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3300"/>
    <a:srgbClr val="FFF3E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crossfit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crossfit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x60crossfit.in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pic>
        <p:nvPicPr>
          <p:cNvPr id="1027" name="Picture 3" descr="C:\Users\use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2000"/>
            <a:ext cx="9144000" cy="465281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28600" y="47916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HYDERABAD’S </a:t>
            </a:r>
            <a:r>
              <a:rPr lang="en-US" sz="5400" b="1" dirty="0" smtClean="0">
                <a:solidFill>
                  <a:schemeClr val="bg1"/>
                </a:solidFill>
              </a:rPr>
              <a:t>FIRST</a:t>
            </a:r>
            <a:r>
              <a:rPr lang="en-US" sz="2800" b="1" dirty="0" smtClean="0">
                <a:solidFill>
                  <a:schemeClr val="bg1"/>
                </a:solidFill>
              </a:rPr>
              <a:t>OFFICIAL </a:t>
            </a:r>
            <a:r>
              <a:rPr lang="en-US" sz="2800" b="1" dirty="0" smtClean="0">
                <a:solidFill>
                  <a:schemeClr val="bg1"/>
                </a:solidFill>
              </a:rPr>
              <a:t>CROSSFIT CENTRE</a:t>
            </a:r>
            <a:endParaRPr lang="en-GB" sz="2800" dirty="0"/>
          </a:p>
        </p:txBody>
      </p:sp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21" name="Round Single Corner Rectangle 20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Us</a:t>
            </a:r>
            <a:endParaRPr lang="en-GB" sz="1050" b="1" dirty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Why X60?</a:t>
            </a:r>
            <a:endParaRPr lang="en-GB" sz="1050" b="1" dirty="0" smtClean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CrossFit</a:t>
            </a:r>
          </a:p>
        </p:txBody>
      </p:sp>
      <p:sp>
        <p:nvSpPr>
          <p:cNvPr id="24" name="Round Single Corner Rectangle 23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Schedule</a:t>
            </a:r>
            <a:endParaRPr lang="en-GB" sz="105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Contact Us</a:t>
            </a:r>
            <a:endParaRPr lang="en-GB" sz="1050" b="1" dirty="0" smtClean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Zone Diet</a:t>
            </a:r>
          </a:p>
        </p:txBody>
      </p:sp>
      <p:sp>
        <p:nvSpPr>
          <p:cNvPr id="33" name="Oval 32"/>
          <p:cNvSpPr/>
          <p:nvPr/>
        </p:nvSpPr>
        <p:spPr>
          <a:xfrm>
            <a:off x="3886200" y="129540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114800" y="129540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343400" y="129540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572000" y="129540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800600" y="129540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5029200" y="1295400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sp>
        <p:nvSpPr>
          <p:cNvPr id="13" name="Round Single Corner Rectangle 12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Us</a:t>
            </a:r>
            <a:endParaRPr lang="en-GB" sz="1050" b="1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Why X60?</a:t>
            </a:r>
            <a:endParaRPr lang="en-GB" sz="1050" b="1" dirty="0" smtClean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</a:t>
            </a:r>
            <a:r>
              <a:rPr lang="en-US" sz="1100" b="1" dirty="0" smtClean="0"/>
              <a:t>CrossFit</a:t>
            </a:r>
            <a:endParaRPr lang="en-US" sz="1100" b="1" dirty="0" smtClean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</a:t>
            </a:r>
            <a:endParaRPr lang="en-GB" sz="1100" b="1" dirty="0" smtClean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Contact Us</a:t>
            </a:r>
            <a:endParaRPr lang="en-GB" sz="1100" b="1" dirty="0" smtClean="0"/>
          </a:p>
        </p:txBody>
      </p:sp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dirty="0" smtClean="0"/>
              <a:t>X60 is a lifestyle. A healthy lifestyle that involves </a:t>
            </a:r>
            <a:endParaRPr lang="en-GB" dirty="0" smtClean="0"/>
          </a:p>
          <a:p>
            <a:pPr algn="ctr"/>
            <a:r>
              <a:rPr lang="en-GB" dirty="0" smtClean="0"/>
              <a:t>eating </a:t>
            </a:r>
            <a:r>
              <a:rPr lang="en-GB" dirty="0" smtClean="0"/>
              <a:t>right, exercising regularly &amp; sleeping well so you become fitter, healthier &amp; </a:t>
            </a:r>
            <a:endParaRPr lang="en-GB" dirty="0" smtClean="0"/>
          </a:p>
          <a:p>
            <a:pPr algn="ctr"/>
            <a:r>
              <a:rPr lang="en-GB" b="1" dirty="0" smtClean="0"/>
              <a:t>Stronger </a:t>
            </a:r>
            <a:r>
              <a:rPr lang="en-GB" b="1" dirty="0" smtClean="0"/>
              <a:t>...... Everyday.</a:t>
            </a:r>
            <a:endParaRPr lang="en-GB" b="1" dirty="0" err="1" smtClean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5943600" y="3048000"/>
            <a:ext cx="2971800" cy="2590800"/>
          </a:xfrm>
          <a:prstGeom prst="round2DiagRect">
            <a:avLst>
              <a:gd name="adj1" fmla="val 24510"/>
              <a:gd name="adj2" fmla="val 0"/>
            </a:avLst>
          </a:prstGeom>
          <a:solidFill>
            <a:schemeClr val="tx2">
              <a:lumMod val="20000"/>
              <a:lumOff val="8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6200">
              <a:spcAft>
                <a:spcPts val="300"/>
              </a:spcAft>
            </a:pPr>
            <a:r>
              <a:rPr lang="en-US" sz="1400" i="1" dirty="0" smtClean="0">
                <a:solidFill>
                  <a:schemeClr val="tx1"/>
                </a:solidFill>
              </a:rPr>
              <a:t>One </a:t>
            </a:r>
            <a:r>
              <a:rPr lang="en-US" sz="1400" i="1" dirty="0" smtClean="0">
                <a:solidFill>
                  <a:schemeClr val="tx1"/>
                </a:solidFill>
              </a:rPr>
              <a:t>less hour of sleep does not equal an extra hour of achievement or enjoyment. Rest longer today to get more done tomorrow. </a:t>
            </a:r>
          </a:p>
          <a:p>
            <a:pPr marL="76200"/>
            <a:r>
              <a:rPr lang="en-US" sz="1400" i="1" dirty="0" smtClean="0">
                <a:solidFill>
                  <a:schemeClr val="tx1"/>
                </a:solidFill>
              </a:rPr>
              <a:t>Allow us to monitor your sleep patterns and share simple tips that will greatly enhance your quality of sleep.</a:t>
            </a:r>
          </a:p>
        </p:txBody>
      </p:sp>
      <p:sp>
        <p:nvSpPr>
          <p:cNvPr id="28" name="Round Diagonal Corner Rectangle 27"/>
          <p:cNvSpPr/>
          <p:nvPr/>
        </p:nvSpPr>
        <p:spPr>
          <a:xfrm>
            <a:off x="3048000" y="3048000"/>
            <a:ext cx="2971800" cy="2590800"/>
          </a:xfrm>
          <a:prstGeom prst="round2DiagRect">
            <a:avLst>
              <a:gd name="adj1" fmla="val 24510"/>
              <a:gd name="adj2" fmla="val 0"/>
            </a:avLst>
          </a:prstGeom>
          <a:solidFill>
            <a:srgbClr val="EAF8D4">
              <a:alpha val="5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6200">
              <a:spcAft>
                <a:spcPts val="300"/>
              </a:spcAft>
            </a:pPr>
            <a:r>
              <a:rPr lang="en-US" sz="1400" i="1" dirty="0" smtClean="0">
                <a:solidFill>
                  <a:schemeClr val="tx1"/>
                </a:solidFill>
              </a:rPr>
              <a:t>Make </a:t>
            </a:r>
            <a:r>
              <a:rPr lang="en-US" sz="1400" i="1" dirty="0" smtClean="0">
                <a:solidFill>
                  <a:schemeClr val="tx1"/>
                </a:solidFill>
              </a:rPr>
              <a:t>inactivity your enemy. Keep workouts short and intense for dramatic gains in fitness.</a:t>
            </a:r>
          </a:p>
          <a:p>
            <a:pPr marL="76200">
              <a:spcAft>
                <a:spcPts val="300"/>
              </a:spcAft>
            </a:pPr>
            <a:r>
              <a:rPr lang="en-US" sz="1400" i="1" dirty="0" smtClean="0">
                <a:solidFill>
                  <a:schemeClr val="tx1"/>
                </a:solidFill>
              </a:rPr>
              <a:t>Spend 60 mins a day at our certified CrossFit centre for a high intensity, constantly varied functional workout. Certified trainers &amp; peers will guarantee </a:t>
            </a:r>
            <a:r>
              <a:rPr lang="en-US" sz="1400" i="1" dirty="0" smtClean="0">
                <a:solidFill>
                  <a:schemeClr val="tx1"/>
                </a:solidFill>
              </a:rPr>
              <a:t>its </a:t>
            </a:r>
            <a:r>
              <a:rPr lang="en-US" sz="1400" i="1" dirty="0" smtClean="0">
                <a:solidFill>
                  <a:schemeClr val="tx1"/>
                </a:solidFill>
              </a:rPr>
              <a:t>competitive &amp; </a:t>
            </a:r>
            <a:r>
              <a:rPr lang="en-US" sz="1400" i="1" dirty="0" smtClean="0">
                <a:solidFill>
                  <a:schemeClr val="tx1"/>
                </a:solidFill>
              </a:rPr>
              <a:t>fun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29" name="Round Diagonal Corner Rectangle 28"/>
          <p:cNvSpPr/>
          <p:nvPr/>
        </p:nvSpPr>
        <p:spPr>
          <a:xfrm>
            <a:off x="152400" y="3048000"/>
            <a:ext cx="2971800" cy="2590800"/>
          </a:xfrm>
          <a:prstGeom prst="round2DiagRect">
            <a:avLst>
              <a:gd name="adj1" fmla="val 24510"/>
              <a:gd name="adj2" fmla="val 0"/>
            </a:avLst>
          </a:prstGeom>
          <a:solidFill>
            <a:schemeClr val="accent6">
              <a:lumMod val="40000"/>
              <a:lumOff val="6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6200">
              <a:spcAft>
                <a:spcPts val="300"/>
              </a:spcAft>
            </a:pPr>
            <a:r>
              <a:rPr lang="en-US" sz="1400" i="1" dirty="0" smtClean="0">
                <a:solidFill>
                  <a:schemeClr val="tx1"/>
                </a:solidFill>
              </a:rPr>
              <a:t>i.e</a:t>
            </a:r>
            <a:r>
              <a:rPr lang="en-US" sz="1400" i="1" dirty="0" smtClean="0">
                <a:solidFill>
                  <a:schemeClr val="tx1"/>
                </a:solidFill>
              </a:rPr>
              <a:t>. meat/ vegetables, nuts &amp; seeds, some fruits, little starch and no sugar. </a:t>
            </a:r>
          </a:p>
          <a:p>
            <a:pPr marL="76200">
              <a:spcAft>
                <a:spcPts val="300"/>
              </a:spcAft>
            </a:pPr>
            <a:r>
              <a:rPr lang="en-US" sz="1400" i="1" dirty="0" smtClean="0">
                <a:solidFill>
                  <a:schemeClr val="tx1"/>
                </a:solidFill>
              </a:rPr>
              <a:t>Outsource the headache of measuring, preparing and monitoring your intake to levels that will support exercise but not body fat.</a:t>
            </a:r>
            <a:endParaRPr lang="en-GB" sz="1400" i="1" dirty="0">
              <a:solidFill>
                <a:schemeClr val="tx1"/>
              </a:solidFill>
            </a:endParaRPr>
          </a:p>
        </p:txBody>
      </p:sp>
      <p:pic>
        <p:nvPicPr>
          <p:cNvPr id="30" name="Picture 10" descr="Image result for clipart sleep well black and white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43600" y="2209800"/>
            <a:ext cx="838199" cy="8639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8" descr="Image result for clipart balanced diet black and white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1981" y="2438400"/>
            <a:ext cx="802419" cy="838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Picture 6" descr="Related image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0" y="2336133"/>
            <a:ext cx="830601" cy="8642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ound Single Corner Rectangle 32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</a:t>
            </a:r>
            <a:r>
              <a:rPr lang="en-US" sz="1100" b="1" dirty="0" smtClean="0"/>
              <a:t>Zone Diet</a:t>
            </a:r>
            <a:endParaRPr lang="en-US" sz="11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914400" y="2662535"/>
            <a:ext cx="118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D56509"/>
                </a:solidFill>
              </a:rPr>
              <a:t>Eat Right </a:t>
            </a:r>
            <a:endParaRPr lang="en-GB" sz="2000" dirty="0"/>
          </a:p>
        </p:txBody>
      </p:sp>
      <p:sp>
        <p:nvSpPr>
          <p:cNvPr id="35" name="Rectangle 34"/>
          <p:cNvSpPr/>
          <p:nvPr/>
        </p:nvSpPr>
        <p:spPr>
          <a:xfrm>
            <a:off x="3886200" y="2667000"/>
            <a:ext cx="2094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</a:rPr>
              <a:t>Exercise Regularly</a:t>
            </a:r>
            <a:endParaRPr lang="en-GB" sz="2000" dirty="0"/>
          </a:p>
        </p:txBody>
      </p:sp>
      <p:sp>
        <p:nvSpPr>
          <p:cNvPr id="36" name="Rectangle 35"/>
          <p:cNvSpPr/>
          <p:nvPr/>
        </p:nvSpPr>
        <p:spPr>
          <a:xfrm>
            <a:off x="6774792" y="2667000"/>
            <a:ext cx="1302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Sleep Well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Comprehensive: </a:t>
            </a:r>
          </a:p>
          <a:p>
            <a:r>
              <a:rPr lang="en-US" b="1" dirty="0" smtClean="0"/>
              <a:t>Only Certified CrossFit Centre in Hyderabad:</a:t>
            </a:r>
          </a:p>
          <a:p>
            <a:r>
              <a:rPr lang="en-US" b="1" dirty="0" smtClean="0"/>
              <a:t>Healthy meals measured as per your intake levels: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GB" b="1" dirty="0" err="1" smtClean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Us</a:t>
            </a:r>
            <a:endParaRPr lang="en-GB" sz="1100" b="1" dirty="0" smtClean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Why X60?</a:t>
            </a:r>
            <a:endParaRPr lang="en-GB" sz="1050" b="1" dirty="0" smtClean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</a:t>
            </a:r>
            <a:r>
              <a:rPr lang="en-US" sz="1100" b="1" dirty="0" smtClean="0"/>
              <a:t>CrossFit</a:t>
            </a:r>
            <a:endParaRPr lang="en-US" sz="1100" b="1" dirty="0" smtClean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</a:t>
            </a:r>
            <a:endParaRPr lang="en-GB" sz="110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Contact Us</a:t>
            </a:r>
            <a:endParaRPr lang="en-GB" sz="1100" b="1" dirty="0" smtClean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</a:t>
            </a:r>
            <a:r>
              <a:rPr lang="en-US" sz="1100" b="1" dirty="0" smtClean="0"/>
              <a:t>Zone Diet</a:t>
            </a:r>
            <a:endParaRPr lang="en-US" sz="11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CrossFit is </a:t>
            </a:r>
            <a:r>
              <a:rPr lang="en-GB" sz="1400" b="1" dirty="0" smtClean="0"/>
              <a:t>constantly varied functional movements </a:t>
            </a:r>
            <a:r>
              <a:rPr lang="en-GB" sz="1400" dirty="0" smtClean="0"/>
              <a:t>performed at </a:t>
            </a:r>
            <a:r>
              <a:rPr lang="en-GB" sz="1400" b="1" dirty="0" smtClean="0"/>
              <a:t>high intensity </a:t>
            </a:r>
            <a:r>
              <a:rPr lang="en-GB" sz="1400" dirty="0" smtClean="0"/>
              <a:t>that lead to dramatic gains in fitness. </a:t>
            </a:r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GB" sz="14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GB" sz="1400" dirty="0" smtClean="0"/>
              <a:t>Overall</a:t>
            </a:r>
            <a:r>
              <a:rPr lang="en-GB" sz="1400" dirty="0" smtClean="0"/>
              <a:t>, the aim of CrossFit is to forge a broad, general and inclusive fitness supported by measurable, observable and repeatable results. </a:t>
            </a:r>
            <a:r>
              <a:rPr lang="en-GB" sz="1400" dirty="0" smtClean="0"/>
              <a:t>The program </a:t>
            </a:r>
            <a:r>
              <a:rPr lang="en-GB" sz="1400" dirty="0" smtClean="0"/>
              <a:t>is designed for universal scalability, making it the perfect application for any committed individual, regardless of experience. </a:t>
            </a:r>
            <a:r>
              <a:rPr lang="en-GB" sz="1400" dirty="0" smtClean="0"/>
              <a:t>To know </a:t>
            </a:r>
            <a:r>
              <a:rPr lang="en-GB" sz="1400" dirty="0" smtClean="0"/>
              <a:t>more visit </a:t>
            </a:r>
            <a:r>
              <a:rPr lang="en-GB" sz="1400" dirty="0" smtClean="0">
                <a:hlinkClick r:id="rId5"/>
              </a:rPr>
              <a:t>https://</a:t>
            </a:r>
            <a:r>
              <a:rPr lang="en-GB" sz="1400" dirty="0" smtClean="0">
                <a:hlinkClick r:id="rId5"/>
              </a:rPr>
              <a:t>www.crossfit.com</a:t>
            </a:r>
            <a:endParaRPr lang="en-GB" sz="1400" dirty="0" smtClean="0"/>
          </a:p>
        </p:txBody>
      </p:sp>
      <p:pic>
        <p:nvPicPr>
          <p:cNvPr id="15362" name="Picture 2" descr="C:\Users\user\Desktop\downl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828800"/>
            <a:ext cx="4122295" cy="27432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43400" y="1676400"/>
            <a:ext cx="4800600" cy="2743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All </a:t>
            </a:r>
            <a:r>
              <a:rPr lang="en-GB" sz="1400" dirty="0" smtClean="0"/>
              <a:t>CrossFit workouts are based on functional </a:t>
            </a:r>
            <a:r>
              <a:rPr lang="en-GB" sz="1400" dirty="0" smtClean="0"/>
              <a:t>movements that reflect the </a:t>
            </a:r>
            <a:r>
              <a:rPr lang="en-GB" sz="1400" dirty="0" smtClean="0"/>
              <a:t>core movements of life</a:t>
            </a:r>
            <a:r>
              <a:rPr lang="en-GB" sz="1400" dirty="0" smtClean="0"/>
              <a:t>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Intensity </a:t>
            </a:r>
            <a:r>
              <a:rPr lang="en-GB" sz="1400" dirty="0" smtClean="0"/>
              <a:t>is essential for results </a:t>
            </a:r>
            <a:r>
              <a:rPr lang="en-GB" sz="1400" dirty="0" smtClean="0"/>
              <a:t>- </a:t>
            </a:r>
            <a:r>
              <a:rPr lang="en-GB" sz="1400" dirty="0" smtClean="0"/>
              <a:t>t</a:t>
            </a:r>
            <a:r>
              <a:rPr lang="en-GB" sz="1400" dirty="0" smtClean="0"/>
              <a:t>he </a:t>
            </a:r>
            <a:r>
              <a:rPr lang="en-GB" sz="1400" dirty="0" smtClean="0"/>
              <a:t>more work you do in less time, </a:t>
            </a:r>
            <a:r>
              <a:rPr lang="en-GB" sz="1400" dirty="0" smtClean="0"/>
              <a:t>the </a:t>
            </a:r>
            <a:r>
              <a:rPr lang="en-GB" sz="1400" dirty="0" smtClean="0"/>
              <a:t>more intense the effort. </a:t>
            </a:r>
            <a:endParaRPr lang="en-GB" sz="1400" dirty="0" smtClean="0"/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The spontaneous community of people working out </a:t>
            </a:r>
            <a:r>
              <a:rPr lang="en-GB" sz="1400" dirty="0" smtClean="0"/>
              <a:t>together </a:t>
            </a:r>
            <a:r>
              <a:rPr lang="en-GB" sz="1400" dirty="0" smtClean="0"/>
              <a:t>makes it competitive and fun.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/>
              <a:t>Accurate scores &amp; records</a:t>
            </a:r>
            <a:r>
              <a:rPr lang="en-GB" sz="1400" dirty="0" smtClean="0"/>
              <a:t>, </a:t>
            </a:r>
            <a:r>
              <a:rPr lang="en-GB" sz="1400" dirty="0" smtClean="0"/>
              <a:t>timers and </a:t>
            </a:r>
            <a:r>
              <a:rPr lang="en-GB" sz="1400" dirty="0" smtClean="0"/>
              <a:t>precisely </a:t>
            </a:r>
            <a:r>
              <a:rPr lang="en-GB" sz="1400" dirty="0" smtClean="0"/>
              <a:t>defined workouts, ensure unprecedented </a:t>
            </a:r>
            <a:r>
              <a:rPr lang="en-GB" sz="1400" dirty="0" smtClean="0"/>
              <a:t>output </a:t>
            </a:r>
            <a:r>
              <a:rPr lang="en-GB" sz="1400" dirty="0" smtClean="0"/>
              <a:t>and high motivation.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endParaRPr lang="en-GB" sz="1400" dirty="0" smtClean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Us</a:t>
            </a:r>
            <a:endParaRPr lang="en-GB" sz="1100" b="1" dirty="0" smtClean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Why X60?</a:t>
            </a:r>
            <a:endParaRPr lang="en-GB" sz="1100" b="1" dirty="0" smtClean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CrossFit</a:t>
            </a:r>
          </a:p>
        </p:txBody>
      </p:sp>
      <p:sp>
        <p:nvSpPr>
          <p:cNvPr id="23" name="Round Single Corner Rectangle 22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</a:t>
            </a:r>
            <a:endParaRPr lang="en-GB" sz="1100" b="1" dirty="0" smtClean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Contact Us</a:t>
            </a:r>
            <a:endParaRPr lang="en-GB" sz="110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</a:t>
            </a:r>
            <a:r>
              <a:rPr lang="en-US" sz="1100" b="1" dirty="0" smtClean="0"/>
              <a:t>Zone Diet</a:t>
            </a:r>
            <a:endParaRPr lang="en-US" sz="11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6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To learn more </a:t>
            </a:r>
            <a:r>
              <a:rPr lang="en-GB" sz="1400" dirty="0" smtClean="0"/>
              <a:t>visit </a:t>
            </a:r>
            <a:r>
              <a:rPr lang="en-GB" sz="1400" dirty="0" smtClean="0">
                <a:hlinkClick r:id="rId5"/>
              </a:rPr>
              <a:t>www.zonediet.com</a:t>
            </a:r>
            <a:endParaRPr lang="en-GB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1281600"/>
            <a:ext cx="4876800" cy="2833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/>
              <a:t>The Zone Diet requires that you simply balance your plate at every meal and snack with these nutrients: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b="1" dirty="0" smtClean="0"/>
              <a:t>Protein</a:t>
            </a:r>
            <a:r>
              <a:rPr lang="en-GB" sz="1400" dirty="0" smtClean="0"/>
              <a:t> </a:t>
            </a:r>
            <a:r>
              <a:rPr lang="en-GB" sz="1400" dirty="0" smtClean="0"/>
              <a:t>– 1/3rd of your plate, add some lean protein, about the size and thickness of your palm. This could include egg whites, fish, poultry, lean beef or low-fat dairy.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b="1" dirty="0" smtClean="0"/>
              <a:t>Carbohydrates</a:t>
            </a:r>
            <a:r>
              <a:rPr lang="en-GB" sz="1400" dirty="0" smtClean="0"/>
              <a:t> – 2/3rds of your plate, add a lot </a:t>
            </a:r>
            <a:r>
              <a:rPr lang="en-GB" sz="1400" dirty="0" err="1" smtClean="0"/>
              <a:t>colorful</a:t>
            </a:r>
            <a:r>
              <a:rPr lang="en-GB" sz="1400" dirty="0" smtClean="0"/>
              <a:t> vegetables and a little fruit. Fruits and vegetables to avoid are those that are high in sugar (e.g., bananas, carrots, grapes, raisins) or starchy (e.g., potatoes, corn).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b="1" dirty="0" smtClean="0"/>
              <a:t>Fat</a:t>
            </a:r>
            <a:r>
              <a:rPr lang="en-GB" sz="1400" dirty="0" smtClean="0"/>
              <a:t> – Add a little bit of monounsaturated fat. This could include olive oil, avocado, or almonds.</a:t>
            </a:r>
          </a:p>
        </p:txBody>
      </p:sp>
      <p:sp>
        <p:nvSpPr>
          <p:cNvPr id="20" name="Round Single Corner Rectangle 19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Us</a:t>
            </a:r>
            <a:endParaRPr lang="en-GB" sz="1100" b="1" dirty="0" smtClean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Why X60?</a:t>
            </a:r>
            <a:endParaRPr lang="en-GB" sz="1100" b="1" dirty="0" smtClean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CrossFit</a:t>
            </a:r>
          </a:p>
        </p:txBody>
      </p:sp>
      <p:sp>
        <p:nvSpPr>
          <p:cNvPr id="23" name="Round Single Corner Rectangle 22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</a:t>
            </a:r>
            <a:endParaRPr lang="en-GB" sz="1100" b="1" dirty="0" smtClean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Contact Us</a:t>
            </a:r>
            <a:endParaRPr lang="en-GB" sz="110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About Zone Diet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2" y="1371601"/>
            <a:ext cx="4068424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endParaRPr lang="en-GB" sz="1400" dirty="0" smtClean="0"/>
          </a:p>
        </p:txBody>
      </p:sp>
      <p:sp>
        <p:nvSpPr>
          <p:cNvPr id="20" name="Round Single Corner Rectangle 19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Us</a:t>
            </a:r>
            <a:endParaRPr lang="en-GB" sz="1100" b="1" dirty="0" smtClean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Why X60?</a:t>
            </a:r>
            <a:endParaRPr lang="en-GB" sz="1100" b="1" dirty="0" smtClean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CrossFit</a:t>
            </a:r>
          </a:p>
        </p:txBody>
      </p:sp>
      <p:sp>
        <p:nvSpPr>
          <p:cNvPr id="23" name="Round Single Corner Rectangle 22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Schedule</a:t>
            </a:r>
            <a:endParaRPr lang="en-GB" sz="1050" b="1" dirty="0" smtClean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Contact Us</a:t>
            </a:r>
            <a:endParaRPr lang="en-GB" sz="110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Zone Diet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1675448"/>
          <a:ext cx="8382003" cy="320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29"/>
                <a:gridCol w="1197429"/>
                <a:gridCol w="1197429"/>
                <a:gridCol w="1197429"/>
                <a:gridCol w="1197429"/>
                <a:gridCol w="1197429"/>
                <a:gridCol w="1197429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Monday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Tuesday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Wednesday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Thursday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Friday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Sunday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6:00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7:15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8:30 AM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5:30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6:45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5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</a:t>
                      </a:r>
                      <a:r>
                        <a:rPr lang="en-US" sz="1600" dirty="0" smtClean="0"/>
                        <a:t>PM</a:t>
                      </a:r>
                      <a:endParaRPr lang="en-GB" sz="160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8:00 PM</a:t>
                      </a:r>
                      <a:endParaRPr lang="en-GB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22000"/>
            <a:ext cx="9144000" cy="936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 smtClean="0"/>
              <a:t>      Join now for a free 30 day membership!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6096000"/>
            <a:ext cx="1371600" cy="533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It Now!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73513" cy="1249363"/>
          </a:xfrm>
          <a:prstGeom prst="rect">
            <a:avLst/>
          </a:prstGeom>
          <a:noFill/>
        </p:spPr>
      </p:pic>
      <p:pic>
        <p:nvPicPr>
          <p:cNvPr id="1030" name="Picture 6" descr="C:\Users\user\Desktop\download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rcRect/>
          <a:stretch>
            <a:fillRect/>
          </a:stretch>
        </p:blipFill>
        <p:spPr bwMode="auto">
          <a:xfrm>
            <a:off x="8229600" y="0"/>
            <a:ext cx="457200" cy="457200"/>
          </a:xfrm>
          <a:prstGeom prst="rect">
            <a:avLst/>
          </a:prstGeom>
          <a:noFill/>
        </p:spPr>
      </p:pic>
      <p:pic>
        <p:nvPicPr>
          <p:cNvPr id="1031" name="Picture 7" descr="C:\Users\user\Desktop\download (1)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07800" y="48600"/>
            <a:ext cx="360000" cy="360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1242000"/>
            <a:ext cx="9144000" cy="466200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no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pPr marL="76200"/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Floor, 789 Landmark, </a:t>
            </a:r>
            <a:r>
              <a:rPr lang="en-GB" sz="1600" dirty="0" smtClean="0"/>
              <a:t>Rd No. 36, Jubilee </a:t>
            </a:r>
            <a:r>
              <a:rPr lang="en-GB" sz="1600" dirty="0" smtClean="0"/>
              <a:t>Hills</a:t>
            </a:r>
          </a:p>
          <a:p>
            <a:pPr marL="76200"/>
            <a:r>
              <a:rPr lang="en-GB" sz="1600" dirty="0" smtClean="0"/>
              <a:t>(Beside </a:t>
            </a:r>
            <a:r>
              <a:rPr lang="en-GB" sz="1600" dirty="0" smtClean="0"/>
              <a:t>N Grill)</a:t>
            </a:r>
          </a:p>
          <a:p>
            <a:pPr marL="76200"/>
            <a:endParaRPr lang="en-US" sz="1600" b="1" dirty="0" smtClean="0">
              <a:solidFill>
                <a:srgbClr val="0070C0"/>
              </a:solidFill>
              <a:hlinkClick r:id="rId5"/>
            </a:endParaRPr>
          </a:p>
          <a:p>
            <a:pPr marL="76200"/>
            <a:r>
              <a:rPr lang="en-US" sz="1600" b="1" dirty="0" smtClean="0">
                <a:solidFill>
                  <a:srgbClr val="0070C0"/>
                </a:solidFill>
                <a:hlinkClick r:id="rId5"/>
              </a:rPr>
              <a:t>www.x60crossfit.in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pPr marL="76200"/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358140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Us</a:t>
            </a:r>
            <a:endParaRPr lang="en-GB" sz="1100" b="1" dirty="0" smtClean="0"/>
          </a:p>
        </p:txBody>
      </p:sp>
      <p:sp>
        <p:nvSpPr>
          <p:cNvPr id="21" name="Round Single Corner Rectangle 20"/>
          <p:cNvSpPr/>
          <p:nvPr/>
        </p:nvSpPr>
        <p:spPr>
          <a:xfrm>
            <a:off x="451104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Why X60?</a:t>
            </a:r>
            <a:endParaRPr lang="en-GB" sz="1100" b="1" dirty="0" smtClean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544068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CrossFit</a:t>
            </a:r>
          </a:p>
        </p:txBody>
      </p:sp>
      <p:sp>
        <p:nvSpPr>
          <p:cNvPr id="23" name="Round Single Corner Rectangle 22"/>
          <p:cNvSpPr/>
          <p:nvPr/>
        </p:nvSpPr>
        <p:spPr>
          <a:xfrm>
            <a:off x="729996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</a:t>
            </a:r>
            <a:endParaRPr lang="en-GB" sz="1100" b="1" dirty="0" smtClean="0"/>
          </a:p>
        </p:txBody>
      </p:sp>
      <p:sp>
        <p:nvSpPr>
          <p:cNvPr id="24" name="Round Single Corner Rectangle 23"/>
          <p:cNvSpPr/>
          <p:nvPr/>
        </p:nvSpPr>
        <p:spPr>
          <a:xfrm>
            <a:off x="8229600" y="838200"/>
            <a:ext cx="900000" cy="381000"/>
          </a:xfrm>
          <a:prstGeom prst="round1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Contact Us</a:t>
            </a:r>
            <a:endParaRPr lang="en-GB" sz="1050" b="1" dirty="0" smtClean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6370320" y="838200"/>
            <a:ext cx="900000" cy="381000"/>
          </a:xfrm>
          <a:prstGeom prst="round1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About Zone Diet</a:t>
            </a:r>
          </a:p>
        </p:txBody>
      </p:sp>
      <p:pic>
        <p:nvPicPr>
          <p:cNvPr id="15" name="Picture 2" descr="C:\Users\user\Desktop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381761"/>
            <a:ext cx="3886200" cy="2418079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105400" y="15240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5105400" y="207645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i="1" dirty="0"/>
          </a:p>
        </p:txBody>
      </p:sp>
      <p:sp>
        <p:nvSpPr>
          <p:cNvPr id="26" name="Rectangle 25"/>
          <p:cNvSpPr/>
          <p:nvPr/>
        </p:nvSpPr>
        <p:spPr>
          <a:xfrm>
            <a:off x="5105400" y="262890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i="1" dirty="0"/>
          </a:p>
        </p:txBody>
      </p:sp>
      <p:sp>
        <p:nvSpPr>
          <p:cNvPr id="27" name="Rectangle 26"/>
          <p:cNvSpPr/>
          <p:nvPr/>
        </p:nvSpPr>
        <p:spPr>
          <a:xfrm>
            <a:off x="5105400" y="3181350"/>
            <a:ext cx="3276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i="1" dirty="0"/>
          </a:p>
        </p:txBody>
      </p:sp>
      <p:sp>
        <p:nvSpPr>
          <p:cNvPr id="28" name="Rectangle 27"/>
          <p:cNvSpPr/>
          <p:nvPr/>
        </p:nvSpPr>
        <p:spPr>
          <a:xfrm>
            <a:off x="5105400" y="3733800"/>
            <a:ext cx="3276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391400" y="5562600"/>
            <a:ext cx="990600" cy="30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Send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9200" y="133859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Name:</a:t>
            </a:r>
            <a:endParaRPr lang="en-GB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9200" y="190500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ID:</a:t>
            </a:r>
            <a:endParaRPr lang="en-GB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0" y="243840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Number:</a:t>
            </a:r>
            <a:endParaRPr lang="en-GB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97180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</a:t>
            </a:r>
            <a:endParaRPr lang="en-GB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533001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Message:</a:t>
            </a:r>
            <a:endParaRPr lang="en-GB" sz="10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5" name="Picture 3" descr="C:\Users\user\Desktop\download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437722"/>
            <a:ext cx="283225" cy="216000"/>
          </a:xfrm>
          <a:prstGeom prst="rect">
            <a:avLst/>
          </a:prstGeom>
          <a:noFill/>
        </p:spPr>
      </p:pic>
      <p:pic>
        <p:nvPicPr>
          <p:cNvPr id="36" name="Picture 4" descr="C:\Users\user\Desktop\download (2)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5038722"/>
            <a:ext cx="252000" cy="2520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81000" y="50262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+91 9963993266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54072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x.rishi@gmail.com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779</Words>
  <Application>Microsoft Office PowerPoint</Application>
  <PresentationFormat>On-screen Show (4:3)</PresentationFormat>
  <Paragraphs>186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Suchita Pradhan</dc:creator>
  <cp:lastModifiedBy>user</cp:lastModifiedBy>
  <cp:revision>46</cp:revision>
  <dcterms:created xsi:type="dcterms:W3CDTF">2006-08-16T00:00:00Z</dcterms:created>
  <dcterms:modified xsi:type="dcterms:W3CDTF">2017-05-26T11:20:47Z</dcterms:modified>
</cp:coreProperties>
</file>