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7" y="1593670"/>
            <a:ext cx="6444343" cy="1845246"/>
          </a:xfrm>
        </p:spPr>
        <p:txBody>
          <a:bodyPr/>
          <a:lstStyle/>
          <a:p>
            <a:r>
              <a:rPr lang="en-US" dirty="0" smtClean="0"/>
              <a:t>Cyber-security</a:t>
            </a:r>
            <a:br>
              <a:rPr lang="en-US" dirty="0" smtClean="0"/>
            </a:br>
            <a:r>
              <a:rPr lang="en-US" sz="2800" dirty="0" err="1" smtClean="0"/>
              <a:t>APSSDC_Final_project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7" y="3683722"/>
            <a:ext cx="6815669" cy="1320802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NAME:RAJESH ETAMU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80228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</a:t>
            </a:r>
            <a:r>
              <a:rPr lang="en-US" b="1" u="sng" spc="-40" dirty="0"/>
              <a:t>E</a:t>
            </a:r>
            <a:r>
              <a:rPr lang="en-US" b="1" u="sng" spc="15" dirty="0"/>
              <a:t>S</a:t>
            </a:r>
            <a:r>
              <a:rPr lang="en-US" b="1" u="sng" spc="-30" dirty="0"/>
              <a:t>U</a:t>
            </a:r>
            <a:r>
              <a:rPr lang="en-US" b="1" u="sng" spc="-405" dirty="0"/>
              <a:t>L</a:t>
            </a:r>
            <a:r>
              <a:rPr lang="en-US" b="1" u="sng" dirty="0"/>
              <a:t>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11DE409D-75E8-4E76-986E-ADE19C3FA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905" y="2610690"/>
            <a:ext cx="3212360" cy="35437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BE85AE1-5789-407F-8981-7822CC80F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58519" y="2610690"/>
            <a:ext cx="3047946" cy="34390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F7626247-F600-4C13-BFDA-5F551A49E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5719" y="3188208"/>
            <a:ext cx="3618083" cy="228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6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GITHUB LINK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https://github.com/rajubenz150/cyber-security/tree/c16c6b1345c715eb91e7c58f24c1d5e9d790da90</a:t>
            </a:r>
          </a:p>
        </p:txBody>
      </p:sp>
    </p:spTree>
    <p:extLst>
      <p:ext uri="{BB962C8B-B14F-4D97-AF65-F5344CB8AC3E}">
        <p14:creationId xmlns:p14="http://schemas.microsoft.com/office/powerpoint/2010/main" val="3618703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Output Explanation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CCA8BA-2C2C-4C5F-807E-8DBD3B22D9FA}"/>
              </a:ext>
            </a:extLst>
          </p:cNvPr>
          <p:cNvSpPr/>
          <p:nvPr/>
        </p:nvSpPr>
        <p:spPr>
          <a:xfrm>
            <a:off x="1295401" y="2743199"/>
            <a:ext cx="10082347" cy="230832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When we click on the start button the keylogger will start.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Then you can type on your keyboard.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algn="just"/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Whatever you type on your keyboard will be saved or recorded in a text file which is located in your project directory.</a:t>
            </a:r>
          </a:p>
        </p:txBody>
      </p:sp>
    </p:spTree>
    <p:extLst>
      <p:ext uri="{BB962C8B-B14F-4D97-AF65-F5344CB8AC3E}">
        <p14:creationId xmlns:p14="http://schemas.microsoft.com/office/powerpoint/2010/main" val="2188927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18767" y="3187337"/>
            <a:ext cx="50662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THANK YOU</a:t>
            </a:r>
            <a:endParaRPr lang="en-IN" sz="60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A19B97DF-40FB-4D10-5715-AC9ED47796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18" y="1597645"/>
            <a:ext cx="2074822" cy="358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4977" y="231927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 </a:t>
            </a:r>
            <a:r>
              <a:rPr lang="en-US" sz="100" dirty="0" err="1"/>
              <a:t>keylogger</a:t>
            </a:r>
            <a:r>
              <a:rPr lang="en-US" sz="100" dirty="0"/>
              <a:t> </a:t>
            </a:r>
            <a:r>
              <a:rPr lang="en-US" dirty="0"/>
              <a:t>is a type of surveillance technology used to monitor and record each keystroke typed on a specific computer's keyboard. This can include passwords, emails, chat messages, and any other typed information. </a:t>
            </a:r>
            <a:r>
              <a:rPr lang="en-US" dirty="0" err="1"/>
              <a:t>Keyloggers</a:t>
            </a:r>
            <a:r>
              <a:rPr lang="en-US" dirty="0"/>
              <a:t> can be used for various purposes, ranging from legitimate to malicious.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7167" y="4134678"/>
            <a:ext cx="795130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The use of </a:t>
            </a:r>
            <a:r>
              <a:rPr lang="en-GB" dirty="0" err="1"/>
              <a:t>keyloggers</a:t>
            </a:r>
            <a:r>
              <a:rPr lang="en-GB" dirty="0"/>
              <a:t> is heavily regulated and can be illegal if used without consent. In many jurisdictions, installing a </a:t>
            </a:r>
            <a:r>
              <a:rPr lang="en-GB" dirty="0" err="1"/>
              <a:t>keylogger</a:t>
            </a:r>
            <a:r>
              <a:rPr lang="en-GB" dirty="0"/>
              <a:t> without the knowledge and consent of the person being monitored is considered an invasion of privacy and is subject to legal penalties. It's </a:t>
            </a:r>
            <a:r>
              <a:rPr lang="en-GB" sz="2000" dirty="0"/>
              <a:t>essential</a:t>
            </a:r>
            <a:r>
              <a:rPr lang="en-GB" dirty="0"/>
              <a:t> to understand and comply with local laws regarding surveillance and data privacy when considering the use of </a:t>
            </a:r>
            <a:r>
              <a:rPr lang="en-GB" dirty="0" err="1"/>
              <a:t>keyloggers</a:t>
            </a:r>
            <a:r>
              <a:rPr lang="en-GB" dirty="0"/>
              <a:t>.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417984" y="881222"/>
            <a:ext cx="40889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800" b="1" u="sng" spc="5" dirty="0"/>
              <a:t>KEYLOGGER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80496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3939" y="898700"/>
            <a:ext cx="34978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spc="25" dirty="0"/>
              <a:t>A</a:t>
            </a:r>
            <a:r>
              <a:rPr lang="en-US" sz="4400" b="1" spc="-5" dirty="0"/>
              <a:t>G</a:t>
            </a:r>
            <a:r>
              <a:rPr lang="en-US" sz="4400" b="1" spc="-35" dirty="0"/>
              <a:t>E</a:t>
            </a:r>
            <a:r>
              <a:rPr lang="en-US" sz="4400" b="1" spc="15" dirty="0"/>
              <a:t>N</a:t>
            </a:r>
            <a:r>
              <a:rPr lang="en-US" sz="4400" b="1" dirty="0"/>
              <a:t>DA</a:t>
            </a:r>
            <a:endParaRPr lang="en-US" b="1" dirty="0"/>
          </a:p>
        </p:txBody>
      </p:sp>
      <p:sp>
        <p:nvSpPr>
          <p:cNvPr id="3" name="TextBox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DF0381-930C-4EB4-8A42-9CC97417BB01}"/>
              </a:ext>
            </a:extLst>
          </p:cNvPr>
          <p:cNvSpPr txBox="1"/>
          <p:nvPr/>
        </p:nvSpPr>
        <p:spPr>
          <a:xfrm>
            <a:off x="2279375" y="1941673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presentation starts by emphasizing the significance of keyloggers, and then provides a comprehensive examination of the project's goals. It delves into the technical aspects of capturing key presses and the functionality of logging keystrokes into both text and JSON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agenda features a demonstration of the graphical user interface (GUI), a discussion on the ethical implications of using keyloggers, and a live demonstration showcasing the keylogger in action.</a:t>
            </a:r>
          </a:p>
          <a:p>
            <a:endParaRPr lang="en-IN" dirty="0"/>
          </a:p>
        </p:txBody>
      </p:sp>
      <p:grpSp>
        <p:nvGrpSpPr>
          <p:cNvPr id="7" name="object 18"/>
          <p:cNvGrpSpPr/>
          <p:nvPr/>
        </p:nvGrpSpPr>
        <p:grpSpPr>
          <a:xfrm>
            <a:off x="850416" y="2957336"/>
            <a:ext cx="3933619" cy="3009898"/>
            <a:chOff x="47625" y="3819523"/>
            <a:chExt cx="4124325" cy="3009898"/>
          </a:xfrm>
        </p:grpSpPr>
        <p:pic>
          <p:nvPicPr>
            <p:cNvPr id="8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9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126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372" y="2043574"/>
            <a:ext cx="85741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Create an advanced </a:t>
            </a:r>
            <a:r>
              <a:rPr lang="en-US" altLang="en-US" dirty="0" err="1"/>
              <a:t>keylogger</a:t>
            </a:r>
            <a:r>
              <a:rPr lang="en-US" altLang="en-US" dirty="0"/>
              <a:t> using Python, incorporating the </a:t>
            </a:r>
            <a:r>
              <a:rPr lang="en-US" altLang="en-US" dirty="0" err="1"/>
              <a:t>pynput</a:t>
            </a:r>
            <a:r>
              <a:rPr lang="en-US" altLang="en-US" dirty="0"/>
              <a:t> library for monitoring key presses and a user-friendly GUI developed with </a:t>
            </a:r>
            <a:r>
              <a:rPr lang="en-US" altLang="en-US" dirty="0" err="1"/>
              <a:t>tkinter</a:t>
            </a:r>
            <a:r>
              <a:rPr lang="en-US" altLang="en-US" dirty="0"/>
              <a:t>. The primary goal is to develop a secure and efficient keylogging tool that accurately records and stores keystrokes in various file formats. </a:t>
            </a:r>
          </a:p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This project aims to meet the need for a dependable keylogging solution that balances technical complexity with user accessibility, ensuring data integrity and ethical use in cybersecurity and software development</a:t>
            </a:r>
            <a:r>
              <a:rPr lang="en-US" altLang="en-US" sz="1400" dirty="0"/>
              <a:t>.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5461" y="861391"/>
            <a:ext cx="62261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spc="-20" dirty="0"/>
              <a:t>P</a:t>
            </a:r>
            <a:r>
              <a:rPr lang="en-US" sz="3600" b="1" spc="15" dirty="0"/>
              <a:t>ROB</a:t>
            </a:r>
            <a:r>
              <a:rPr lang="en-US" sz="3600" b="1" spc="55" dirty="0"/>
              <a:t>L</a:t>
            </a:r>
            <a:r>
              <a:rPr lang="en-US" sz="3600" b="1" spc="-20" dirty="0"/>
              <a:t>E</a:t>
            </a:r>
            <a:r>
              <a:rPr lang="en-US" sz="3600" b="1" spc="20" dirty="0"/>
              <a:t>M</a:t>
            </a:r>
            <a:r>
              <a:rPr lang="en-US" dirty="0"/>
              <a:t>	</a:t>
            </a:r>
            <a:r>
              <a:rPr lang="en-US" sz="3600" b="1" spc="10" dirty="0"/>
              <a:t>S</a:t>
            </a:r>
            <a:r>
              <a:rPr lang="en-US" sz="3600" b="1" spc="-370" dirty="0"/>
              <a:t>T</a:t>
            </a:r>
            <a:r>
              <a:rPr lang="en-US" sz="3600" b="1" spc="-375" dirty="0"/>
              <a:t>A</a:t>
            </a:r>
            <a:r>
              <a:rPr lang="en-US" sz="3600" b="1" spc="15" dirty="0"/>
              <a:t>T</a:t>
            </a:r>
            <a:r>
              <a:rPr lang="en-US" sz="3600" b="1" spc="-10" dirty="0"/>
              <a:t>E</a:t>
            </a:r>
            <a:r>
              <a:rPr lang="en-US" sz="3600" b="1" spc="-20" dirty="0"/>
              <a:t>ME</a:t>
            </a:r>
            <a:r>
              <a:rPr lang="en-US" sz="3600" b="1" spc="10" dirty="0"/>
              <a:t>NT</a:t>
            </a:r>
            <a:endParaRPr lang="en-US" b="1" dirty="0"/>
          </a:p>
        </p:txBody>
      </p:sp>
      <p:grpSp>
        <p:nvGrpSpPr>
          <p:cNvPr id="4" name="object 2"/>
          <p:cNvGrpSpPr/>
          <p:nvPr/>
        </p:nvGrpSpPr>
        <p:grpSpPr>
          <a:xfrm flipH="1">
            <a:off x="8961369" y="3880846"/>
            <a:ext cx="1468092" cy="1459810"/>
            <a:chOff x="7991475" y="2933700"/>
            <a:chExt cx="2762250" cy="325755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152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5028" y="1031966"/>
            <a:ext cx="63763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	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918754" y="197690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Embark on a journey into cybersecurity by creating a sophisticated Python </a:t>
            </a:r>
            <a:r>
              <a:rPr lang="en-US" altLang="en-US" dirty="0" err="1"/>
              <a:t>keylogger</a:t>
            </a:r>
            <a:r>
              <a:rPr lang="en-US" altLang="en-US" dirty="0"/>
              <a:t> featuring a sleek graphical interface built with </a:t>
            </a:r>
            <a:r>
              <a:rPr lang="en-US" altLang="en-US" dirty="0" err="1"/>
              <a:t>tkinter</a:t>
            </a:r>
            <a:r>
              <a:rPr lang="en-US" altLang="en-US" dirty="0"/>
              <a:t>. This project aims to merge the art of key press monitoring with user-friendly design, resulting in a dynamic tool that accurately captures keystrokes and presents them in an engaging format.</a:t>
            </a:r>
          </a:p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By combining technical expertise with aesthetic design, this endeavor not only improves data logging efficiency but also enhances the user experience, offering a fresh perspective on the intersection of functionality and style in software development.</a:t>
            </a:r>
            <a:endParaRPr lang="en-US" altLang="en-US" dirty="0"/>
          </a:p>
        </p:txBody>
      </p:sp>
      <p:pic>
        <p:nvPicPr>
          <p:cNvPr id="4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20507" y="1197428"/>
            <a:ext cx="35337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4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2862" y="1049774"/>
            <a:ext cx="6519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spc="25" dirty="0"/>
              <a:t>W</a:t>
            </a:r>
            <a:r>
              <a:rPr lang="en-US" sz="3600" b="1" spc="-20" dirty="0"/>
              <a:t>H</a:t>
            </a:r>
            <a:r>
              <a:rPr lang="en-US" sz="3600" b="1" spc="20" dirty="0"/>
              <a:t>O</a:t>
            </a:r>
            <a:r>
              <a:rPr lang="en-US" sz="3600" b="1" spc="-235" dirty="0"/>
              <a:t> </a:t>
            </a:r>
            <a:r>
              <a:rPr lang="en-US" sz="3600" b="1" spc="-10" dirty="0"/>
              <a:t>AR</a:t>
            </a:r>
            <a:r>
              <a:rPr lang="en-US" sz="3600" b="1" spc="15" dirty="0"/>
              <a:t>E</a:t>
            </a:r>
            <a:r>
              <a:rPr lang="en-US" sz="3600" b="1" spc="-35" dirty="0"/>
              <a:t> </a:t>
            </a:r>
            <a:r>
              <a:rPr lang="en-US" sz="3600" b="1" spc="-10" dirty="0"/>
              <a:t>T</a:t>
            </a:r>
            <a:r>
              <a:rPr lang="en-US" sz="3600" b="1" spc="-15" dirty="0"/>
              <a:t>H</a:t>
            </a:r>
            <a:r>
              <a:rPr lang="en-US" sz="3600" b="1" spc="15" dirty="0"/>
              <a:t>E</a:t>
            </a:r>
            <a:r>
              <a:rPr lang="en-US" sz="3600" b="1" spc="-35" dirty="0"/>
              <a:t> </a:t>
            </a:r>
            <a:r>
              <a:rPr lang="en-US" sz="3600" b="1" spc="-20" dirty="0"/>
              <a:t>E</a:t>
            </a:r>
            <a:r>
              <a:rPr lang="en-US" sz="3600" b="1" spc="30" dirty="0"/>
              <a:t>N</a:t>
            </a:r>
            <a:r>
              <a:rPr lang="en-US" sz="3600" b="1" spc="15" dirty="0"/>
              <a:t>D</a:t>
            </a:r>
            <a:r>
              <a:rPr lang="en-US" sz="3600" b="1" spc="-45" dirty="0"/>
              <a:t> </a:t>
            </a:r>
            <a:r>
              <a:rPr lang="en-US" sz="3600" b="1" dirty="0"/>
              <a:t>U</a:t>
            </a:r>
            <a:r>
              <a:rPr lang="en-US" sz="3600" b="1" spc="10" dirty="0"/>
              <a:t>S</a:t>
            </a:r>
            <a:r>
              <a:rPr lang="en-US" sz="3600" b="1" spc="-25" dirty="0"/>
              <a:t>E</a:t>
            </a:r>
            <a:r>
              <a:rPr lang="en-US" sz="3600" b="1" spc="-10" dirty="0"/>
              <a:t>R</a:t>
            </a:r>
            <a:r>
              <a:rPr lang="en-US" sz="3600" b="1" spc="5" dirty="0"/>
              <a:t>S?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1010193" y="2042220"/>
            <a:ext cx="99103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Embark on a journey into cybersecurity by creating a sophisticated Python </a:t>
            </a:r>
            <a:r>
              <a:rPr lang="en-US" altLang="en-US" dirty="0" err="1"/>
              <a:t>keylogger</a:t>
            </a:r>
            <a:r>
              <a:rPr lang="en-US" altLang="en-US" dirty="0"/>
              <a:t> featuring a sleek graphical interface built with </a:t>
            </a:r>
            <a:r>
              <a:rPr lang="en-US" altLang="en-US" dirty="0" err="1"/>
              <a:t>tkinter</a:t>
            </a:r>
            <a:r>
              <a:rPr lang="en-US" altLang="en-US" dirty="0"/>
              <a:t>. This project aims to merge the art of key press monitoring with user-friendly design, resulting in a dynamic tool that accurately captures keystrokes and presents them in an engaging format.</a:t>
            </a:r>
          </a:p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By combining technical expertise with aesthetic design, this endeavor not only improves data logging efficiency but also enhances the user experience, offering a fresh perspective on the intersection of functionality and style in software development.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913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714" y="862149"/>
            <a:ext cx="6557501" cy="2393283"/>
          </a:xfrm>
        </p:spPr>
        <p:txBody>
          <a:bodyPr>
            <a:normAutofit/>
          </a:bodyPr>
          <a:lstStyle/>
          <a:p>
            <a:r>
              <a:rPr lang="en-US" sz="3600" b="1" spc="-40" dirty="0"/>
              <a:t>Y</a:t>
            </a:r>
            <a:r>
              <a:rPr lang="en-US" sz="3600" b="1" spc="10" dirty="0"/>
              <a:t>O</a:t>
            </a:r>
            <a:r>
              <a:rPr lang="en-US" sz="3600" b="1" spc="25" dirty="0"/>
              <a:t>U</a:t>
            </a:r>
            <a:r>
              <a:rPr lang="en-US" sz="3600" b="1" dirty="0"/>
              <a:t>R</a:t>
            </a:r>
            <a:r>
              <a:rPr lang="en-US" sz="3600" b="1" spc="5" dirty="0"/>
              <a:t> </a:t>
            </a:r>
            <a:r>
              <a:rPr lang="en-US" sz="3600" b="1" spc="25" dirty="0"/>
              <a:t>S</a:t>
            </a:r>
            <a:r>
              <a:rPr lang="en-US" sz="3600" b="1" spc="10" dirty="0"/>
              <a:t>O</a:t>
            </a:r>
            <a:r>
              <a:rPr lang="en-US" sz="3600" b="1" spc="25" dirty="0"/>
              <a:t>LU</a:t>
            </a:r>
            <a:r>
              <a:rPr lang="en-US" sz="3600" b="1" spc="-35" dirty="0"/>
              <a:t>T</a:t>
            </a:r>
            <a:r>
              <a:rPr lang="en-US" sz="3600" b="1" spc="-30" dirty="0"/>
              <a:t>I</a:t>
            </a:r>
            <a:r>
              <a:rPr lang="en-US" sz="3600" b="1" spc="10" dirty="0"/>
              <a:t>O</a:t>
            </a:r>
            <a:r>
              <a:rPr lang="en-US" sz="3600" b="1" dirty="0"/>
              <a:t>N</a:t>
            </a:r>
            <a:r>
              <a:rPr lang="en-US" sz="3600" b="1" spc="-345" dirty="0"/>
              <a:t> </a:t>
            </a:r>
            <a:r>
              <a:rPr lang="en-US" sz="3600" b="1" spc="-35" dirty="0"/>
              <a:t>A</a:t>
            </a:r>
            <a:r>
              <a:rPr lang="en-US" sz="3600" b="1" spc="-5" dirty="0"/>
              <a:t>N</a:t>
            </a:r>
            <a:r>
              <a:rPr lang="en-US" sz="3600" b="1" dirty="0"/>
              <a:t>D</a:t>
            </a:r>
            <a:r>
              <a:rPr lang="en-US" sz="3600" b="1" spc="35" dirty="0"/>
              <a:t> </a:t>
            </a:r>
            <a:r>
              <a:rPr lang="en-US" sz="3600" b="1" spc="-30" dirty="0"/>
              <a:t>I</a:t>
            </a:r>
            <a:r>
              <a:rPr lang="en-US" sz="3600" b="1" spc="-35" dirty="0"/>
              <a:t>T</a:t>
            </a:r>
            <a:r>
              <a:rPr lang="en-US" sz="3600" b="1" dirty="0"/>
              <a:t>S</a:t>
            </a:r>
            <a:r>
              <a:rPr lang="en-US" sz="3600" b="1" spc="60" dirty="0"/>
              <a:t> </a:t>
            </a:r>
            <a:r>
              <a:rPr lang="en-US" sz="3600" b="1" spc="-295" dirty="0"/>
              <a:t>V</a:t>
            </a:r>
            <a:r>
              <a:rPr lang="en-US" sz="3600" b="1" spc="-35" dirty="0"/>
              <a:t>A</a:t>
            </a:r>
            <a:r>
              <a:rPr lang="en-US" sz="3600" b="1" spc="25" dirty="0"/>
              <a:t>LU</a:t>
            </a:r>
            <a:r>
              <a:rPr lang="en-US" sz="3600" b="1" dirty="0"/>
              <a:t>E</a:t>
            </a:r>
            <a:r>
              <a:rPr lang="en-US" sz="3600" b="1" spc="-65" dirty="0"/>
              <a:t> </a:t>
            </a:r>
            <a:r>
              <a:rPr lang="en-US" sz="3600" b="1" spc="-15" dirty="0"/>
              <a:t>P</a:t>
            </a:r>
            <a:r>
              <a:rPr lang="en-US" sz="3600" b="1" spc="-30" dirty="0"/>
              <a:t>R</a:t>
            </a:r>
            <a:r>
              <a:rPr lang="en-US" sz="3600" b="1" spc="10" dirty="0"/>
              <a:t>O</a:t>
            </a:r>
            <a:r>
              <a:rPr lang="en-US" sz="3600" b="1" spc="-15" dirty="0"/>
              <a:t>P</a:t>
            </a:r>
            <a:r>
              <a:rPr lang="en-US" sz="3600" b="1" spc="10" dirty="0"/>
              <a:t>O</a:t>
            </a:r>
            <a:r>
              <a:rPr lang="en-US" sz="3600" b="1" spc="25" dirty="0"/>
              <a:t>S</a:t>
            </a:r>
            <a:r>
              <a:rPr lang="en-US" sz="3600" b="1" spc="-30" dirty="0"/>
              <a:t>I</a:t>
            </a:r>
            <a:r>
              <a:rPr lang="en-US" sz="3600" b="1" spc="-35" dirty="0"/>
              <a:t>T</a:t>
            </a:r>
            <a:r>
              <a:rPr lang="en-US" sz="3600" b="1" spc="-30" dirty="0"/>
              <a:t>I</a:t>
            </a:r>
            <a:r>
              <a:rPr lang="en-US" sz="3600" b="1" spc="10" dirty="0"/>
              <a:t>O</a:t>
            </a:r>
            <a:r>
              <a:rPr lang="en-US" sz="3600" b="1" dirty="0"/>
              <a:t>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69413" y="4222932"/>
            <a:ext cx="6241816" cy="1828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612B5B3F-1204-4EB5-907A-3E6836BFB08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551" b="4551"/>
          <a:stretch>
            <a:fillRect/>
          </a:stretch>
        </p:blipFill>
        <p:spPr>
          <a:xfrm>
            <a:off x="8213182" y="1276532"/>
            <a:ext cx="3062288" cy="4775200"/>
          </a:xfrm>
          <a:prstGeom prst="rect">
            <a:avLst/>
          </a:prstGeom>
        </p:spPr>
      </p:pic>
      <p:pic>
        <p:nvPicPr>
          <p:cNvPr id="6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9413" y="3111273"/>
            <a:ext cx="2695574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7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010" y="747363"/>
            <a:ext cx="6241816" cy="1371600"/>
          </a:xfrm>
        </p:spPr>
        <p:txBody>
          <a:bodyPr>
            <a:normAutofit/>
          </a:bodyPr>
          <a:lstStyle/>
          <a:p>
            <a:r>
              <a:rPr lang="en-US" sz="3600" b="1" spc="15" dirty="0"/>
              <a:t>THE</a:t>
            </a:r>
            <a:r>
              <a:rPr lang="en-US" sz="3600" b="1" spc="20" dirty="0"/>
              <a:t> </a:t>
            </a:r>
            <a:r>
              <a:rPr lang="en-US" sz="3600" b="1" spc="10" dirty="0"/>
              <a:t>WOW</a:t>
            </a:r>
            <a:r>
              <a:rPr lang="en-US" sz="3600" b="1" spc="85" dirty="0"/>
              <a:t> </a:t>
            </a:r>
            <a:r>
              <a:rPr lang="en-US" sz="3600" b="1" spc="10" dirty="0"/>
              <a:t>IN</a:t>
            </a:r>
            <a:r>
              <a:rPr lang="en-US" sz="3600" b="1" spc="-5" dirty="0"/>
              <a:t> </a:t>
            </a:r>
            <a:r>
              <a:rPr lang="en-US" sz="3600" b="1" spc="15" dirty="0"/>
              <a:t>YOUR</a:t>
            </a:r>
            <a:r>
              <a:rPr lang="en-US" sz="3600" b="1" spc="-10" dirty="0"/>
              <a:t> </a:t>
            </a:r>
            <a:r>
              <a:rPr lang="en-US" sz="3600" b="1" spc="20" dirty="0"/>
              <a:t>SOLUTION</a:t>
            </a:r>
            <a:endParaRPr lang="en-US" sz="36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3406" y="2272937"/>
            <a:ext cx="6413809" cy="3840479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The Wow factor in the </a:t>
            </a:r>
            <a:r>
              <a:rPr lang="en-GB" dirty="0" err="1"/>
              <a:t>keylogger</a:t>
            </a:r>
            <a:r>
              <a:rPr lang="en-GB" dirty="0"/>
              <a:t> project lies in its seamless integration of advanced functionality with an intuitive and aesthetically pleasing user interface.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algn="just"/>
            <a:r>
              <a:rPr lang="en-GB" dirty="0"/>
              <a:t>Factors: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b="1" dirty="0"/>
              <a:t>Sophisticated Keystroke Capture</a:t>
            </a:r>
            <a:r>
              <a:rPr lang="en-IN" dirty="0"/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b="1" dirty="0"/>
              <a:t>User-Friendly GUI</a:t>
            </a:r>
            <a:r>
              <a:rPr lang="en-IN" dirty="0"/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b="1" dirty="0"/>
              <a:t>Ethical and Secure Usage</a:t>
            </a:r>
            <a:r>
              <a:rPr lang="en-IN" dirty="0"/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b="1" dirty="0"/>
              <a:t>Versatile Application</a:t>
            </a:r>
            <a:endParaRPr lang="en-US" dirty="0"/>
          </a:p>
        </p:txBody>
      </p:sp>
      <p:pic>
        <p:nvPicPr>
          <p:cNvPr id="5" name="object 6"/>
          <p:cNvPicPr>
            <a:picLocks noGrp="1"/>
          </p:cNvPicPr>
          <p:nvPr>
            <p:ph type="pic" idx="1"/>
          </p:nvPr>
        </p:nvPicPr>
        <p:blipFill>
          <a:blip r:embed="rId2" cstate="print"/>
          <a:srcRect l="4261" r="426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40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9853" y="666205"/>
            <a:ext cx="711809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6600" u="sng" spc="15" dirty="0">
                <a:latin typeface="Trebuchet MS"/>
                <a:cs typeface="Trebuchet MS"/>
              </a:rPr>
              <a:t>M</a:t>
            </a:r>
            <a:r>
              <a:rPr lang="en-US" sz="6600" u="sng" dirty="0">
                <a:latin typeface="Trebuchet MS"/>
                <a:cs typeface="Trebuchet MS"/>
              </a:rPr>
              <a:t>O</a:t>
            </a:r>
            <a:r>
              <a:rPr lang="en-US" sz="6600" u="sng" spc="-15" dirty="0">
                <a:latin typeface="Trebuchet MS"/>
                <a:cs typeface="Trebuchet MS"/>
              </a:rPr>
              <a:t>D</a:t>
            </a:r>
            <a:r>
              <a:rPr lang="en-US" sz="6600" u="sng" spc="-35" dirty="0">
                <a:latin typeface="Trebuchet MS"/>
                <a:cs typeface="Trebuchet MS"/>
              </a:rPr>
              <a:t>E</a:t>
            </a:r>
            <a:r>
              <a:rPr lang="en-US" sz="6600" u="sng" spc="-30" dirty="0">
                <a:latin typeface="Trebuchet MS"/>
                <a:cs typeface="Trebuchet MS"/>
              </a:rPr>
              <a:t>LL</a:t>
            </a:r>
            <a:r>
              <a:rPr lang="en-US" sz="6600" u="sng" spc="-5" dirty="0">
                <a:latin typeface="Trebuchet MS"/>
                <a:cs typeface="Trebuchet MS"/>
              </a:rPr>
              <a:t>I</a:t>
            </a:r>
            <a:r>
              <a:rPr lang="en-US" sz="6600" u="sng" spc="30" dirty="0">
                <a:latin typeface="Trebuchet MS"/>
                <a:cs typeface="Trebuchet MS"/>
              </a:rPr>
              <a:t>N</a:t>
            </a:r>
            <a:r>
              <a:rPr lang="en-US" sz="6600" u="sng" spc="5" dirty="0">
                <a:latin typeface="Trebuchet MS"/>
                <a:cs typeface="Trebuchet MS"/>
              </a:rPr>
              <a:t>G</a:t>
            </a:r>
            <a:endParaRPr lang="en-US" sz="6600" u="sng" dirty="0">
              <a:latin typeface="Trebuchet MS"/>
              <a:cs typeface="Trebuchet M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5394" y="1985554"/>
            <a:ext cx="10698479" cy="3821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45" dirty="0">
                <a:latin typeface="Trebuchet MS"/>
                <a:cs typeface="Trebuchet MS"/>
              </a:rPr>
              <a:t>The Main Modules used in this </a:t>
            </a:r>
            <a:r>
              <a:rPr lang="en-IN" spc="-45" dirty="0" err="1">
                <a:latin typeface="Trebuchet MS"/>
                <a:cs typeface="Trebuchet MS"/>
              </a:rPr>
              <a:t>KeyLogger</a:t>
            </a:r>
            <a:r>
              <a:rPr lang="en-IN" spc="-45" dirty="0">
                <a:latin typeface="Trebuchet MS"/>
                <a:cs typeface="Trebuchet MS"/>
              </a:rPr>
              <a:t> Project are: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IN" b="1" u="sng" spc="-45" dirty="0" err="1">
                <a:latin typeface="Trebuchet MS"/>
                <a:cs typeface="Trebuchet MS"/>
              </a:rPr>
              <a:t>Keylogger</a:t>
            </a:r>
            <a:r>
              <a:rPr lang="en-IN" b="1" u="sng" spc="-45" dirty="0">
                <a:latin typeface="Trebuchet MS"/>
                <a:cs typeface="Trebuchet MS"/>
              </a:rPr>
              <a:t> </a:t>
            </a:r>
            <a:r>
              <a:rPr lang="en-IN" b="1" u="sng" spc="-45" dirty="0" err="1">
                <a:latin typeface="Trebuchet MS"/>
                <a:cs typeface="Trebuchet MS"/>
              </a:rPr>
              <a:t>Module:</a:t>
            </a:r>
            <a:r>
              <a:rPr lang="en-IN" spc="-45" dirty="0" err="1">
                <a:latin typeface="Trebuchet MS"/>
                <a:cs typeface="Trebuchet MS"/>
              </a:rPr>
              <a:t>This</a:t>
            </a:r>
            <a:r>
              <a:rPr lang="en-IN" spc="-45" dirty="0">
                <a:latin typeface="Trebuchet MS"/>
                <a:cs typeface="Trebuchet MS"/>
              </a:rPr>
              <a:t> uses the ‘</a:t>
            </a:r>
            <a:r>
              <a:rPr lang="en-IN" spc="-45" dirty="0" err="1">
                <a:latin typeface="Trebuchet MS"/>
                <a:cs typeface="Trebuchet MS"/>
              </a:rPr>
              <a:t>pynput</a:t>
            </a:r>
            <a:r>
              <a:rPr lang="en-IN" spc="-45" dirty="0">
                <a:latin typeface="Trebuchet MS"/>
                <a:cs typeface="Trebuchet MS"/>
              </a:rPr>
              <a:t>’ library to maintain the </a:t>
            </a:r>
            <a:r>
              <a:rPr lang="en-IN" spc="-45" dirty="0" err="1">
                <a:latin typeface="Trebuchet MS"/>
                <a:cs typeface="Trebuchet MS"/>
              </a:rPr>
              <a:t>keylogger</a:t>
            </a:r>
            <a:r>
              <a:rPr lang="en-IN" spc="-45" dirty="0">
                <a:latin typeface="Trebuchet MS"/>
                <a:cs typeface="Trebuchet MS"/>
              </a:rPr>
              <a:t> functionality.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endParaRPr lang="en-IN" spc="-45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endParaRPr lang="en-IN" spc="-45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IN" b="1" u="sng" spc="-45" dirty="0" err="1">
                <a:latin typeface="Trebuchet MS"/>
                <a:cs typeface="Trebuchet MS"/>
              </a:rPr>
              <a:t>Pynput:</a:t>
            </a:r>
            <a:r>
              <a:rPr lang="en-IN" spc="-45" dirty="0" err="1">
                <a:latin typeface="Trebuchet MS"/>
                <a:cs typeface="Trebuchet MS"/>
              </a:rPr>
              <a:t>This</a:t>
            </a:r>
            <a:r>
              <a:rPr lang="en-IN" spc="-45" dirty="0">
                <a:latin typeface="Trebuchet MS"/>
                <a:cs typeface="Trebuchet MS"/>
              </a:rPr>
              <a:t> library enables you to control and monitor input devices such as the mouse and keyboard.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endParaRPr lang="en-IN" spc="-45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endParaRPr lang="en-IN" spc="-45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IN" b="1" u="sng" spc="-45" dirty="0" err="1">
                <a:latin typeface="Trebuchet MS"/>
                <a:cs typeface="Trebuchet MS"/>
              </a:rPr>
              <a:t>Jsonlib</a:t>
            </a:r>
            <a:r>
              <a:rPr lang="en-IN" b="1" u="sng" spc="-45" dirty="0">
                <a:latin typeface="Trebuchet MS"/>
                <a:cs typeface="Trebuchet MS"/>
              </a:rPr>
              <a:t>:</a:t>
            </a:r>
            <a:r>
              <a:rPr lang="en-IN" spc="-45" dirty="0">
                <a:latin typeface="Trebuchet MS"/>
                <a:cs typeface="Trebuchet MS"/>
              </a:rPr>
              <a:t> This library is used for working with JSON data in </a:t>
            </a:r>
            <a:r>
              <a:rPr lang="en-IN" spc="-45" dirty="0" err="1">
                <a:latin typeface="Trebuchet MS"/>
                <a:cs typeface="Trebuchet MS"/>
              </a:rPr>
              <a:t>Python.It</a:t>
            </a:r>
            <a:r>
              <a:rPr lang="en-IN" spc="-45" dirty="0">
                <a:latin typeface="Trebuchet MS"/>
                <a:cs typeface="Trebuchet MS"/>
              </a:rPr>
              <a:t> provides functions for encoding python objects into JSON strings and decoding JSON strings into Python objects.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endParaRPr lang="en-IN" spc="-45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endParaRPr lang="en-IN" spc="-45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IN" b="1" u="sng" spc="-45" dirty="0">
                <a:latin typeface="Trebuchet MS"/>
                <a:cs typeface="Trebuchet MS"/>
              </a:rPr>
              <a:t>GUI module:</a:t>
            </a:r>
            <a:r>
              <a:rPr lang="en-GB" spc="-45" dirty="0">
                <a:latin typeface="Trebuchet MS"/>
                <a:cs typeface="Trebuchet MS"/>
              </a:rPr>
              <a:t> The GUI module will be responsible for creating the graphical user interface using '</a:t>
            </a:r>
            <a:r>
              <a:rPr lang="en-GB" spc="-45" dirty="0" err="1">
                <a:latin typeface="Trebuchet MS"/>
                <a:cs typeface="Trebuchet MS"/>
              </a:rPr>
              <a:t>tkinter</a:t>
            </a:r>
            <a:r>
              <a:rPr lang="en-GB" spc="-45" dirty="0">
                <a:latin typeface="Trebuchet MS"/>
                <a:cs typeface="Trebuchet MS"/>
              </a:rPr>
              <a:t>' to provide a visually appealing way for users to interact with the </a:t>
            </a:r>
            <a:r>
              <a:rPr lang="en-GB" spc="-45" dirty="0" err="1">
                <a:latin typeface="Trebuchet MS"/>
                <a:cs typeface="Trebuchet MS"/>
              </a:rPr>
              <a:t>keylogger</a:t>
            </a:r>
            <a:r>
              <a:rPr lang="en-GB" spc="-45" dirty="0">
                <a:latin typeface="Trebuchet MS"/>
                <a:cs typeface="Trebuchet MS"/>
              </a:rPr>
              <a:t>.</a:t>
            </a:r>
            <a:endParaRPr lang="en-IN" spc="-45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16464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</TotalTime>
  <Words>677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Garamond</vt:lpstr>
      <vt:lpstr>Trebuchet MS</vt:lpstr>
      <vt:lpstr>Organic</vt:lpstr>
      <vt:lpstr>Cyber-security APSSDC_Final_project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SOLUTION AND ITS VALUE PROPOSITION</vt:lpstr>
      <vt:lpstr>THE WOW IN YOUR SOLUTION</vt:lpstr>
      <vt:lpstr>PowerPoint Presentation</vt:lpstr>
      <vt:lpstr>RESULTS</vt:lpstr>
      <vt:lpstr>GITHUB LINK</vt:lpstr>
      <vt:lpstr>Output Explanation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Cyber-security</dc:title>
  <dc:creator>user</dc:creator>
  <cp:lastModifiedBy>user</cp:lastModifiedBy>
  <cp:revision>7</cp:revision>
  <dcterms:created xsi:type="dcterms:W3CDTF">2024-06-28T07:13:37Z</dcterms:created>
  <dcterms:modified xsi:type="dcterms:W3CDTF">2024-06-28T08:12:00Z</dcterms:modified>
</cp:coreProperties>
</file>