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rimson Pro Semi Bold" panose="020B0604020202020204" charset="0"/>
      <p:regular r:id="rId9"/>
    </p:embeddedFont>
    <p:embeddedFont>
      <p:font typeface="Heebo" pitchFamily="2" charset="-79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72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Artificial Intelligence: Shaping the Future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Artificial Intelligence (AI) has become a transformative force, rapidly reshaping our world. This presentation explores the vast potential and challenges associated with AI, highlighting its diverse applications and the ethical considerations it raises.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825E2-8E8D-89CA-FE22-07A3AC7C6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428" y="7486546"/>
            <a:ext cx="2715004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6197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Benefits of AI: Revolutionizing Industries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Increased Efficiency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AI automates repetitive tasks, reducing errors and boosting productivity.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24/7 Availability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AI systems work tirelessly, ensuring continuous operations and responsiveness.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3A9A3-6247-4A55-ED63-61D7C790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396" y="7448922"/>
            <a:ext cx="2715004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AI Across Industries: A Transformative Impact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Healthcare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AI assists in diagnosis, treatment planning, and drug discovery.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Finance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AI detects fraud, manages risk, and automates trading in the stock market.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Transportation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872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AI powers self-driving cars, enhancing road safety and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85323"/>
            <a:ext cx="60014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Navigating the Risks of AI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3426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Job Displacement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91847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AI automation may lead to job losses in various sectors.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363426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Privacy Concerns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91847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AI raises concerns about data collection and user privacy.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52D47"/>
                </a:solidFill>
                <a:latin typeface="Crimson Pro Semi Bold" pitchFamily="34" charset="0"/>
              </a:rPr>
              <a:t>Aplication</a:t>
            </a:r>
            <a:r>
              <a:rPr lang="en-US" sz="4450">
                <a:solidFill>
                  <a:srgbClr val="152D47"/>
                </a:solidFill>
                <a:latin typeface="Crimson Pro Semi Bold" pitchFamily="34" charset="0"/>
              </a:rPr>
              <a:t> : Exam</a:t>
            </a:r>
            <a:endParaRPr lang="en-US" sz="4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79B61-8B01-C6C2-CD13-01F6810902F7}"/>
              </a:ext>
            </a:extLst>
          </p:cNvPr>
          <p:cNvSpPr txBox="1"/>
          <p:nvPr/>
        </p:nvSpPr>
        <p:spPr>
          <a:xfrm>
            <a:off x="4572000" y="3360420"/>
            <a:ext cx="4808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Thank You 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42316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165</Words>
  <Application>Microsoft Office PowerPoint</Application>
  <PresentationFormat>Custom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Heebo</vt:lpstr>
      <vt:lpstr>Arial</vt:lpstr>
      <vt:lpstr>Crimson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Raju Bhojane</cp:lastModifiedBy>
  <cp:revision>3</cp:revision>
  <dcterms:created xsi:type="dcterms:W3CDTF">2025-01-29T00:23:27Z</dcterms:created>
  <dcterms:modified xsi:type="dcterms:W3CDTF">2025-01-29T08:49:32Z</dcterms:modified>
</cp:coreProperties>
</file>