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13"/>
  </p:notesMasterIdLst>
  <p:sldIdLst>
    <p:sldId id="256" r:id="rId2"/>
    <p:sldId id="258" r:id="rId3"/>
    <p:sldId id="267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BE3EA-7D48-4610-9086-7565F07C60A2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F18E1-9306-4860-AAF7-34AAF621EF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00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0A14-1A62-4D49-BCFF-1BA7ED91B39F}" type="datetime1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02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5163-1CB3-42A0-B79E-1028CCEE3A7B}" type="datetime1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81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D584-C979-4CAA-9659-4F858B091B51}" type="datetime1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24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50F8-C4D7-4F29-B8B4-0965E841B722}" type="datetime1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281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B80D-FB51-4B20-8578-D12087CEFF0C}" type="datetime1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9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19AB-49C4-48FD-A9BE-C6D1E905582D}" type="datetime1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5299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A8FC-7CAF-4A28-A19B-5B7B389768E2}" type="datetime1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548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35FF-F093-4497-830A-1B5F0929891C}" type="datetime1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4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2AD0-A2C2-4508-BD19-FFB99C6A924A}" type="datetime1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54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C784-E96F-4F1D-84F2-C0117FD55149}" type="datetime1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16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B8F-77E1-48FB-85D1-1D028A0565B0}" type="datetime1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98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C6CE-E451-4792-9106-936E07C4186C}" type="datetime1">
              <a:rPr lang="en-SG" smtClean="0"/>
              <a:t>28/5/2023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8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F72-A875-4FBE-AE13-A794F0A9E188}" type="datetime1">
              <a:rPr lang="en-SG" smtClean="0"/>
              <a:t>28/5/2023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50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4AED-13E1-4C07-AE9D-0DA31542D80E}" type="datetime1">
              <a:rPr lang="en-SG" smtClean="0"/>
              <a:t>28/5/2023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7D0A-B918-4D18-B427-3F1902AA27CC}" type="datetime1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082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938-DF37-49AE-87DA-21E42689F4CE}" type="datetime1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889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B5C84-FA5D-4EEE-AA46-5668D81499BD}" type="datetime1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Operating System - Process Synchronization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82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B3E-30E7-44BB-81EB-25CDE4530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26627"/>
            <a:ext cx="8915399" cy="22627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0860B-10FB-4705-B611-84836DC94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9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for Handling Deadlocks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899" y="1355550"/>
            <a:ext cx="10438544" cy="5014427"/>
          </a:xfrm>
        </p:spPr>
        <p:txBody>
          <a:bodyPr>
            <a:no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the system will never enter a deadlock state: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the system to enter a deadlock state and then recover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the problem and pretend that deadlocks never occur in the system; used by most operating systems, including UNIX and Windows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set of methods to ensure that at least one of the necessary conditions cannot hold. Prevent deadlocks by constraining how requests for resources can be made.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that the operating system be given additional information in advance concerning which resources a process will request and use during its lifetime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082548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474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429" y="306333"/>
            <a:ext cx="8911687" cy="860315"/>
          </a:xfrm>
        </p:spPr>
        <p:txBody>
          <a:bodyPr/>
          <a:lstStyle/>
          <a:p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306" y="1273285"/>
            <a:ext cx="10228404" cy="5032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056D0-3A3D-41D0-ACB8-FE1F33EF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11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D7405-E24D-4C92-8B86-A7824694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99824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multiprogramming environment, several processes may compete for a finite number of resources.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requests resources; if the resources are not available at that time, the process enters a waiting state.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a waiting process is never again able to change state, because the resources it has requested are held by other waiting processes.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situation is called a deadlock.</a:t>
            </a:r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10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898" y="1355550"/>
            <a:ext cx="10582383" cy="482949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consists of resources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types R1, R2, . . ., Rm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cycles, memory space, I/O devices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utilizes a resource as follows: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- If the request cannot be granted immediately (for example, if the resource is being used by another process), then the requesting process must wait until it can acquire the resource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- The process can operate on the resource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- The process releases the resource.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request and release of resources may be system calls,  Examples are the request() and release() device, open() and close() file, and allocate() and free() memory system calls.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request and release of semaphores can be accomplished through the wait() and signal() operations on semaphores or through acquire() and release() of a mutex lock.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082548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05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898" y="1355551"/>
            <a:ext cx="10582383" cy="3596594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resources may be either physical resources (for example, printers, tape drives, memory space, and CPU cycles) or logical resources (for example, semaphores, mutex locks, and files).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illustrate a deadlocked state, consider a system with three CD RW drives. Suppose each of three processes holds one of these CDRW drives. If each process now requests another drive, the three processes will be in a deadlocked state.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is waiting for the event “CD RW is released,” which can be caused only by one of the other waiting processes. This example illustrates a deadlock involving the same resource type.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Deadlocks may also involve different resource types. For example, consider a system with one printer and one DVD drive. Suppose that process Pi is holding the DVD and process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holding the printer. If Pi requests the printer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requests the DVD drive, a deadlock occurs.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082548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839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Characterization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898" y="1355550"/>
            <a:ext cx="10582383" cy="5014427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only one process at a time can use a resource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a process holding at least one resource is waiting to acquire additional resources held by other processes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a resource can be released only voluntarily by the process holding it, after that process has completed its task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there exists a set {P0, P1, …,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of waiting processes such that P0 is waiting for a resource that is held by P1, P1 is waiting for a resource that is held by P2, …,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 is waiting for a resource that is held by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waiting for a resource that is held by P0.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082548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45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Resource-Allocation Graph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898" y="1355550"/>
            <a:ext cx="10582383" cy="5014427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Deadlocks can be described more precisely in terms of a directed graph called a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resource-allocation graph.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vertices V and a set of edges E.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is partitioned into two types: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{P1, P2, …,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the set consisting of all the processes in the system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{R1, R2, …, Rm}, the set consisting of all resource types in the system</a:t>
            </a:r>
          </a:p>
          <a:p>
            <a:pPr algn="just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edge – directed edge Pi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edge – directed edge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082548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996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Resource Allocation Graph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898" y="1355550"/>
            <a:ext cx="10582383" cy="50144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sets P, R, and E: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{P1, P2, P3}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{R1, R2, R3, R4}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= {P1 → R1, P2 → R3, R1 → P2, R2 → P2, R2 → P1, R3 → P3}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082548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7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1EB05-DD26-49AD-BA3F-88B9B1A1C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8838405" y="1689431"/>
            <a:ext cx="2741612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24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 Graph With A Deadlock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898" y="1355550"/>
            <a:ext cx="10582383" cy="50144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082548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8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0B07-8A3C-4BF8-BB9A-36A644C9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379537"/>
            <a:ext cx="27813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70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With A Cycle But No Deadlock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899" y="1355550"/>
            <a:ext cx="6452172" cy="5014427"/>
          </a:xfrm>
        </p:spPr>
        <p:txBody>
          <a:bodyPr>
            <a:no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graph contains no cycles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several instances per resource type, possibility of deadlock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082548"/>
            <a:ext cx="7619999" cy="365125"/>
          </a:xfrm>
        </p:spPr>
        <p:txBody>
          <a:bodyPr/>
          <a:lstStyle/>
          <a:p>
            <a:pPr algn="ctr"/>
            <a:r>
              <a:rPr lang="en-SG" dirty="0"/>
              <a:t>Operating System - Process Synchronization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9</a:t>
            </a:fld>
            <a:endParaRPr lang="en-SG"/>
          </a:p>
        </p:txBody>
      </p:sp>
      <p:pic>
        <p:nvPicPr>
          <p:cNvPr id="8" name="Picture 7" descr="7">
            <a:extLst>
              <a:ext uri="{FF2B5EF4-FFF2-40B4-BE49-F238E27FC236}">
                <a16:creationId xmlns:a16="http://schemas.microsoft.com/office/drawing/2014/main" id="{AE008AD9-DB7B-4A37-B303-46034A7A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563" y="1383804"/>
            <a:ext cx="295275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3736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1973</TotalTime>
  <Words>915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Wisp</vt:lpstr>
      <vt:lpstr>Operating Systems</vt:lpstr>
      <vt:lpstr>Deadlock</vt:lpstr>
      <vt:lpstr>System Model</vt:lpstr>
      <vt:lpstr>System Model</vt:lpstr>
      <vt:lpstr>Deadlock Characterization</vt:lpstr>
      <vt:lpstr>Resource-Allocation Graph</vt:lpstr>
      <vt:lpstr>Example of a Resource Allocation Graph</vt:lpstr>
      <vt:lpstr>Resource Allocation Graph With A Deadlock</vt:lpstr>
      <vt:lpstr>Graph With A Cycle But No Deadlock</vt:lpstr>
      <vt:lpstr>Methods for Handling Deadlocks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Ashok</dc:creator>
  <cp:lastModifiedBy>Ashok</cp:lastModifiedBy>
  <cp:revision>270</cp:revision>
  <dcterms:created xsi:type="dcterms:W3CDTF">2023-04-01T02:54:56Z</dcterms:created>
  <dcterms:modified xsi:type="dcterms:W3CDTF">2023-05-28T13:13:52Z</dcterms:modified>
</cp:coreProperties>
</file>