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8"/>
  </p:notesMasterIdLst>
  <p:sldIdLst>
    <p:sldId id="256" r:id="rId2"/>
    <p:sldId id="258" r:id="rId3"/>
    <p:sldId id="266" r:id="rId4"/>
    <p:sldId id="267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25/5/2023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25/5/2023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25/5/2023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609" y="1290933"/>
            <a:ext cx="6078713" cy="47597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Philosophers in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</a:t>
            </a:r>
          </a:p>
          <a:p>
            <a:pPr algn="just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philosopher wants to eat he needs to use 2 forks but picks only one at a time, to his left and right.</a:t>
            </a:r>
          </a:p>
          <a:p>
            <a:pPr algn="just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to philosophers adjacent to each other can eat at same time because of fork used by other one.</a:t>
            </a:r>
          </a:p>
          <a:p>
            <a:pPr algn="just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problem.</a:t>
            </a:r>
          </a:p>
          <a:p>
            <a:pPr algn="just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philosophers are processes and forks are resources.</a:t>
            </a:r>
          </a:p>
          <a:p>
            <a:pPr algn="just"/>
            <a:r>
              <a:rPr lang="en-S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 needs to be shared to multiple processes in </a:t>
            </a:r>
            <a:r>
              <a:rPr lang="en-SG" sz="260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manner.</a:t>
            </a: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F714F-065F-48CA-8DBA-3A2F5E9A1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8" y="1386251"/>
            <a:ext cx="4877788" cy="44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1" y="1290933"/>
            <a:ext cx="10917841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fork with a semaphore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 picks fork by executing wait() operation.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Releases using signal() operation.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data are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fork[5];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each fork has values 0 and 1.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implies fork is used 1 implies fork is free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of fork is initialized to 1 initially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0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1" y="1290933"/>
            <a:ext cx="10917841" cy="47597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Philosopher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wait (chopstick[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wait (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chopStick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(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//  eat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signal (chopstick[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signal (chopstick[ (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 think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(TRUE);</a:t>
            </a:r>
            <a:endParaRPr lang="en-US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1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1" y="1290933"/>
            <a:ext cx="10917841" cy="47597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Lock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all 5 philosopher become hungry simultaneously and each grabs left fork, then all the elements of fork will now 0.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each philosopher tries to grab his right fork, he will be delayed forever.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Dead Lock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at most 4 philosophers to be sitting simultaneously at  the table.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to pick up  the forks only if both are available (picking must be done in a critical section.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1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1873</TotalTime>
  <Words>372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Webdings</vt:lpstr>
      <vt:lpstr>Wingdings 3</vt:lpstr>
      <vt:lpstr>Wisp</vt:lpstr>
      <vt:lpstr>Operating Systems</vt:lpstr>
      <vt:lpstr>Dining Philosophers Problem</vt:lpstr>
      <vt:lpstr>Dining Philosophers Problem</vt:lpstr>
      <vt:lpstr>Dining Philosophers Problem</vt:lpstr>
      <vt:lpstr>Dining Philosophers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238</cp:revision>
  <dcterms:created xsi:type="dcterms:W3CDTF">2023-04-01T02:54:56Z</dcterms:created>
  <dcterms:modified xsi:type="dcterms:W3CDTF">2023-05-25T02:01:37Z</dcterms:modified>
</cp:coreProperties>
</file>