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10"/>
  </p:notes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BE3EA-7D48-4610-9086-7565F07C60A2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F18E1-9306-4860-AAF7-34AAF621EF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00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0A14-1A62-4D49-BCFF-1BA7ED91B39F}" type="datetime1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02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5163-1CB3-42A0-B79E-1028CCEE3A7B}" type="datetime1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81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D584-C979-4CAA-9659-4F858B091B51}" type="datetime1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24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50F8-C4D7-4F29-B8B4-0965E841B722}" type="datetime1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281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B80D-FB51-4B20-8578-D12087CEFF0C}" type="datetime1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9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9AB-49C4-48FD-A9BE-C6D1E905582D}" type="datetime1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5299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A8FC-7CAF-4A28-A19B-5B7B389768E2}" type="datetime1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548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35FF-F093-4497-830A-1B5F0929891C}" type="datetime1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2AD0-A2C2-4508-BD19-FFB99C6A924A}" type="datetime1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4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784-E96F-4F1D-84F2-C0117FD55149}" type="datetime1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16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B8F-77E1-48FB-85D1-1D028A0565B0}" type="datetime1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98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C6CE-E451-4792-9106-936E07C4186C}" type="datetime1">
              <a:rPr lang="en-SG" smtClean="0"/>
              <a:t>28/5/2023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8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F72-A875-4FBE-AE13-A794F0A9E188}" type="datetime1">
              <a:rPr lang="en-SG" smtClean="0"/>
              <a:t>28/5/2023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50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4AED-13E1-4C07-AE9D-0DA31542D80E}" type="datetime1">
              <a:rPr lang="en-SG" smtClean="0"/>
              <a:t>28/5/2023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7D0A-B918-4D18-B427-3F1902AA27CC}" type="datetime1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082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938-DF37-49AE-87DA-21E42689F4CE}" type="datetime1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889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B5C84-FA5D-4EEE-AA46-5668D81499BD}" type="datetime1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Operating System - Process Synchronization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519CCF-2A2C-40EE-ACC9-05FDB6AE2F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82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B3E-30E7-44BB-81EB-25CDE4530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26627"/>
            <a:ext cx="8915399" cy="2262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0860B-10FB-4705-B611-84836DC94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9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high-level abstraction that provides a convenient and effective mechanism for process synchronization.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data type, internal variables only accessible by code within the procedure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process may be active within the monitor at a time</a:t>
            </a:r>
          </a:p>
          <a:p>
            <a:pPr algn="just"/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0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07" y="1290933"/>
            <a:ext cx="10928115" cy="4759716"/>
          </a:xfrm>
        </p:spPr>
        <p:txBody>
          <a:bodyPr>
            <a:normAutofit/>
          </a:bodyPr>
          <a:lstStyle/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Monitor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monitor-name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shared variable declarations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procedure P1 (…) { …. }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procedure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(…) {……}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Initialization code (…) { … }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lvl="2">
              <a:lnSpc>
                <a:spcPct val="80000"/>
              </a:lnSpc>
              <a:buFont typeface="Webdings" panose="05030102010509060703" pitchFamily="18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222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4</a:t>
            </a:fld>
            <a:endParaRPr lang="en-SG"/>
          </a:p>
        </p:txBody>
      </p:sp>
      <p:pic>
        <p:nvPicPr>
          <p:cNvPr id="7" name="Picture 6" descr="6">
            <a:extLst>
              <a:ext uri="{FF2B5EF4-FFF2-40B4-BE49-F238E27FC236}">
                <a16:creationId xmlns:a16="http://schemas.microsoft.com/office/drawing/2014/main" id="{CCE82111-A743-4CDF-99C4-1A9E88B1F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368" y="1254919"/>
            <a:ext cx="6940039" cy="479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02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5</a:t>
            </a:fld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D5824-DAC8-490A-BB90-4B6A04CCCF04}"/>
              </a:ext>
            </a:extLst>
          </p:cNvPr>
          <p:cNvSpPr txBox="1"/>
          <p:nvPr/>
        </p:nvSpPr>
        <p:spPr>
          <a:xfrm>
            <a:off x="1600199" y="1322043"/>
            <a:ext cx="103589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x, y;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operations are allowed on a condition variable:</a:t>
            </a:r>
          </a:p>
          <a:p>
            <a:pPr lvl="1"/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x.wait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a process that invokes the operation is suspended until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x.signal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lvl="1"/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x.signal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resumes one of processes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any)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invoked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x.wait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x.wait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variable, then it has no effect on the variable</a:t>
            </a:r>
          </a:p>
        </p:txBody>
      </p:sp>
    </p:spTree>
    <p:extLst>
      <p:ext uri="{BB962C8B-B14F-4D97-AF65-F5344CB8AC3E}">
        <p14:creationId xmlns:p14="http://schemas.microsoft.com/office/powerpoint/2010/main" val="276371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– Dining Philosopher Problem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6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2B3BB-B2BF-49E6-B5E5-189F17D7519D}"/>
              </a:ext>
            </a:extLst>
          </p:cNvPr>
          <p:cNvSpPr txBox="1"/>
          <p:nvPr/>
        </p:nvSpPr>
        <p:spPr>
          <a:xfrm>
            <a:off x="2093359" y="1230488"/>
            <a:ext cx="9208214" cy="528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DiningPhilosophers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THINKING; HUNGRY, EATING) state [5]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condition self 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void pickup (int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state[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test(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if (state[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!= EATING) self[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].wait;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void putdown (int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state[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test((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test((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800" dirty="0">
                <a:solidFill>
                  <a:srgbClr val="0000FF"/>
                </a:solidFill>
              </a:rPr>
              <a:t>	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539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8" y="357624"/>
            <a:ext cx="8911687" cy="86031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– Dining Philosopher Problem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C4E6D-3E9A-439C-AD5F-6B2F4D19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23644"/>
            <a:ext cx="7619999" cy="365125"/>
          </a:xfrm>
        </p:spPr>
        <p:txBody>
          <a:bodyPr/>
          <a:lstStyle/>
          <a:p>
            <a:pPr algn="ctr"/>
            <a:r>
              <a:rPr lang="en-SG"/>
              <a:t>Operating System - Process Synchronization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6737-1DB1-4FFB-84BA-C64C84C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7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2B3BB-B2BF-49E6-B5E5-189F17D7519D}"/>
              </a:ext>
            </a:extLst>
          </p:cNvPr>
          <p:cNvSpPr txBox="1"/>
          <p:nvPr/>
        </p:nvSpPr>
        <p:spPr>
          <a:xfrm>
            <a:off x="2093359" y="1230488"/>
            <a:ext cx="8557436" cy="42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test (int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if ((state[(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(state[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(state[(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+ 1) % 5] != EATING) 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state[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EATING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self[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].signal ()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initialization_code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for (int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state[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DBE7-1751-4FAE-A9A4-056F9BB5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429" y="306333"/>
            <a:ext cx="8911687" cy="860315"/>
          </a:xfrm>
        </p:spPr>
        <p:txBody>
          <a:bodyPr/>
          <a:lstStyle/>
          <a:p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52E0-8BA9-4405-933B-941D1018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306" y="1273285"/>
            <a:ext cx="10228404" cy="5032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056D0-3A3D-41D0-ACB8-FE1F33EF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9CCF-2A2C-40EE-ACC9-05FDB6AE2F7C}" type="slidenum">
              <a:rPr lang="en-SG" smtClean="0"/>
              <a:t>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D7405-E24D-4C92-8B86-A7824694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Operating System - Process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982425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1938</TotalTime>
  <Words>427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Monotype Sorts</vt:lpstr>
      <vt:lpstr>Times New Roman</vt:lpstr>
      <vt:lpstr>Webdings</vt:lpstr>
      <vt:lpstr>Wingdings 3</vt:lpstr>
      <vt:lpstr>Wisp</vt:lpstr>
      <vt:lpstr>Operating Systems</vt:lpstr>
      <vt:lpstr>Monitors</vt:lpstr>
      <vt:lpstr>Monitors</vt:lpstr>
      <vt:lpstr>Monitors</vt:lpstr>
      <vt:lpstr>Monitors</vt:lpstr>
      <vt:lpstr>Monitors – Dining Philosopher Problem</vt:lpstr>
      <vt:lpstr>Monitors – Dining Philosopher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Ashok</dc:creator>
  <cp:lastModifiedBy>Ashok</cp:lastModifiedBy>
  <cp:revision>238</cp:revision>
  <dcterms:created xsi:type="dcterms:W3CDTF">2023-04-01T02:54:56Z</dcterms:created>
  <dcterms:modified xsi:type="dcterms:W3CDTF">2023-05-28T11:34:49Z</dcterms:modified>
</cp:coreProperties>
</file>