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8"/>
  </p:notesMasterIdLst>
  <p:sldIdLst>
    <p:sldId id="256" r:id="rId2"/>
    <p:sldId id="258" r:id="rId3"/>
    <p:sldId id="266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E3EA-7D48-4610-9086-7565F07C60A2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F18E1-9306-4860-AAF7-34AAF621EF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0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0A14-1A62-4D49-BCFF-1BA7ED91B39F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5163-1CB3-42A0-B79E-1028CCEE3A7B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8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584-C979-4CAA-9659-4F858B091B51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24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50F8-C4D7-4F29-B8B4-0965E841B722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81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B80D-FB51-4B20-8578-D12087CEFF0C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9AB-49C4-48FD-A9BE-C6D1E905582D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9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A8FC-7CAF-4A28-A19B-5B7B389768E2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48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35FF-F093-4497-830A-1B5F0929891C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2AD0-A2C2-4508-BD19-FFB99C6A924A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4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784-E96F-4F1D-84F2-C0117FD55149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6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B8F-77E1-48FB-85D1-1D028A0565B0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9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C6CE-E451-4792-9106-936E07C4186C}" type="datetime1">
              <a:rPr lang="en-SG" smtClean="0"/>
              <a:t>25/5/2023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F72-A875-4FBE-AE13-A794F0A9E188}" type="datetime1">
              <a:rPr lang="en-SG" smtClean="0"/>
              <a:t>25/5/2023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AED-13E1-4C07-AE9D-0DA31542D80E}" type="datetime1">
              <a:rPr lang="en-SG" smtClean="0"/>
              <a:t>25/5/2023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0A-B918-4D18-B427-3F1902AA27CC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08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938-DF37-49AE-87DA-21E42689F4CE}" type="datetime1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8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5C84-FA5D-4EEE-AA46-5668D81499BD}" type="datetime1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Operating System - Process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8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B3E-30E7-44BB-81EB-25CDE453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6627"/>
            <a:ext cx="8915399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0860B-10FB-4705-B611-84836DC94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Writers Problem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Writers Problem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to be shared among several concurrent processes.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Some of the processes wants to only read the database, where as others may want to update the database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i.e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read and write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Readers  wants to read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Writers  wants to write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 readers can access the shared data simultaneously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But two writers cannot access simultaneously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reader – reader		allowed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reader – writer 	not allowed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writer – writer	  	not allowed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writer – reader		not allowed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Writers must have exclusive access to shared database. This synchronization problem is known as reader writers problem</a:t>
            </a: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0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Writers Problem - Solution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using semaphore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use two semaphore and an integer variable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Mutex, a semaphore (initialized to 1) which is used to ensure mutual exclusion when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updated.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i.e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when any reader enters or exits from critical section.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semaphore (initialized to 1) common to both reader and writer processes.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an integer variable (initialized to 0) that keeps track of how many processes are currently reading the object.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one reader is reading,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1, 2 reader is reading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2 and 0 if no reader is reading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82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Writers Problem - Solution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process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do{ /*writer request for critical section */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); //shared variable by reader and writer. Now writer acquires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/* perform write operation*/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/*leaves critical section*/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Signal(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}while(true);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373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 Writers Problem - Solution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 process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do{ 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wait(mutex); //acquired by reader if it tries to read and when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readcnt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updated.</a:t>
            </a:r>
          </a:p>
          <a:p>
            <a:pPr marL="0" indent="0" algn="just">
              <a:buNone/>
            </a:pP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readcnt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++; 	//number of reader is now increased by 1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if(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readcnt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==1)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wait(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); 	//acquires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semaphore, ensures no writer can use it now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signal(mutex);    //other reader can enter while current reader is in critical section.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wait(mutex); 		//acquire mutex to update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readcnt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readcnt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--;			//reader wants to leave.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if(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readcnt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==0)			//no reader is left in critical section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Signal(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);				//now writer can acquire and enter into critical section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Signal(mutex);			//reader leaves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}while(true);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99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429" y="306333"/>
            <a:ext cx="8911687" cy="860315"/>
          </a:xfrm>
        </p:spPr>
        <p:txBody>
          <a:bodyPr/>
          <a:lstStyle/>
          <a:p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06" y="1273285"/>
            <a:ext cx="10228404" cy="5032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056D0-3A3D-41D0-ACB8-FE1F33E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6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7405-E24D-4C92-8B86-A7824694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982425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1808</TotalTime>
  <Words>477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Wisp</vt:lpstr>
      <vt:lpstr>Operating Systems</vt:lpstr>
      <vt:lpstr>Readers Writers Problem</vt:lpstr>
      <vt:lpstr>Readers Writers Problem - Solution</vt:lpstr>
      <vt:lpstr>Readers Writers Problem - Solution</vt:lpstr>
      <vt:lpstr>Readers Writers Problem -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Ashok</dc:creator>
  <cp:lastModifiedBy>Ashok</cp:lastModifiedBy>
  <cp:revision>228</cp:revision>
  <dcterms:created xsi:type="dcterms:W3CDTF">2023-04-01T02:54:56Z</dcterms:created>
  <dcterms:modified xsi:type="dcterms:W3CDTF">2023-05-25T02:03:33Z</dcterms:modified>
</cp:coreProperties>
</file>