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12"/>
  </p:notes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BE3EA-7D48-4610-9086-7565F07C60A2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F18E1-9306-4860-AAF7-34AAF621EF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00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0A14-1A62-4D49-BCFF-1BA7ED91B39F}" type="datetime1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02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5163-1CB3-42A0-B79E-1028CCEE3A7B}" type="datetime1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81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D584-C979-4CAA-9659-4F858B091B51}" type="datetime1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24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50F8-C4D7-4F29-B8B4-0965E841B722}" type="datetime1">
              <a:rPr lang="en-SG" smtClean="0"/>
              <a:t>23/5/2023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281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B80D-FB51-4B20-8578-D12087CEFF0C}" type="datetime1">
              <a:rPr lang="en-SG" smtClean="0"/>
              <a:t>23/5/2023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9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9AB-49C4-48FD-A9BE-C6D1E905582D}" type="datetime1">
              <a:rPr lang="en-SG" smtClean="0"/>
              <a:t>23/5/2023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5299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A8FC-7CAF-4A28-A19B-5B7B389768E2}" type="datetime1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548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35FF-F093-4497-830A-1B5F0929891C}" type="datetime1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2AD0-A2C2-4508-BD19-FFB99C6A924A}" type="datetime1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4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784-E96F-4F1D-84F2-C0117FD55149}" type="datetime1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16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B8F-77E1-48FB-85D1-1D028A0565B0}" type="datetime1">
              <a:rPr lang="en-SG" smtClean="0"/>
              <a:t>23/5/2023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98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C6CE-E451-4792-9106-936E07C4186C}" type="datetime1">
              <a:rPr lang="en-SG" smtClean="0"/>
              <a:t>23/5/2023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8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F72-A875-4FBE-AE13-A794F0A9E188}" type="datetime1">
              <a:rPr lang="en-SG" smtClean="0"/>
              <a:t>23/5/2023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50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4AED-13E1-4C07-AE9D-0DA31542D80E}" type="datetime1">
              <a:rPr lang="en-SG" smtClean="0"/>
              <a:t>23/5/2023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7D0A-B918-4D18-B427-3F1902AA27CC}" type="datetime1">
              <a:rPr lang="en-SG" smtClean="0"/>
              <a:t>23/5/2023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082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938-DF37-49AE-87DA-21E42689F4CE}" type="datetime1">
              <a:rPr lang="en-SG" smtClean="0"/>
              <a:t>23/5/2023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88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B5C84-FA5D-4EEE-AA46-5668D81499BD}" type="datetime1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Operating System - Process Synchronization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82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B3E-30E7-44BB-81EB-25CDE4530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26627"/>
            <a:ext cx="8915399" cy="2262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0860B-10FB-4705-B611-84836DC94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9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429" y="306333"/>
            <a:ext cx="8911687" cy="860315"/>
          </a:xfrm>
        </p:spPr>
        <p:txBody>
          <a:bodyPr/>
          <a:lstStyle/>
          <a:p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306" y="1273285"/>
            <a:ext cx="10228404" cy="5032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056D0-3A3D-41D0-ACB8-FE1F33EF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10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D7405-E24D-4C92-8B86-A7824694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9824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Semaphores– Software Based Solution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Semaphores proposed by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Edsger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Dijkstra, is a technique to manage concurrent process by using a simple integer value which is known as Semaphore.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 is simply a variable which is non-negative and shared between threads.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variable is used to solve critical section problem to achieve process synchronization in multiprocessing environment.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semaphore S is a integer variable accessed only through two shared atomic operations 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wait() and signal().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wait()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 (derived from Dutch word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proberen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means 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test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signal()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V (derived from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verhogen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means 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increment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0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2"/>
            <a:ext cx="10928115" cy="512014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Wait ()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Wait() operation is used to test if any process is in critical section or not.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 (Semaphore S){   	 //s is a shared variable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 (S&lt;=0);		// s&lt;=0 means already some other process in critical section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 no operation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S--;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Definition of Signal()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Used to signal other processes to notify the current executing process is completed and waiting process can use critical section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 (Semaphore S){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S++;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31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2"/>
            <a:ext cx="10928115" cy="51201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Semaphore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Semaphore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Semaphore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Semaphore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binary semaphore can range only between 0 and 1.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some system binary semaphore are known as mutex locks as they are locks provide mutual exclusion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assume critical section is free, no processes are executing in critical section.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value of semaphore s is set to 1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84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8" y="1723074"/>
            <a:ext cx="2558264" cy="2158875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 (Semaphore S){   	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 (S&lt;=0);		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 no operation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S--;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5</a:t>
            </a:fld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94A80-BB61-4896-8AFD-2D04D7653471}"/>
              </a:ext>
            </a:extLst>
          </p:cNvPr>
          <p:cNvSpPr txBox="1"/>
          <p:nvPr/>
        </p:nvSpPr>
        <p:spPr>
          <a:xfrm>
            <a:off x="624155" y="4280733"/>
            <a:ext cx="2838236" cy="129266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Signal()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(Semaphore S){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S++;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16340-5D15-4597-844C-EEF23A55C10F}"/>
              </a:ext>
            </a:extLst>
          </p:cNvPr>
          <p:cNvSpPr txBox="1"/>
          <p:nvPr/>
        </p:nvSpPr>
        <p:spPr>
          <a:xfrm>
            <a:off x="832207" y="1247391"/>
            <a:ext cx="11003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Wait() operation is used to test if any process is in critical section or not.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16DEA-C4A5-4378-9D90-661F07E7D60A}"/>
              </a:ext>
            </a:extLst>
          </p:cNvPr>
          <p:cNvSpPr txBox="1"/>
          <p:nvPr/>
        </p:nvSpPr>
        <p:spPr>
          <a:xfrm>
            <a:off x="3965825" y="1723074"/>
            <a:ext cx="75104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P1 : initially semaphore value is 1. While loop is false so it breaks out and p1 decrements value of s to 0 and enters into critical section.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P2: If p2 comes the value of s is 0, while loop is true and it keeps on looping.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P1 completes its execution, it will call signal() operation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226C85-2CDE-4824-AB2E-E85AB5E5733C}"/>
              </a:ext>
            </a:extLst>
          </p:cNvPr>
          <p:cNvSpPr txBox="1"/>
          <p:nvPr/>
        </p:nvSpPr>
        <p:spPr>
          <a:xfrm>
            <a:off x="3965826" y="4280734"/>
            <a:ext cx="7376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is 0 at first but using s++ it will be incremented to 1 by P1.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 after this, S value becomes 1, so P2’s while loop becomes false and it breaks out loop and sets s to 0 and enters critical section.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7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6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16340-5D15-4597-844C-EEF23A55C10F}"/>
              </a:ext>
            </a:extLst>
          </p:cNvPr>
          <p:cNvSpPr txBox="1"/>
          <p:nvPr/>
        </p:nvSpPr>
        <p:spPr>
          <a:xfrm>
            <a:off x="832207" y="1247391"/>
            <a:ext cx="108289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Counting Semaphore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Its value can range over an unrestricted domain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is used to control access to resources that has multiple instances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Assume Process has 2 instances so initially the value of S is set to 2. Assume we have 3 processes.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Wait()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P(Semaphore S){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 (S&lt;=0);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S--;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Signal()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V(Semaphore S){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S++;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DF932-4D1A-4542-84BD-F5764C158E48}"/>
              </a:ext>
            </a:extLst>
          </p:cNvPr>
          <p:cNvSpPr txBox="1"/>
          <p:nvPr/>
        </p:nvSpPr>
        <p:spPr>
          <a:xfrm>
            <a:off x="3897330" y="3429000"/>
            <a:ext cx="2198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is initially 2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condition is false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S--- value becomes 1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A3F90-3E0C-458C-835A-8628D1B288EA}"/>
              </a:ext>
            </a:extLst>
          </p:cNvPr>
          <p:cNvSpPr txBox="1"/>
          <p:nvPr/>
        </p:nvSpPr>
        <p:spPr>
          <a:xfrm>
            <a:off x="6194951" y="3429000"/>
            <a:ext cx="2198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is now 1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condition is false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S--- value becomes 0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BE868A-4C64-48DB-9822-3FA725A62146}"/>
              </a:ext>
            </a:extLst>
          </p:cNvPr>
          <p:cNvSpPr txBox="1"/>
          <p:nvPr/>
        </p:nvSpPr>
        <p:spPr>
          <a:xfrm>
            <a:off x="8492572" y="3429000"/>
            <a:ext cx="2198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is now 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condition is true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on loops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551C6-7F05-47AC-A9B8-CCA5FA6FDDB3}"/>
              </a:ext>
            </a:extLst>
          </p:cNvPr>
          <p:cNvSpPr txBox="1"/>
          <p:nvPr/>
        </p:nvSpPr>
        <p:spPr>
          <a:xfrm>
            <a:off x="3811712" y="5054885"/>
            <a:ext cx="703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P1 completes its execution, it activates signal() and increments value of S to 1, so P3 while loop becomes false so P3 can enter critical section 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1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of Semaphores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2"/>
            <a:ext cx="10928115" cy="477928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disadvantage of semaphore is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busy waiting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a process in its critical section, any other process that tries to enter its critical section must loop continuously.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Busy waiting wastes CPU cycle that some other process might be able to use.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semaphore is called a spinlock because the process spins while waiting for the lock.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 need 	for busy waiting we can modify wait() and signal() operations.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153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of Semaphores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2"/>
            <a:ext cx="10928115" cy="477928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executes in the wait() operation and finds semaphore value is non positive it must wait.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rather than engaging busy waiting, the process can block itself.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block operation places a process into a waiting queue associated with the semaphore and the state of the process is switched to the waiting state.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CPU becomes available because it is not in busy waiting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continuously looping in while loop by wasting CPU.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CPU usage can be utilized for another process execution.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lead to deadlock and starvation.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148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of Semaphores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2"/>
            <a:ext cx="10928115" cy="47792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 and Starvation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a semaphore with a waiting queue may result in a situation where two or more processes are waiting indefinitely for an event than can be caused by one of the waiting process.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9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502DA-6657-4C3E-912B-76D4C417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89" y="3304193"/>
            <a:ext cx="5696243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983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1766</TotalTime>
  <Words>860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Operating Systems</vt:lpstr>
      <vt:lpstr>Semaphores– Software Based Solution</vt:lpstr>
      <vt:lpstr>Semaphores</vt:lpstr>
      <vt:lpstr>Semaphores</vt:lpstr>
      <vt:lpstr>Semaphores</vt:lpstr>
      <vt:lpstr>Semaphores</vt:lpstr>
      <vt:lpstr>Disadvantage of Semaphores</vt:lpstr>
      <vt:lpstr>Disadvantage of Semaphores</vt:lpstr>
      <vt:lpstr>Disadvantage of Semaphores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Ashok</dc:creator>
  <cp:lastModifiedBy>Ashok</cp:lastModifiedBy>
  <cp:revision>217</cp:revision>
  <dcterms:created xsi:type="dcterms:W3CDTF">2023-04-01T02:54:56Z</dcterms:created>
  <dcterms:modified xsi:type="dcterms:W3CDTF">2023-05-23T17:31:22Z</dcterms:modified>
</cp:coreProperties>
</file>