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E438CC-086D-3624-519E-C4EEFE14290A}" name="C. RAJU" initials="CR" userId="c0947a701ea706a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427875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a06e487-874e-4eac-be1c-c76b64025410}">
  <we:reference id="WA200003233" version="2.0.0.3" store="en-US" storeType="OMEX"/>
  <we:alternateReferences/>
  <we:properties>
    <we:property name="Microsoft.Office.CampaignId" value="&quot;none&quot;"/>
    <we:property name="creatorTenantId" value="&quot;0c167956-3359-4be3-b187-477bb0785442&quot;"/>
    <we:property name="reportUrl" value="&quot;/groups/me/reports/bbe2a249-f647-4dd3-b2ff-d973e12d64ed/ReportSection8985a91c3d33ea207210?bookmarkGuid=7b30d2f9-08e4-48d3-89fc-b234600839a3&amp;bookmarkUsage=1&amp;ctid=0c167956-3359-4be3-b187-477bb0785442&amp;fromEntryPoint=export&quot;"/>
    <we:property name="reportState" value="&quot;CONNECTED&quot;"/>
    <we:property name="reportEmbeddedTime" value="&quot;2023-01-31T07:22:57.793Z&quot;"/>
    <we:property name="creatorSessionId" value="&quot;198b5087-ae20-4526-a3a0-3a1cda374f96&quot;"/>
    <we:property name="creatorUserId" value="&quot;100320026DC20ED0&quot;"/>
    <we:property name="reportName" value="&quot;Atliq&quot;"/>
    <we:property name="isFiltersActionButtonVisible" value="true"/>
    <we:property name="initialStateBookmark" value="&quot;H4sIAAAAAAAAA51SwWoCMRD9lZKzlE3WdXd7s6UnqxYtXkTKJDtrU+NmSWLRiv/eySoIvQhekszLzHsv4R1ZpX1r4DCBLbIn9mztZgtu88BZjzUXbDodjYez0edkOH4l2LZB28azpyML4NYYFtrvwEQGAperHgNj3mEdqxqMxx5r0XnbgNG/eG6mq+B2eOox3LfGOoiU8wABI+0PtVNN2vwxJUVQQf/gHFU4ozNsrQuXuiiLDEqu0ipNEUSSC57QjD/fdjZv90fRztiLbQLohgxETGYgE5n2FfA6V4niIq8j7nWzNpenXGc/Dm38L/8FtNM/yW9SjDynEz2U50oWZV5IGMg0K4o8k/JerrqPWZ5gnpRKpUJCVYr0Xi5R10KVIikqMsZ5lYhBdpMr4D5Iu//P1hFeEbZFykc82F3wLSh8h4bq5ZG1zlIogsauj0IATYXV5ezi/qYDurP0AswuqnZpYp0IudHS4I2BmDHW2VrF5Q8wFOzV7gIAAA==&quot;"/>
    <we:property name="bookmark" value="&quot;H4sIAAAAAAAAA51SwU4DIRD9FcN5YxboFrZHvRrTqPFiPAzsbMXSZQPUVJv+u8Nuk0YvJl6Aebx570HmyDqXRg+f97BDtmI3IWx3ELdXnFVs+ImJpRaISjZS6aUGJTojiBXG7MKQ2OrIMsQN5meX9uCLIIEvrxUD79ewKVUPPmHFRowpDODdF85kuspxj6eK4WH0IUKRfMyQsch+EJ1qisKvJTmCze4DH9HmGX3AMcR8rnWrG2i5lZ2UCKJWgtfUk+bbKebf/GI6BbsNQwY3UICCmQZMbeTCAu+VrS0Xqi94csPGn59y6X36HMv3pTegnf7JvJNj0Tmd6KFcWaNbpQ0sjWy0Vo0x/9XqF9ioGlXdWiuFga4V8r9aou+FbUWtOwrGeVeLZfOnVsZDNuHwW20SvCBshzQf5RD2OY1gcQ0D1S9HNsZAQ5EdTjwaAhg67M7nWPY7lzHO1s/g98V1miY22byW5RvF4UA8zQIAAA==&quot;"/>
    <we:property name="embedUrl" value="&quot;/reportEmbed?reportId=bbe2a249-f647-4dd3-b2ff-d973e12d64ed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166b59fb-7bb6-4392-aa2f-576a1311db9a&quot;"/>
    <we:property name="pageName" value="&quot;ReportSection8985a91c3d33ea207210&quot;"/>
    <we:property name="pageDisplayName" value="&quot;Home Page&quot;"/>
    <we:property name="backgroundColor" value="&quot;rgb(208,208,208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f577acbf-5b0b-4b4f-9948-268e97f8d3a4"/>
    <ds:schemaRef ds:uri="http://schemas.microsoft.com/office/infopath/2007/PartnerControls"/>
    <ds:schemaRef ds:uri="http://schemas.openxmlformats.org/package/2006/metadata/core-properties"/>
    <ds:schemaRef ds:uri="b1e4d6ee-9f6f-43f8-a618-24f3d84da28f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C. RAJU</cp:lastModifiedBy>
  <cp:revision>4</cp:revision>
  <dcterms:created xsi:type="dcterms:W3CDTF">2018-06-07T21:39:02Z</dcterms:created>
  <dcterms:modified xsi:type="dcterms:W3CDTF">2023-01-31T07:38:47Z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