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LangChain and LlamaIndex-Based Search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develop an intelligent, context-aware search and retrieval system using LangChain and LlamaIndex.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ingests data from various sources including documents, APIs, and databases.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built using the following key components:</a:t>
            </a:r>
          </a:p>
          <a:p>
            <a:r>
              <a:t>1. Data Ingestion</a:t>
            </a:r>
          </a:p>
          <a:p>
            <a:r>
              <a:t>2. Preprocessing</a:t>
            </a:r>
          </a:p>
          <a:p>
            <a:r>
              <a:t>3. Index Creation</a:t>
            </a:r>
          </a:p>
          <a:p>
            <a:r>
              <a:t>4. Query Interface</a:t>
            </a:r>
          </a:p>
          <a:p>
            <a:r>
              <a:t>5. Search &amp; Retrieval</a:t>
            </a:r>
          </a:p>
          <a:p>
            <a:r>
              <a:t>6. Response Generation</a:t>
            </a:r>
          </a:p>
          <a:p>
            <a:r>
              <a:t>7. User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sections describe the code implementation for each component of the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set up the project:</a:t>
            </a:r>
          </a:p>
          <a:p>
            <a:r>
              <a:t>1. Clone the repository.</a:t>
            </a:r>
          </a:p>
          <a:p>
            <a:r>
              <a:t>2. Install dependencies.</a:t>
            </a:r>
          </a:p>
          <a:p>
            <a:r>
              <a:t>3. Run the notebook or script.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use the system:</a:t>
            </a:r>
          </a:p>
          <a:p>
            <a:r>
              <a:t>1. Load your data.</a:t>
            </a:r>
          </a:p>
          <a:p>
            <a:r>
              <a:t>2. Execute the code.</a:t>
            </a:r>
          </a:p>
          <a:p>
            <a:r>
              <a:t>3. Enter queries to retrieve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challenges include scalability, accuracy, and performance optimization.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