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8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D4B6AA3C-9E22-4057-B03D-346501001CDE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3F7D19-7CF1-4013-AEC6-52AA1BBB3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A3C-9E22-4057-B03D-346501001CDE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7D19-7CF1-4013-AEC6-52AA1BBB3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D4B6AA3C-9E22-4057-B03D-346501001CDE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C3F7D19-7CF1-4013-AEC6-52AA1BBB3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A3C-9E22-4057-B03D-346501001CDE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3F7D19-7CF1-4013-AEC6-52AA1BBB3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A3C-9E22-4057-B03D-346501001CDE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C3F7D19-7CF1-4013-AEC6-52AA1BBB3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B6AA3C-9E22-4057-B03D-346501001CDE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C3F7D19-7CF1-4013-AEC6-52AA1BBB3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D4B6AA3C-9E22-4057-B03D-346501001CDE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C3F7D19-7CF1-4013-AEC6-52AA1BBB3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A3C-9E22-4057-B03D-346501001CDE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3F7D19-7CF1-4013-AEC6-52AA1BBB3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A3C-9E22-4057-B03D-346501001CDE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3F7D19-7CF1-4013-AEC6-52AA1BBB3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AA3C-9E22-4057-B03D-346501001CDE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3F7D19-7CF1-4013-AEC6-52AA1BBB3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D4B6AA3C-9E22-4057-B03D-346501001CDE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C3F7D19-7CF1-4013-AEC6-52AA1BBB3E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4B6AA3C-9E22-4057-B03D-346501001CDE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C3F7D19-7CF1-4013-AEC6-52AA1BBB3E8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762251"/>
          </a:xfrm>
        </p:spPr>
        <p:txBody>
          <a:bodyPr/>
          <a:lstStyle/>
          <a:p>
            <a:r>
              <a:rPr lang="en-US" b="1" dirty="0" err="1" smtClean="0"/>
              <a:t>Spotify</a:t>
            </a:r>
            <a:r>
              <a:rPr lang="en-US" b="1" dirty="0" smtClean="0"/>
              <a:t> </a:t>
            </a:r>
            <a:r>
              <a:rPr lang="en-US" b="1" smtClean="0"/>
              <a:t>Songs</a:t>
            </a:r>
            <a:r>
              <a:rPr lang="en-US" b="1" dirty="0" smtClean="0"/>
              <a:t>’ Genre Segmentation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r>
              <a:rPr lang="en-US" b="1" dirty="0" smtClean="0"/>
              <a:t>A Machine Learning Approach to Music Classification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(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524000"/>
            <a:ext cx="8001000" cy="49530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(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14400" y="1600200"/>
            <a:ext cx="7467600" cy="48768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(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38453"/>
            <a:ext cx="8153400" cy="421929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 (2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" y="1524000"/>
            <a:ext cx="8915400" cy="28956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 (2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600200"/>
            <a:ext cx="8057347" cy="4525963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4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057347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-20250712-WA0059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07832"/>
            <a:ext cx="8153400" cy="428053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-20250712-WA006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600200"/>
            <a:ext cx="8046156" cy="4525963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-20250712-WA006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5800" y="1600200"/>
            <a:ext cx="7620000" cy="47244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-20250712-WA006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62000" y="1600200"/>
            <a:ext cx="7239000" cy="48307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Spotify</a:t>
            </a:r>
            <a:r>
              <a:rPr lang="en-US" dirty="0" smtClean="0"/>
              <a:t> recommends songs based on user preferences.</a:t>
            </a:r>
          </a:p>
          <a:p>
            <a:r>
              <a:rPr lang="en-US" dirty="0" smtClean="0"/>
              <a:t>Genre segmentation helps in better music recommendations.</a:t>
            </a:r>
          </a:p>
          <a:p>
            <a:r>
              <a:rPr lang="en-US" dirty="0" smtClean="0"/>
              <a:t>Machine Learning clusters songs based on their audio features.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-20250714-WA0032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1600200"/>
            <a:ext cx="6172200" cy="472440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-20250714-WA0033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1717387"/>
            <a:ext cx="8153400" cy="4261425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2 (2)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6212" y="1600200"/>
            <a:ext cx="8146525" cy="44958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Results &amp; Discussion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Clear separation of genres based on audio features.</a:t>
            </a:r>
          </a:p>
          <a:p>
            <a:r>
              <a:rPr lang="en-US" dirty="0" smtClean="0"/>
              <a:t>Visualization of song clusters in 2D space.</a:t>
            </a:r>
          </a:p>
          <a:p>
            <a:r>
              <a:rPr lang="en-US" dirty="0" smtClean="0"/>
              <a:t>Potential use in recommendation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Successfully applied </a:t>
            </a:r>
            <a:r>
              <a:rPr lang="en-US" b="1" dirty="0" smtClean="0"/>
              <a:t>Unsupervised Learning (K-Means)</a:t>
            </a:r>
            <a:r>
              <a:rPr lang="en-US" dirty="0" smtClean="0"/>
              <a:t> to segment </a:t>
            </a:r>
            <a:r>
              <a:rPr lang="en-US" dirty="0" err="1" smtClean="0"/>
              <a:t>Spotify</a:t>
            </a:r>
            <a:r>
              <a:rPr lang="en-US" dirty="0" smtClean="0"/>
              <a:t> songs into meaningful clusters.</a:t>
            </a:r>
          </a:p>
          <a:p>
            <a:r>
              <a:rPr lang="en-US" b="1" dirty="0" smtClean="0"/>
              <a:t>Audio features such as </a:t>
            </a:r>
            <a:r>
              <a:rPr lang="en-US" b="1" dirty="0" err="1" smtClean="0"/>
              <a:t>danceability</a:t>
            </a:r>
            <a:r>
              <a:rPr lang="en-US" b="1" dirty="0" smtClean="0"/>
              <a:t>, energy, and valence</a:t>
            </a:r>
            <a:r>
              <a:rPr lang="en-US" dirty="0" smtClean="0"/>
              <a:t> played a major role in genre differentiation.</a:t>
            </a:r>
          </a:p>
          <a:p>
            <a:r>
              <a:rPr lang="en-US" b="1" dirty="0" smtClean="0"/>
              <a:t>PCA visualization</a:t>
            </a:r>
            <a:r>
              <a:rPr lang="en-US" dirty="0" smtClean="0"/>
              <a:t> confirmed that clusters exhibit distinct groupings in feature space.</a:t>
            </a:r>
          </a:p>
          <a:p>
            <a:r>
              <a:rPr lang="en-US" dirty="0" smtClean="0"/>
              <a:t>The model can </a:t>
            </a:r>
            <a:r>
              <a:rPr lang="en-US" b="1" dirty="0" smtClean="0"/>
              <a:t>enhance music recommendation systems</a:t>
            </a:r>
            <a:r>
              <a:rPr lang="en-US" dirty="0" smtClean="0"/>
              <a:t> by grouping similar songs together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        </a:t>
            </a:r>
          </a:p>
          <a:p>
            <a:pPr>
              <a:buNone/>
            </a:pPr>
            <a:r>
              <a:rPr lang="en-US" sz="3600" dirty="0"/>
              <a:t> </a:t>
            </a:r>
            <a:r>
              <a:rPr lang="en-US" sz="3600" dirty="0" smtClean="0"/>
              <a:t>                      </a:t>
            </a:r>
            <a:r>
              <a:rPr lang="en-US" sz="4000" b="1" dirty="0" smtClean="0"/>
              <a:t>DONE BY</a:t>
            </a:r>
          </a:p>
          <a:p>
            <a:pPr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                    </a:t>
            </a:r>
          </a:p>
          <a:p>
            <a:pPr>
              <a:buNone/>
            </a:pPr>
            <a:r>
              <a:rPr lang="en-US" sz="4000" b="1" dirty="0"/>
              <a:t> </a:t>
            </a:r>
            <a:r>
              <a:rPr lang="en-US" sz="4000" b="1" dirty="0" smtClean="0"/>
              <a:t>                  GUNTA RAJU</a:t>
            </a:r>
            <a:endParaRPr lang="en-US" sz="40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</a:p>
          <a:p>
            <a:pPr>
              <a:buNone/>
            </a:pPr>
            <a:r>
              <a:rPr lang="en-US" sz="3600" b="1"/>
              <a:t> </a:t>
            </a:r>
            <a:r>
              <a:rPr lang="en-US" sz="3600" b="1" smtClean="0"/>
              <a:t>                 </a:t>
            </a:r>
            <a:r>
              <a:rPr lang="en-US" sz="5400" b="1" smtClean="0"/>
              <a:t>THANK </a:t>
            </a:r>
            <a:r>
              <a:rPr lang="en-US" sz="5400" b="1" dirty="0" smtClean="0"/>
              <a:t>YOU</a:t>
            </a:r>
            <a:endParaRPr lang="en-US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Group songs into genres using audio features.</a:t>
            </a:r>
          </a:p>
          <a:p>
            <a:r>
              <a:rPr lang="en-US" dirty="0" smtClean="0"/>
              <a:t>Understand musical patterns through clustering and classification.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Dataset Description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dirty="0" err="1" smtClean="0"/>
              <a:t>Spotify</a:t>
            </a:r>
            <a:r>
              <a:rPr lang="en-US" dirty="0" smtClean="0"/>
              <a:t> Dataset (Excel Macro-Enabled File).</a:t>
            </a:r>
          </a:p>
          <a:p>
            <a:r>
              <a:rPr lang="en-US" dirty="0" smtClean="0"/>
              <a:t>Features: </a:t>
            </a:r>
            <a:r>
              <a:rPr lang="en-US" dirty="0" err="1" smtClean="0"/>
              <a:t>Danceability</a:t>
            </a:r>
            <a:r>
              <a:rPr lang="en-US" dirty="0" smtClean="0"/>
              <a:t>, Energy, Tempo, Loudness, Valence, etc.</a:t>
            </a:r>
          </a:p>
          <a:p>
            <a:r>
              <a:rPr lang="en-US" dirty="0" smtClean="0"/>
              <a:t>Target: Genres or clusters derived from features.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Preprocessing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Handle missing values.</a:t>
            </a:r>
          </a:p>
          <a:p>
            <a:r>
              <a:rPr lang="en-US" dirty="0" smtClean="0"/>
              <a:t>Standardize features (e.g., Min </a:t>
            </a:r>
            <a:r>
              <a:rPr lang="en-US" dirty="0" err="1" smtClean="0"/>
              <a:t>MaxScaler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Encode categorical variables if needed.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Distribution of features (histograms).</a:t>
            </a:r>
          </a:p>
          <a:p>
            <a:r>
              <a:rPr lang="en-US" dirty="0" smtClean="0"/>
              <a:t>Correlation heat map of audio features.</a:t>
            </a:r>
          </a:p>
          <a:p>
            <a:r>
              <a:rPr lang="en-US" dirty="0" smtClean="0"/>
              <a:t>Key insights: Similar genres share common feature patterns.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Building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Unsupervised Learning</a:t>
            </a:r>
            <a:r>
              <a:rPr lang="en-US" dirty="0" smtClean="0"/>
              <a:t>: K-Means Clustering, Hierarchical Clustering.</a:t>
            </a:r>
          </a:p>
          <a:p>
            <a:r>
              <a:rPr lang="en-US" b="1" dirty="0" smtClean="0"/>
              <a:t>Dimensionality Reduction</a:t>
            </a:r>
            <a:r>
              <a:rPr lang="en-US" dirty="0" smtClean="0"/>
              <a:t>: PCA for visualization.</a:t>
            </a:r>
          </a:p>
          <a:p>
            <a:r>
              <a:rPr lang="en-US" b="1" dirty="0" smtClean="0"/>
              <a:t>(Optional) Supervised Learning</a:t>
            </a:r>
            <a:r>
              <a:rPr lang="en-US" dirty="0" smtClean="0"/>
              <a:t>: Random Forest / SVM if labels exist.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Silhouette Score / Davies-</a:t>
            </a:r>
            <a:r>
              <a:rPr lang="en-US" dirty="0" err="1" smtClean="0"/>
              <a:t>Bouldin</a:t>
            </a:r>
            <a:r>
              <a:rPr lang="en-US" dirty="0" smtClean="0"/>
              <a:t> Index for clustering.</a:t>
            </a:r>
          </a:p>
          <a:p>
            <a:r>
              <a:rPr lang="en-US" dirty="0" smtClean="0"/>
              <a:t>Visualization of clusters using PCA or t-SNE.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PROGRAM</a:t>
            </a:r>
            <a:endParaRPr lang="en-US" b="1" dirty="0"/>
          </a:p>
        </p:txBody>
      </p:sp>
      <p:pic>
        <p:nvPicPr>
          <p:cNvPr id="4" name="Content Placeholder 3" descr="1(2)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1600200"/>
            <a:ext cx="7162800" cy="487680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45</TotalTime>
  <Words>285</Words>
  <Application>Microsoft Office PowerPoint</Application>
  <PresentationFormat>On-screen Show (4:3)</PresentationFormat>
  <Paragraphs>46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Median</vt:lpstr>
      <vt:lpstr>Spotify Songs’ Genre Segmentation</vt:lpstr>
      <vt:lpstr>INTRODUCTION</vt:lpstr>
      <vt:lpstr>Objective</vt:lpstr>
      <vt:lpstr>Dataset Description</vt:lpstr>
      <vt:lpstr>Data Preprocessing</vt:lpstr>
      <vt:lpstr>Exploratory Data Analysis</vt:lpstr>
      <vt:lpstr>Model Building</vt:lpstr>
      <vt:lpstr>Model Performance</vt:lpstr>
      <vt:lpstr>PROGRAM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Results &amp; Discussion</vt:lpstr>
      <vt:lpstr>Conclusion 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Songs’ Genre Segmentation</dc:title>
  <dc:creator>realme</dc:creator>
  <cp:lastModifiedBy>realme</cp:lastModifiedBy>
  <cp:revision>7</cp:revision>
  <dcterms:created xsi:type="dcterms:W3CDTF">2025-08-04T17:26:35Z</dcterms:created>
  <dcterms:modified xsi:type="dcterms:W3CDTF">2025-08-04T18:13:08Z</dcterms:modified>
</cp:coreProperties>
</file>