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21DF-6D26-2C41-A6C3-0BE7E5C79C46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CA104CA-9834-D94D-86BB-D08847A4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2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21DF-6D26-2C41-A6C3-0BE7E5C79C46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04CA-9834-D94D-86BB-D08847A4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6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21DF-6D26-2C41-A6C3-0BE7E5C79C46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04CA-9834-D94D-86BB-D08847A4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7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21DF-6D26-2C41-A6C3-0BE7E5C79C46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04CA-9834-D94D-86BB-D08847A4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7D521DF-6D26-2C41-A6C3-0BE7E5C79C46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CA104CA-9834-D94D-86BB-D08847A4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8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21DF-6D26-2C41-A6C3-0BE7E5C79C46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04CA-9834-D94D-86BB-D08847A4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9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21DF-6D26-2C41-A6C3-0BE7E5C79C46}" type="datetimeFigureOut">
              <a:rPr lang="en-US" smtClean="0"/>
              <a:t>6/8/20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04CA-9834-D94D-86BB-D08847A4D4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6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21DF-6D26-2C41-A6C3-0BE7E5C79C46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04CA-9834-D94D-86BB-D08847A4D46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5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21DF-6D26-2C41-A6C3-0BE7E5C79C46}" type="datetimeFigureOut">
              <a:rPr lang="en-US" smtClean="0"/>
              <a:t>6/8/20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04CA-9834-D94D-86BB-D08847A4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8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21DF-6D26-2C41-A6C3-0BE7E5C79C46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04CA-9834-D94D-86BB-D08847A4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4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21DF-6D26-2C41-A6C3-0BE7E5C79C46}" type="datetimeFigureOut">
              <a:rPr lang="en-US" smtClean="0"/>
              <a:t>6/8/20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04CA-9834-D94D-86BB-D08847A4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2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7D521DF-6D26-2C41-A6C3-0BE7E5C79C46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CA104CA-9834-D94D-86BB-D08847A4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7E6E-8C21-F641-BDA5-08BD8FA49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3415" y="2710840"/>
            <a:ext cx="5767754" cy="71816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Logistic Regression </a:t>
            </a:r>
          </a:p>
        </p:txBody>
      </p:sp>
    </p:spTree>
    <p:extLst>
      <p:ext uri="{BB962C8B-B14F-4D97-AF65-F5344CB8AC3E}">
        <p14:creationId xmlns:p14="http://schemas.microsoft.com/office/powerpoint/2010/main" val="112699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0E8600-E096-1C49-9FAE-78A3AA8850DE}"/>
              </a:ext>
            </a:extLst>
          </p:cNvPr>
          <p:cNvSpPr/>
          <p:nvPr/>
        </p:nvSpPr>
        <p:spPr>
          <a:xfrm>
            <a:off x="597877" y="1419889"/>
            <a:ext cx="109493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pc="-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Logistic Regression is a classification algorithm. It is used to predict a binary outcome (1 / 0, Yes / No, True / False) given a set of independent variables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561571-87D5-2149-B77B-464935B87E93}"/>
              </a:ext>
            </a:extLst>
          </p:cNvPr>
          <p:cNvSpPr/>
          <p:nvPr/>
        </p:nvSpPr>
        <p:spPr>
          <a:xfrm>
            <a:off x="797170" y="2786540"/>
            <a:ext cx="10316308" cy="3075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b="1" spc="-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 of Logistic Regression: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pc="-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1. </a:t>
            </a:r>
            <a:r>
              <a:rPr lang="en-US" b="1" spc="-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 Logistic Regression</a:t>
            </a:r>
            <a:r>
              <a:rPr lang="en-US" spc="-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categorical response has only two 2 possible outcomes. E.g.: Spam or Not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pc="-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2. </a:t>
            </a:r>
            <a:r>
              <a:rPr lang="en-US" b="1" spc="-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Multinomial Logistic Regression:</a:t>
            </a:r>
            <a:r>
              <a:rPr lang="en-US" spc="-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Three or more categories without ordering. E.g.: Predicting which food is preferred more (Veg, Non-Veg, Vegan)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pc="-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3. </a:t>
            </a:r>
            <a:r>
              <a:rPr lang="en-US" b="1" spc="-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Ordinal Logistic Regression:</a:t>
            </a:r>
            <a:r>
              <a:rPr lang="en-US" spc="-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Three or more categories with ordering. E.g.: Movie rating from 1 to 5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41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result for logistic regression curve">
            <a:extLst>
              <a:ext uri="{FF2B5EF4-FFF2-40B4-BE49-F238E27FC236}">
                <a16:creationId xmlns:a16="http://schemas.microsoft.com/office/drawing/2014/main" id="{69EE5013-07D4-A54E-8412-18B9241B59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8" y="2370711"/>
            <a:ext cx="6740402" cy="34326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83E582-6EFB-024F-BB8A-6A3A3DB983D3}"/>
              </a:ext>
            </a:extLst>
          </p:cNvPr>
          <p:cNvSpPr/>
          <p:nvPr/>
        </p:nvSpPr>
        <p:spPr>
          <a:xfrm>
            <a:off x="586152" y="325599"/>
            <a:ext cx="10421816" cy="2045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pc="-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Logistic Regression is used when the dependent variable (target) is categorical.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pc="-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example,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240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pc="-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predict whether an email is spam (1) or (0)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126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pc="-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Whether the tumor is malignant (1) or not (0)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Image result for logistic regression and linear regression">
            <a:extLst>
              <a:ext uri="{FF2B5EF4-FFF2-40B4-BE49-F238E27FC236}">
                <a16:creationId xmlns:a16="http://schemas.microsoft.com/office/drawing/2014/main" id="{AEE101B1-765A-AA4B-B8B0-E3578184263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267" y="1488832"/>
            <a:ext cx="5340055" cy="283698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45DE890-930E-8C4A-8805-5D24441D7CBA}"/>
              </a:ext>
            </a:extLst>
          </p:cNvPr>
          <p:cNvSpPr/>
          <p:nvPr/>
        </p:nvSpPr>
        <p:spPr>
          <a:xfrm>
            <a:off x="7326554" y="4676828"/>
            <a:ext cx="4173416" cy="1855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pc="-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logistic regression the constant (</a:t>
            </a:r>
            <a:r>
              <a:rPr lang="en-US" i="1" spc="-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b0</a:t>
            </a:r>
            <a:r>
              <a:rPr lang="en-US" spc="-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moves the curve left and right and the slope (</a:t>
            </a:r>
            <a:r>
              <a:rPr lang="en-US" i="1" spc="-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US" spc="-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defines the steepness of the curve. Logistic regression can handle any number of numerical and/or categorical variables.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2B53EA-08D0-1E4A-A8E3-5A85B050C07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861" y="5551892"/>
            <a:ext cx="3341078" cy="11333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281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32B01-5BDE-7D4C-ADA9-6F8CC1DFF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984269"/>
            <a:ext cx="7687291" cy="5428254"/>
          </a:xfrm>
        </p:spPr>
        <p:txBody>
          <a:bodyPr>
            <a:noAutofit/>
          </a:bodyPr>
          <a:lstStyle/>
          <a:p>
            <a:pPr fontAlgn="base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 practice we can use the probabilities directly. Because this is classification and we want a crisp answer, we can snap the probabilities to a binary class value, for example:</a:t>
            </a:r>
          </a:p>
          <a:p>
            <a:pPr fontAlgn="base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0 if p(male) &lt; 0.5</a:t>
            </a:r>
          </a:p>
          <a:p>
            <a:pPr fontAlgn="base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1 if p(male) &gt;= 0.5</a:t>
            </a: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Applications of Logistic Regression: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Logistic regression is used in various fields, including machine learning, most medical fields, and social sciences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logistic-regression-example A Short Introduction -  Logistic Regression Algorithm algorithms introduction logistic-regression machine learning ">
            <a:extLst>
              <a:ext uri="{FF2B5EF4-FFF2-40B4-BE49-F238E27FC236}">
                <a16:creationId xmlns:a16="http://schemas.microsoft.com/office/drawing/2014/main" id="{C0DBC274-A315-194A-A692-935EED3BD9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308" y="1652955"/>
            <a:ext cx="4161692" cy="35403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603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5A4F-6592-D640-AFC6-F60114BF8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814" y="665283"/>
            <a:ext cx="7913075" cy="5158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Performance of Logistic Regression Model (Performance Metrics):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AIC (Akaike Information Criteria) 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- It should be minimum always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Null Deviance and Residual Deviance 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- Lower the value better the model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Confusion Matrix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nothing but a tabular representation of Actual vs Predicted values.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ROC Curve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 Receiver Operating Characteristic (ROC) summarizes the model’s performance by evaluating the trade-offs between true positive rate (sensitivity) and false positive rate (1- specificity).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Related image">
            <a:extLst>
              <a:ext uri="{FF2B5EF4-FFF2-40B4-BE49-F238E27FC236}">
                <a16:creationId xmlns:a16="http://schemas.microsoft.com/office/drawing/2014/main" id="{D669610E-179B-C640-9C4C-3DD1AF16D77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889" y="2262555"/>
            <a:ext cx="3552092" cy="167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Related image">
            <a:extLst>
              <a:ext uri="{FF2B5EF4-FFF2-40B4-BE49-F238E27FC236}">
                <a16:creationId xmlns:a16="http://schemas.microsoft.com/office/drawing/2014/main" id="{566B3B63-A5CB-B541-91BA-95D9C3907DD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412" y="4091354"/>
            <a:ext cx="2634030" cy="2571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0069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{A864E770-1E1C-D540-9974-864BBDA8C2A0}tf10001070</Template>
  <TotalTime>309</TotalTime>
  <Words>358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Rockwell</vt:lpstr>
      <vt:lpstr>Rockwell Condensed</vt:lpstr>
      <vt:lpstr>Rockwell Extra Bold</vt:lpstr>
      <vt:lpstr>Symbol</vt:lpstr>
      <vt:lpstr>Wingdings</vt:lpstr>
      <vt:lpstr>Wood Type</vt:lpstr>
      <vt:lpstr>Logistic Regression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</dc:title>
  <dc:creator>Microsoft Office User</dc:creator>
  <cp:lastModifiedBy>Microsoft Office User</cp:lastModifiedBy>
  <cp:revision>18</cp:revision>
  <dcterms:created xsi:type="dcterms:W3CDTF">2020-06-08T07:14:59Z</dcterms:created>
  <dcterms:modified xsi:type="dcterms:W3CDTF">2020-06-08T12:24:28Z</dcterms:modified>
</cp:coreProperties>
</file>