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1" r:id="rId12"/>
    <p:sldId id="273" r:id="rId13"/>
    <p:sldId id="272" r:id="rId14"/>
    <p:sldId id="274" r:id="rId15"/>
    <p:sldId id="275" r:id="rId16"/>
    <p:sldId id="266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93DD-3D46-4DA4-AEAB-169E32328885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ABE1-A003-4474-BE71-6B0FD2430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Apparisk</a:t>
            </a:r>
            <a:r>
              <a:rPr lang="en-US" dirty="0" smtClean="0"/>
              <a:t> Design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 / 04 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34226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5488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6207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9060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3561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33611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5220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125"/>
            <a:ext cx="10972800" cy="6169188"/>
          </a:xfrm>
        </p:spPr>
      </p:pic>
      <p:sp>
        <p:nvSpPr>
          <p:cNvPr id="5" name="Oval 4"/>
          <p:cNvSpPr/>
          <p:nvPr/>
        </p:nvSpPr>
        <p:spPr>
          <a:xfrm>
            <a:off x="9079606" y="1300766"/>
            <a:ext cx="386366" cy="3899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023797" y="1690688"/>
            <a:ext cx="316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on information icon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8" y="262094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32201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34226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8232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" y="22542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1614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31940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8100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3" y="338066"/>
            <a:ext cx="11428134" cy="5304127"/>
          </a:xfrm>
        </p:spPr>
      </p:pic>
    </p:spTree>
    <p:extLst>
      <p:ext uri="{BB962C8B-B14F-4D97-AF65-F5344CB8AC3E}">
        <p14:creationId xmlns:p14="http://schemas.microsoft.com/office/powerpoint/2010/main" val="31145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34226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38875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972800" cy="6169187"/>
          </a:xfrm>
        </p:spPr>
      </p:pic>
      <p:sp>
        <p:nvSpPr>
          <p:cNvPr id="5" name="Rectangle 4"/>
          <p:cNvSpPr/>
          <p:nvPr/>
        </p:nvSpPr>
        <p:spPr>
          <a:xfrm>
            <a:off x="1262130" y="2610917"/>
            <a:ext cx="2305318" cy="96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0766" y="3924562"/>
            <a:ext cx="27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skip this two menu.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is under discussion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97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2550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125"/>
            <a:ext cx="10972800" cy="6169188"/>
          </a:xfrm>
        </p:spPr>
      </p:pic>
    </p:spTree>
    <p:extLst>
      <p:ext uri="{BB962C8B-B14F-4D97-AF65-F5344CB8AC3E}">
        <p14:creationId xmlns:p14="http://schemas.microsoft.com/office/powerpoint/2010/main" val="15857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- Safety Officer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125"/>
            <a:ext cx="10972800" cy="6169188"/>
          </a:xfrm>
        </p:spPr>
      </p:pic>
      <p:sp>
        <p:nvSpPr>
          <p:cNvPr id="3" name="Rectangle 2"/>
          <p:cNvSpPr/>
          <p:nvPr/>
        </p:nvSpPr>
        <p:spPr>
          <a:xfrm>
            <a:off x="1043189" y="2601532"/>
            <a:ext cx="2305318" cy="96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1825" y="3915177"/>
            <a:ext cx="27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skip this two menu.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is under discussion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Apparisk Design Flow</vt:lpstr>
      <vt:lpstr>Admin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- Safety Officer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Nyan Myo</dc:creator>
  <cp:lastModifiedBy>mahfuj</cp:lastModifiedBy>
  <cp:revision>6</cp:revision>
  <dcterms:created xsi:type="dcterms:W3CDTF">2015-04-21T09:26:49Z</dcterms:created>
  <dcterms:modified xsi:type="dcterms:W3CDTF">2015-04-22T12:32:20Z</dcterms:modified>
</cp:coreProperties>
</file>