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4" r:id="rId4"/>
    <p:sldId id="285" r:id="rId5"/>
    <p:sldId id="310" r:id="rId6"/>
    <p:sldId id="260" r:id="rId7"/>
    <p:sldId id="261" r:id="rId8"/>
    <p:sldId id="271" r:id="rId9"/>
    <p:sldId id="270" r:id="rId10"/>
    <p:sldId id="272" r:id="rId11"/>
    <p:sldId id="277" r:id="rId12"/>
    <p:sldId id="305" r:id="rId13"/>
    <p:sldId id="278" r:id="rId14"/>
    <p:sldId id="262" r:id="rId15"/>
    <p:sldId id="263" r:id="rId16"/>
    <p:sldId id="273" r:id="rId17"/>
    <p:sldId id="279" r:id="rId18"/>
    <p:sldId id="280" r:id="rId19"/>
    <p:sldId id="304" r:id="rId20"/>
    <p:sldId id="303" r:id="rId21"/>
    <p:sldId id="264" r:id="rId22"/>
    <p:sldId id="265" r:id="rId23"/>
    <p:sldId id="274" r:id="rId24"/>
    <p:sldId id="282" r:id="rId25"/>
    <p:sldId id="308" r:id="rId26"/>
    <p:sldId id="309" r:id="rId27"/>
    <p:sldId id="283" r:id="rId28"/>
    <p:sldId id="292" r:id="rId29"/>
    <p:sldId id="291" r:id="rId30"/>
    <p:sldId id="293" r:id="rId31"/>
    <p:sldId id="294" r:id="rId32"/>
    <p:sldId id="306" r:id="rId33"/>
    <p:sldId id="307" r:id="rId34"/>
    <p:sldId id="31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Apparisk</a:t>
            </a:r>
            <a:r>
              <a:rPr lang="en-US" dirty="0" smtClean="0"/>
              <a:t> SRM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8095" cy="6858080"/>
          </a:xfr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98585"/>
            <a:ext cx="1222274" cy="115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8096" cy="6858080"/>
          </a:xfr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98585"/>
            <a:ext cx="1222274" cy="115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96"/>
          <a:stretch/>
        </p:blipFill>
        <p:spPr>
          <a:xfrm>
            <a:off x="54865" y="-80"/>
            <a:ext cx="2745037" cy="68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8096" cy="6858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141" y="1130171"/>
            <a:ext cx="3218180" cy="4022725"/>
          </a:xfrm>
        </p:spPr>
      </p:pic>
    </p:spTree>
    <p:extLst>
      <p:ext uri="{BB962C8B-B14F-4D97-AF65-F5344CB8AC3E}">
        <p14:creationId xmlns:p14="http://schemas.microsoft.com/office/powerpoint/2010/main" val="36989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8096" cy="6858080"/>
          </a:xfr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98585"/>
            <a:ext cx="1222274" cy="115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96"/>
          <a:stretch/>
        </p:blipFill>
        <p:spPr>
          <a:xfrm>
            <a:off x="-2" y="0"/>
            <a:ext cx="2745037" cy="68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7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1" b="59279"/>
          <a:stretch/>
        </p:blipFill>
        <p:spPr>
          <a:xfrm>
            <a:off x="218940" y="1468191"/>
            <a:ext cx="11590986" cy="1481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1686"/>
            <a:ext cx="1571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096" cy="685808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5928"/>
            <a:ext cx="1571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8096" cy="685808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5928"/>
            <a:ext cx="1571625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29" y="1225730"/>
            <a:ext cx="7968401" cy="3453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5080" y="1983036"/>
            <a:ext cx="1905918" cy="2445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" y="-21771"/>
            <a:ext cx="12198096" cy="685808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5928"/>
            <a:ext cx="1571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" y="-21771"/>
            <a:ext cx="12198096" cy="6858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07" y="1100117"/>
            <a:ext cx="3218180" cy="4022725"/>
          </a:xfrm>
        </p:spPr>
      </p:pic>
    </p:spTree>
    <p:extLst>
      <p:ext uri="{BB962C8B-B14F-4D97-AF65-F5344CB8AC3E}">
        <p14:creationId xmlns:p14="http://schemas.microsoft.com/office/powerpoint/2010/main" val="33806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5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27"/>
          <a:stretch/>
        </p:blipFill>
        <p:spPr>
          <a:xfrm>
            <a:off x="-4763" y="0"/>
            <a:ext cx="1220478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3046" y="2023963"/>
            <a:ext cx="1905918" cy="2445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2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57" b="39950"/>
          <a:stretch/>
        </p:blipFill>
        <p:spPr>
          <a:xfrm>
            <a:off x="334850" y="1249251"/>
            <a:ext cx="11590986" cy="1468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8829"/>
            <a:ext cx="1333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8829"/>
            <a:ext cx="1333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" y="-80"/>
            <a:ext cx="12198096" cy="685808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8829"/>
            <a:ext cx="1333500" cy="1162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29" y="1225730"/>
            <a:ext cx="7968401" cy="3453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5080" y="1994053"/>
            <a:ext cx="1905918" cy="2445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6923"/>
            <a:ext cx="12188951" cy="685293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8829"/>
            <a:ext cx="1333500" cy="11620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905246" y="2401677"/>
            <a:ext cx="7968401" cy="1299383"/>
            <a:chOff x="2905246" y="2401677"/>
            <a:chExt cx="7968401" cy="12993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246" y="3355680"/>
              <a:ext cx="7968401" cy="34538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783855" y="2401677"/>
              <a:ext cx="2467779" cy="473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96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1"/>
            <a:ext cx="12188952" cy="68529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8829"/>
            <a:ext cx="1333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69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6923"/>
            <a:ext cx="12188951" cy="685293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8829"/>
            <a:ext cx="1333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34" y="1047436"/>
            <a:ext cx="11594592" cy="1535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5928"/>
            <a:ext cx="1571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49692"/>
          </a:xfrm>
        </p:spPr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63" y="1780724"/>
            <a:ext cx="7834964" cy="4517012"/>
          </a:xfrm>
        </p:spPr>
      </p:pic>
    </p:spTree>
    <p:extLst>
      <p:ext uri="{BB962C8B-B14F-4D97-AF65-F5344CB8AC3E}">
        <p14:creationId xmlns:p14="http://schemas.microsoft.com/office/powerpoint/2010/main" val="11140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5928"/>
            <a:ext cx="1571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" y="-80"/>
            <a:ext cx="12198096" cy="6858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29" y="1225730"/>
            <a:ext cx="7968401" cy="3453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5080" y="1983036"/>
            <a:ext cx="1905918" cy="2445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9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5060"/>
            <a:ext cx="12188952" cy="6852939"/>
          </a:xfrm>
        </p:spPr>
      </p:pic>
    </p:spTree>
    <p:extLst>
      <p:ext uri="{BB962C8B-B14F-4D97-AF65-F5344CB8AC3E}">
        <p14:creationId xmlns:p14="http://schemas.microsoft.com/office/powerpoint/2010/main" val="20966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5060"/>
            <a:ext cx="12188952" cy="68529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047750"/>
            <a:ext cx="381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5060"/>
            <a:ext cx="12188952" cy="6852939"/>
          </a:xfrm>
        </p:spPr>
      </p:pic>
    </p:spTree>
    <p:extLst>
      <p:ext uri="{BB962C8B-B14F-4D97-AF65-F5344CB8AC3E}">
        <p14:creationId xmlns:p14="http://schemas.microsoft.com/office/powerpoint/2010/main" val="22065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 Life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7" y="1881296"/>
            <a:ext cx="10259983" cy="4397136"/>
          </a:xfrm>
        </p:spPr>
      </p:pic>
    </p:spTree>
    <p:extLst>
      <p:ext uri="{BB962C8B-B14F-4D97-AF65-F5344CB8AC3E}">
        <p14:creationId xmlns:p14="http://schemas.microsoft.com/office/powerpoint/2010/main" val="56506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65" y="-48083"/>
            <a:ext cx="7498032" cy="6906083"/>
          </a:xfrm>
        </p:spPr>
      </p:pic>
    </p:spTree>
    <p:extLst>
      <p:ext uri="{BB962C8B-B14F-4D97-AF65-F5344CB8AC3E}">
        <p14:creationId xmlns:p14="http://schemas.microsoft.com/office/powerpoint/2010/main" val="10079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07"/>
          <a:stretch/>
        </p:blipFill>
        <p:spPr>
          <a:xfrm>
            <a:off x="279472" y="1518422"/>
            <a:ext cx="11590986" cy="14681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7672"/>
            <a:ext cx="1222274" cy="115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6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98585"/>
            <a:ext cx="1222274" cy="115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03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4" cy="6858000"/>
          </a:xfr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98585"/>
            <a:ext cx="1222274" cy="115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96"/>
          <a:stretch/>
        </p:blipFill>
        <p:spPr>
          <a:xfrm>
            <a:off x="0" y="-80"/>
            <a:ext cx="2745037" cy="68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701</TotalTime>
  <Words>13</Words>
  <Application>Microsoft Office PowerPoint</Application>
  <PresentationFormat>Widescreen</PresentationFormat>
  <Paragraphs>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Calibri</vt:lpstr>
      <vt:lpstr>Calibri Light</vt:lpstr>
      <vt:lpstr>Retrospect</vt:lpstr>
      <vt:lpstr>Apparisk SRM</vt:lpstr>
      <vt:lpstr>General Overview</vt:lpstr>
      <vt:lpstr>Actors</vt:lpstr>
      <vt:lpstr>Risk Assessment Life Cycle</vt:lpstr>
      <vt:lpstr>PowerPoint Presentation</vt:lpstr>
      <vt:lpstr>Creation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Apparisk SRM</dc:title>
  <dc:creator>Nyan Myo</dc:creator>
  <cp:lastModifiedBy>mahfuj</cp:lastModifiedBy>
  <cp:revision>29</cp:revision>
  <dcterms:created xsi:type="dcterms:W3CDTF">2015-05-18T04:46:13Z</dcterms:created>
  <dcterms:modified xsi:type="dcterms:W3CDTF">2015-05-27T11:46:37Z</dcterms:modified>
</cp:coreProperties>
</file>