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2" r:id="rId9"/>
    <p:sldId id="261" r:id="rId10"/>
    <p:sldId id="263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6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5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3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B6C9-582B-4718-88F5-CF32F1FCC5B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7E38-EDA3-423C-9C40-2FB4550C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Apparisk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interface </a:t>
            </a:r>
          </a:p>
          <a:p>
            <a:r>
              <a:rPr lang="en-US" dirty="0" smtClean="0"/>
              <a:t>project management work 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Rectangle 4"/>
          <p:cNvSpPr/>
          <p:nvPr/>
        </p:nvSpPr>
        <p:spPr>
          <a:xfrm>
            <a:off x="5868940" y="2811149"/>
            <a:ext cx="3545515" cy="743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0180" y="5615189"/>
            <a:ext cx="637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ref project and type are </a:t>
            </a:r>
            <a:r>
              <a:rPr lang="en-US" dirty="0" err="1" smtClean="0"/>
              <a:t>aldy</a:t>
            </a:r>
            <a:r>
              <a:rPr lang="en-US" dirty="0" smtClean="0"/>
              <a:t> selected and user cannot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7" name="Rectangle 6"/>
          <p:cNvSpPr/>
          <p:nvPr/>
        </p:nvSpPr>
        <p:spPr>
          <a:xfrm>
            <a:off x="2893920" y="2055813"/>
            <a:ext cx="7924334" cy="3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8361" y="3812146"/>
            <a:ext cx="723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user click on the particular trade, they will see the detail of the trade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Rectangle 4"/>
          <p:cNvSpPr/>
          <p:nvPr/>
        </p:nvSpPr>
        <p:spPr>
          <a:xfrm>
            <a:off x="9427336" y="1197735"/>
            <a:ext cx="1390918" cy="1360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599" y="4582491"/>
            <a:ext cx="342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can add/ delete the checklist </a:t>
            </a:r>
          </a:p>
          <a:p>
            <a:r>
              <a:rPr lang="en-US" dirty="0"/>
              <a:t>T</a:t>
            </a:r>
            <a:r>
              <a:rPr lang="en-US" dirty="0" smtClean="0"/>
              <a:t>hey also can assign other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Rectangle 4"/>
          <p:cNvSpPr/>
          <p:nvPr/>
        </p:nvSpPr>
        <p:spPr>
          <a:xfrm>
            <a:off x="2949262" y="2215166"/>
            <a:ext cx="4250028" cy="342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599" y="4582491"/>
            <a:ext cx="776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click on the particular checklist item, it will go to checklist item detail pages.</a:t>
            </a:r>
          </a:p>
        </p:txBody>
      </p:sp>
    </p:spTree>
    <p:extLst>
      <p:ext uri="{BB962C8B-B14F-4D97-AF65-F5344CB8AC3E}">
        <p14:creationId xmlns:p14="http://schemas.microsoft.com/office/powerpoint/2010/main" val="14568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0" y="0"/>
            <a:ext cx="1084811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361385" y="4814311"/>
            <a:ext cx="483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will provide the new UI for this screenshot later.</a:t>
            </a:r>
          </a:p>
        </p:txBody>
      </p:sp>
    </p:spTree>
    <p:extLst>
      <p:ext uri="{BB962C8B-B14F-4D97-AF65-F5344CB8AC3E}">
        <p14:creationId xmlns:p14="http://schemas.microsoft.com/office/powerpoint/2010/main" val="23789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4147" y="489396"/>
            <a:ext cx="3103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login using email or social media</a:t>
            </a:r>
          </a:p>
          <a:p>
            <a:endParaRPr lang="en-US" dirty="0"/>
          </a:p>
          <a:p>
            <a:r>
              <a:rPr lang="en-US" dirty="0" smtClean="0"/>
              <a:t>If they don’t have any account, they need to register their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0"/>
            <a:ext cx="12197953" cy="6858000"/>
          </a:xfrm>
        </p:spPr>
      </p:pic>
      <p:sp>
        <p:nvSpPr>
          <p:cNvPr id="5" name="Rectangle 4"/>
          <p:cNvSpPr/>
          <p:nvPr/>
        </p:nvSpPr>
        <p:spPr>
          <a:xfrm>
            <a:off x="746975" y="1249251"/>
            <a:ext cx="1893194" cy="3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6079" y="3979572"/>
            <a:ext cx="7780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they click on the project, all the project related to the user will be shown.</a:t>
            </a:r>
          </a:p>
          <a:p>
            <a:endParaRPr lang="en-US" dirty="0"/>
          </a:p>
          <a:p>
            <a:r>
              <a:rPr lang="en-US" dirty="0" smtClean="0"/>
              <a:t>If user is company admin, they can see the all the menu. </a:t>
            </a:r>
          </a:p>
          <a:p>
            <a:r>
              <a:rPr lang="en-US" dirty="0" smtClean="0"/>
              <a:t>But the user is company staff, they can see only dashboard, Projects and Reports.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0"/>
            <a:ext cx="12197953" cy="6858000"/>
          </a:xfrm>
        </p:spPr>
      </p:pic>
      <p:sp>
        <p:nvSpPr>
          <p:cNvPr id="5" name="Rectangle 4"/>
          <p:cNvSpPr/>
          <p:nvPr/>
        </p:nvSpPr>
        <p:spPr>
          <a:xfrm>
            <a:off x="734096" y="1249251"/>
            <a:ext cx="1893194" cy="3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6079" y="3979572"/>
            <a:ext cx="716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they click on the create trade, they will see the Trade Creation form 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4581" y="875764"/>
            <a:ext cx="1893194" cy="3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7" name="TextBox 6"/>
          <p:cNvSpPr txBox="1"/>
          <p:nvPr/>
        </p:nvSpPr>
        <p:spPr>
          <a:xfrm>
            <a:off x="2029822" y="4781658"/>
            <a:ext cx="901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they own the whole project and not the trade, they can change in Type to Project Level.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4096" y="1249251"/>
            <a:ext cx="1893194" cy="3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56062" y="3452705"/>
            <a:ext cx="1893194" cy="3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7" name="TextBox 6"/>
          <p:cNvSpPr txBox="1"/>
          <p:nvPr/>
        </p:nvSpPr>
        <p:spPr>
          <a:xfrm>
            <a:off x="2665927" y="5035639"/>
            <a:ext cx="774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they cannot find any related project for trade, they can create the new project.</a:t>
            </a:r>
          </a:p>
          <a:p>
            <a:r>
              <a:rPr lang="en-US" dirty="0" smtClean="0"/>
              <a:t>This project information will be seen by all the </a:t>
            </a:r>
            <a:r>
              <a:rPr lang="en-US" dirty="0" err="1" smtClean="0"/>
              <a:t>apparisk</a:t>
            </a:r>
            <a:r>
              <a:rPr lang="en-US" dirty="0" smtClean="0"/>
              <a:t>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4096" y="1249251"/>
            <a:ext cx="1893194" cy="3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56062" y="3068392"/>
            <a:ext cx="1893194" cy="3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TextBox 4"/>
          <p:cNvSpPr txBox="1"/>
          <p:nvPr/>
        </p:nvSpPr>
        <p:spPr>
          <a:xfrm>
            <a:off x="2665927" y="5035639"/>
            <a:ext cx="792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they fill up all information, the system will redirect to the trade creation page.</a:t>
            </a:r>
          </a:p>
        </p:txBody>
      </p:sp>
    </p:spTree>
    <p:extLst>
      <p:ext uri="{BB962C8B-B14F-4D97-AF65-F5344CB8AC3E}">
        <p14:creationId xmlns:p14="http://schemas.microsoft.com/office/powerpoint/2010/main" val="472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4" name="TextBox 3"/>
          <p:cNvSpPr txBox="1"/>
          <p:nvPr/>
        </p:nvSpPr>
        <p:spPr>
          <a:xfrm>
            <a:off x="2665927" y="5035639"/>
            <a:ext cx="416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that they will fill up the trade details </a:t>
            </a:r>
          </a:p>
        </p:txBody>
      </p:sp>
    </p:spTree>
    <p:extLst>
      <p:ext uri="{BB962C8B-B14F-4D97-AF65-F5344CB8AC3E}">
        <p14:creationId xmlns:p14="http://schemas.microsoft.com/office/powerpoint/2010/main" val="24059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Rectangle 4"/>
          <p:cNvSpPr/>
          <p:nvPr/>
        </p:nvSpPr>
        <p:spPr>
          <a:xfrm>
            <a:off x="2833352" y="2408349"/>
            <a:ext cx="8229600" cy="66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3054" y="4146997"/>
            <a:ext cx="290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can add the new trade.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62901" y="1214169"/>
            <a:ext cx="1893194" cy="3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244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Apparisk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Apparisk</dc:title>
  <dc:creator>Nyan Myo</dc:creator>
  <cp:lastModifiedBy>Nyan Myo</cp:lastModifiedBy>
  <cp:revision>3</cp:revision>
  <dcterms:created xsi:type="dcterms:W3CDTF">2015-05-08T15:43:45Z</dcterms:created>
  <dcterms:modified xsi:type="dcterms:W3CDTF">2015-05-08T16:08:45Z</dcterms:modified>
</cp:coreProperties>
</file>