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1" r:id="rId9"/>
    <p:sldId id="262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E0C82-61A9-43DA-8F7C-6714EA8785B1}" type="datetimeFigureOut">
              <a:rPr lang="en-US" smtClean="0"/>
              <a:t>5/25/2015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2E222-1C08-49AB-B3C0-1B40B64F8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049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E0C82-61A9-43DA-8F7C-6714EA8785B1}" type="datetimeFigureOut">
              <a:rPr lang="en-US" smtClean="0"/>
              <a:t>5/25/2015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2E222-1C08-49AB-B3C0-1B40B64F8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669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E0C82-61A9-43DA-8F7C-6714EA8785B1}" type="datetimeFigureOut">
              <a:rPr lang="en-US" smtClean="0"/>
              <a:t>5/25/2015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2E222-1C08-49AB-B3C0-1B40B64F8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960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E0C82-61A9-43DA-8F7C-6714EA8785B1}" type="datetimeFigureOut">
              <a:rPr lang="en-US" smtClean="0"/>
              <a:t>5/25/2015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2E222-1C08-49AB-B3C0-1B40B64F8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170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E0C82-61A9-43DA-8F7C-6714EA8785B1}" type="datetimeFigureOut">
              <a:rPr lang="en-US" smtClean="0"/>
              <a:t>5/25/2015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2E222-1C08-49AB-B3C0-1B40B64F8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333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E0C82-61A9-43DA-8F7C-6714EA8785B1}" type="datetimeFigureOut">
              <a:rPr lang="en-US" smtClean="0"/>
              <a:t>5/25/2015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2E222-1C08-49AB-B3C0-1B40B64F8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713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E0C82-61A9-43DA-8F7C-6714EA8785B1}" type="datetimeFigureOut">
              <a:rPr lang="en-US" smtClean="0"/>
              <a:t>5/25/2015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2E222-1C08-49AB-B3C0-1B40B64F8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194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E0C82-61A9-43DA-8F7C-6714EA8785B1}" type="datetimeFigureOut">
              <a:rPr lang="en-US" smtClean="0"/>
              <a:t>5/25/2015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2E222-1C08-49AB-B3C0-1B40B64F8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545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E0C82-61A9-43DA-8F7C-6714EA8785B1}" type="datetimeFigureOut">
              <a:rPr lang="en-US" smtClean="0"/>
              <a:t>5/25/2015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2E222-1C08-49AB-B3C0-1B40B64F8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79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E0C82-61A9-43DA-8F7C-6714EA8785B1}" type="datetimeFigureOut">
              <a:rPr lang="en-US" smtClean="0"/>
              <a:t>5/25/2015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2E222-1C08-49AB-B3C0-1B40B64F8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357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E0C82-61A9-43DA-8F7C-6714EA8785B1}" type="datetimeFigureOut">
              <a:rPr lang="en-US" smtClean="0"/>
              <a:t>5/25/2015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2E222-1C08-49AB-B3C0-1B40B64F8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491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E0C82-61A9-43DA-8F7C-6714EA8785B1}" type="datetimeFigureOut">
              <a:rPr lang="en-US" smtClean="0"/>
              <a:t>5/25/2015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2E222-1C08-49AB-B3C0-1B40B64F8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622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Issue List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2015 05 21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419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-27"/>
          <a:stretch/>
        </p:blipFill>
        <p:spPr>
          <a:xfrm>
            <a:off x="-4763" y="0"/>
            <a:ext cx="12204784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886199" y="1825625"/>
            <a:ext cx="5823285" cy="340811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1274" y="2356601"/>
            <a:ext cx="4829175" cy="20288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5713" y="4413918"/>
            <a:ext cx="1990725" cy="457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033048" y="5836123"/>
            <a:ext cx="1529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Purposed idea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7565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148" t="3125" r="3288" b="3032"/>
          <a:stretch/>
        </p:blipFill>
        <p:spPr>
          <a:xfrm>
            <a:off x="0" y="0"/>
            <a:ext cx="12173804" cy="6864824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45492" y="-13648"/>
            <a:ext cx="1032772" cy="103129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4</a:t>
            </a:r>
            <a:endParaRPr lang="en-US" sz="36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79849" y="1677040"/>
            <a:ext cx="2490537" cy="3357917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306903" y="3658572"/>
            <a:ext cx="863038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 want to highlight something here is design inconsistency.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Please look at Page 1 to page 4, we are showing the similar content. But the look and feel is different from each other.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For example, we all buy IPad and paid the same price.  We got IPad with different performance for each. How do we feel? 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I understand everything can be done easily but my thought is why we cannot do that before other people found out.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3157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04609" y="3631962"/>
            <a:ext cx="2874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Should we show the user id?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278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8089571" y="915988"/>
            <a:ext cx="390525" cy="386673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1</a:t>
            </a:r>
            <a:endParaRPr lang="en-US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6628937" y="3903491"/>
            <a:ext cx="390525" cy="386673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2</a:t>
            </a:r>
            <a:endParaRPr lang="en-US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65874" y="4961538"/>
            <a:ext cx="111261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1, 2 are same function, do we need two.</a:t>
            </a:r>
          </a:p>
          <a:p>
            <a:r>
              <a:rPr lang="en-US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3. We no need the user type for this phase.</a:t>
            </a:r>
          </a:p>
          <a:p>
            <a:endParaRPr lang="en-US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  <a:p>
            <a:r>
              <a:rPr lang="en-US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And order of the button. </a:t>
            </a:r>
          </a:p>
          <a:p>
            <a:r>
              <a:rPr lang="en-US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If we will put the save  button right  and close button left, we should arrange all the button like that way.</a:t>
            </a:r>
            <a:endParaRPr 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7885173" y="3235663"/>
            <a:ext cx="390525" cy="386673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3</a:t>
            </a:r>
            <a:endParaRPr lang="en-US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252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939" t="2939" r="2658" b="3031"/>
          <a:stretch/>
        </p:blipFill>
        <p:spPr>
          <a:xfrm>
            <a:off x="-27297" y="-13648"/>
            <a:ext cx="12282987" cy="687847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50268" y="4127102"/>
            <a:ext cx="5409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Take out all broken link  and button that have no action.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875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2789" y="365125"/>
            <a:ext cx="10515600" cy="1325563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2789" y="1825625"/>
            <a:ext cx="10515600" cy="4351338"/>
          </a:xfrm>
        </p:spPr>
        <p:txBody>
          <a:bodyPr/>
          <a:lstStyle/>
          <a:p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2"/>
          <a:srcRect l="2413" t="2422" r="3603" b="3363"/>
          <a:stretch/>
        </p:blipFill>
        <p:spPr>
          <a:xfrm>
            <a:off x="-40943" y="-13648"/>
            <a:ext cx="12228394" cy="689212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16326" y="1635188"/>
            <a:ext cx="2490537" cy="3357917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383326" y="3711370"/>
            <a:ext cx="353398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1. Take out the unnecessary button 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    and reorder accordingly.</a:t>
            </a:r>
          </a:p>
          <a:p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smtClean="0">
                <a:solidFill>
                  <a:schemeClr val="accent2"/>
                </a:solidFill>
              </a:rPr>
              <a:t>   The active button should 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     have different color.</a:t>
            </a:r>
          </a:p>
          <a:p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83326" y="5004032"/>
            <a:ext cx="3441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2. Change “trade” text to “project”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405036" y="4100213"/>
            <a:ext cx="3282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4. Take out this background color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396685" y="3594597"/>
            <a:ext cx="1993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3. Take out this line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396685" y="5438299"/>
            <a:ext cx="347774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6. The difference between 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     table header and table body 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     should have.      </a:t>
            </a:r>
          </a:p>
          <a:p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smtClean="0">
                <a:solidFill>
                  <a:schemeClr val="accent2"/>
                </a:solidFill>
              </a:rPr>
              <a:t>    Please take out the border right </a:t>
            </a:r>
          </a:p>
          <a:p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smtClean="0">
                <a:solidFill>
                  <a:schemeClr val="accent2"/>
                </a:solidFill>
              </a:rPr>
              <a:t>    and left 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396685" y="4717922"/>
            <a:ext cx="3441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5. Change “trade” text to “project”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2368913" y="3614621"/>
            <a:ext cx="390525" cy="386673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1</a:t>
            </a:r>
            <a:endParaRPr lang="en-US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11232867" y="1463071"/>
            <a:ext cx="390525" cy="386673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2</a:t>
            </a:r>
            <a:endParaRPr lang="en-US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4064113" y="2381824"/>
            <a:ext cx="390525" cy="386673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5</a:t>
            </a:r>
            <a:endParaRPr lang="en-US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4759791" y="1760643"/>
            <a:ext cx="390525" cy="386673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4</a:t>
            </a:r>
            <a:endParaRPr lang="en-US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5763658" y="1203084"/>
            <a:ext cx="390525" cy="386673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3</a:t>
            </a:r>
            <a:endParaRPr lang="en-US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10842342" y="2561017"/>
            <a:ext cx="390525" cy="386673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6</a:t>
            </a:r>
            <a:endParaRPr lang="en-US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72172" y="21707"/>
            <a:ext cx="1032772" cy="103129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1</a:t>
            </a:r>
            <a:endParaRPr lang="en-US" sz="36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0097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7954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901976" y="4887439"/>
            <a:ext cx="1529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Purposed idea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05830" y="1690688"/>
            <a:ext cx="125260" cy="19543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812049" y="1690688"/>
            <a:ext cx="125260" cy="19543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331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833" t="3311" r="3288" b="3219"/>
          <a:stretch/>
        </p:blipFill>
        <p:spPr>
          <a:xfrm>
            <a:off x="-40943" y="13647"/>
            <a:ext cx="12214746" cy="6837529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2289272" y="3042327"/>
            <a:ext cx="390525" cy="386673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1</a:t>
            </a:r>
            <a:endParaRPr lang="en-US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571097" y="1371483"/>
            <a:ext cx="390525" cy="386673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2</a:t>
            </a:r>
            <a:endParaRPr lang="en-US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10084039" y="1178146"/>
            <a:ext cx="390525" cy="386673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3</a:t>
            </a:r>
            <a:endParaRPr lang="en-US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0389687" y="1632288"/>
            <a:ext cx="390525" cy="386673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4</a:t>
            </a:r>
            <a:endParaRPr lang="en-US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8224772" y="4152107"/>
            <a:ext cx="390525" cy="386673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0" name="Rectangle 9"/>
          <p:cNvSpPr/>
          <p:nvPr/>
        </p:nvSpPr>
        <p:spPr>
          <a:xfrm>
            <a:off x="661737" y="1635188"/>
            <a:ext cx="2490537" cy="3357917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05215" y="5215702"/>
            <a:ext cx="3003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1, 2, 3, 4 are same as previous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05215" y="5603999"/>
            <a:ext cx="2634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5. Take out type and trade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27297" y="27214"/>
            <a:ext cx="1032772" cy="103129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2</a:t>
            </a:r>
            <a:endParaRPr lang="en-US" sz="36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7283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3180"/>
          <a:stretch/>
        </p:blipFill>
        <p:spPr>
          <a:xfrm>
            <a:off x="-409575" y="0"/>
            <a:ext cx="125974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539649" y="5464955"/>
            <a:ext cx="1529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Purposed idea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449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418347" y="3092116"/>
            <a:ext cx="144379" cy="3850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403305" y="3092116"/>
            <a:ext cx="144379" cy="3850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r="6232"/>
          <a:stretch/>
        </p:blipFill>
        <p:spPr>
          <a:xfrm>
            <a:off x="0" y="0"/>
            <a:ext cx="12200351" cy="6858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732155" y="4706966"/>
            <a:ext cx="2973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Extra step after create project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16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763" y="0"/>
            <a:ext cx="12201525" cy="685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599808" y="4995724"/>
            <a:ext cx="2973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Extra step after create project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7308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043" t="2939" r="3184" b="3218"/>
          <a:stretch/>
        </p:blipFill>
        <p:spPr>
          <a:xfrm>
            <a:off x="-13648" y="-13648"/>
            <a:ext cx="12201100" cy="6864824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2289272" y="3042327"/>
            <a:ext cx="390525" cy="386673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1</a:t>
            </a:r>
            <a:endParaRPr lang="en-US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596539" y="1178146"/>
            <a:ext cx="390525" cy="386673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3</a:t>
            </a:r>
            <a:endParaRPr lang="en-US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8941038" y="1564819"/>
            <a:ext cx="390525" cy="386673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4</a:t>
            </a:r>
            <a:endParaRPr lang="en-US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61737" y="1635188"/>
            <a:ext cx="2490537" cy="3357917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1391900" y="1851233"/>
            <a:ext cx="390525" cy="386673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2</a:t>
            </a:r>
            <a:endParaRPr lang="en-US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5373" y="5396343"/>
            <a:ext cx="2775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1, 3, 4 are same as previous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5373" y="5893836"/>
            <a:ext cx="35902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2. Button and icon are not match.</a:t>
            </a:r>
          </a:p>
          <a:p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smtClean="0">
                <a:solidFill>
                  <a:schemeClr val="accent2"/>
                </a:solidFill>
              </a:rPr>
              <a:t>    and button color is not consistent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3401777" y="2812894"/>
            <a:ext cx="390525" cy="386673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3" name="Oval 12"/>
          <p:cNvSpPr/>
          <p:nvPr/>
        </p:nvSpPr>
        <p:spPr>
          <a:xfrm>
            <a:off x="11508053" y="2812893"/>
            <a:ext cx="390525" cy="386673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6</a:t>
            </a:r>
            <a:endParaRPr lang="en-US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536456" y="4342321"/>
            <a:ext cx="34249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5. If we don’t have batch deletion </a:t>
            </a:r>
          </a:p>
          <a:p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smtClean="0">
                <a:solidFill>
                  <a:schemeClr val="accent2"/>
                </a:solidFill>
              </a:rPr>
              <a:t>    and assignment, we should not </a:t>
            </a:r>
          </a:p>
          <a:p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smtClean="0">
                <a:solidFill>
                  <a:schemeClr val="accent2"/>
                </a:solidFill>
              </a:rPr>
              <a:t>    include checkbox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536456" y="5541127"/>
            <a:ext cx="40436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6. Different color for different function is </a:t>
            </a:r>
          </a:p>
          <a:p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smtClean="0">
                <a:solidFill>
                  <a:schemeClr val="accent2"/>
                </a:solidFill>
              </a:rPr>
              <a:t>    good but it destroy the overall design </a:t>
            </a:r>
          </a:p>
          <a:p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smtClean="0">
                <a:solidFill>
                  <a:schemeClr val="accent2"/>
                </a:solidFill>
              </a:rPr>
              <a:t>    appeal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145351" y="-24054"/>
            <a:ext cx="1032772" cy="103129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3</a:t>
            </a:r>
            <a:endParaRPr lang="en-US" sz="36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198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r="-27"/>
          <a:stretch/>
        </p:blipFill>
        <p:spPr>
          <a:xfrm>
            <a:off x="-4763" y="0"/>
            <a:ext cx="12204784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864503" y="5717618"/>
            <a:ext cx="1529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Purposed idea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1548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525</TotalTime>
  <Words>366</Words>
  <Application>Microsoft Office PowerPoint</Application>
  <PresentationFormat>Widescreen</PresentationFormat>
  <Paragraphs>70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Issue List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Nyan Myo</dc:creator>
  <cp:lastModifiedBy>mahfuj</cp:lastModifiedBy>
  <cp:revision>13</cp:revision>
  <dcterms:created xsi:type="dcterms:W3CDTF">2015-05-20T17:16:26Z</dcterms:created>
  <dcterms:modified xsi:type="dcterms:W3CDTF">2015-05-25T13:09:05Z</dcterms:modified>
</cp:coreProperties>
</file>