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1" r:id="rId4"/>
    <p:sldId id="270" r:id="rId5"/>
    <p:sldId id="272" r:id="rId6"/>
    <p:sldId id="277" r:id="rId7"/>
    <p:sldId id="305" r:id="rId8"/>
    <p:sldId id="278" r:id="rId9"/>
    <p:sldId id="312" r:id="rId10"/>
    <p:sldId id="273" r:id="rId11"/>
    <p:sldId id="279" r:id="rId12"/>
    <p:sldId id="314" r:id="rId13"/>
    <p:sldId id="313" r:id="rId14"/>
    <p:sldId id="315" r:id="rId15"/>
    <p:sldId id="304" r:id="rId16"/>
    <p:sldId id="303" r:id="rId17"/>
    <p:sldId id="264" r:id="rId18"/>
    <p:sldId id="274" r:id="rId19"/>
    <p:sldId id="282" r:id="rId20"/>
    <p:sldId id="308" r:id="rId21"/>
    <p:sldId id="309" r:id="rId22"/>
    <p:sldId id="283" r:id="rId23"/>
    <p:sldId id="292" r:id="rId24"/>
    <p:sldId id="293" r:id="rId25"/>
    <p:sldId id="294" r:id="rId26"/>
    <p:sldId id="306" r:id="rId27"/>
    <p:sldId id="307" r:id="rId28"/>
    <p:sldId id="31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SRMS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096" cy="685808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5928"/>
            <a:ext cx="1571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8096" cy="685808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5928"/>
            <a:ext cx="1571625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29" y="1225730"/>
            <a:ext cx="7968401" cy="3453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5080" y="1983036"/>
            <a:ext cx="1905918" cy="2445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6" y="416858"/>
            <a:ext cx="10948505" cy="5752588"/>
          </a:xfrm>
        </p:spPr>
      </p:pic>
      <p:sp>
        <p:nvSpPr>
          <p:cNvPr id="5" name="Rectangle 4"/>
          <p:cNvSpPr/>
          <p:nvPr/>
        </p:nvSpPr>
        <p:spPr>
          <a:xfrm>
            <a:off x="8857561" y="3040655"/>
            <a:ext cx="1509311" cy="418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5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6" y="193063"/>
            <a:ext cx="11666863" cy="6053502"/>
          </a:xfr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155017" y="2963537"/>
            <a:ext cx="1608463" cy="429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725" y="1344381"/>
            <a:ext cx="5468039" cy="409762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26412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4" y="771181"/>
            <a:ext cx="10256704" cy="5097807"/>
          </a:xfrm>
        </p:spPr>
      </p:pic>
      <p:sp>
        <p:nvSpPr>
          <p:cNvPr id="5" name="Rectangle 4"/>
          <p:cNvSpPr/>
          <p:nvPr/>
        </p:nvSpPr>
        <p:spPr>
          <a:xfrm>
            <a:off x="4461831" y="3227943"/>
            <a:ext cx="341523" cy="23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2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" y="-21771"/>
            <a:ext cx="12198096" cy="6858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" y="-21771"/>
            <a:ext cx="12192000" cy="685465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97" y="1846263"/>
            <a:ext cx="4263932" cy="4022725"/>
          </a:xfrm>
        </p:spPr>
      </p:pic>
    </p:spTree>
    <p:extLst>
      <p:ext uri="{BB962C8B-B14F-4D97-AF65-F5344CB8AC3E}">
        <p14:creationId xmlns:p14="http://schemas.microsoft.com/office/powerpoint/2010/main" val="33806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27"/>
          <a:stretch/>
        </p:blipFill>
        <p:spPr>
          <a:xfrm>
            <a:off x="-4763" y="0"/>
            <a:ext cx="1220478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3046" y="2023963"/>
            <a:ext cx="1905918" cy="2445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2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this manager login in SRMS 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8829"/>
            <a:ext cx="1333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" y="-80"/>
            <a:ext cx="12198096" cy="685808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8829"/>
            <a:ext cx="1333500" cy="1162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29" y="1225730"/>
            <a:ext cx="7968401" cy="3453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5080" y="1994053"/>
            <a:ext cx="1905918" cy="2445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Creation: Here Admin Create Project and RA Team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6923"/>
            <a:ext cx="12188951" cy="685293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8829"/>
            <a:ext cx="1333500" cy="11620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905246" y="2401677"/>
            <a:ext cx="7968401" cy="1299383"/>
            <a:chOff x="2905246" y="2401677"/>
            <a:chExt cx="7968401" cy="12993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246" y="3355680"/>
              <a:ext cx="7968401" cy="34538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783855" y="2401677"/>
              <a:ext cx="2467779" cy="473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96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1"/>
            <a:ext cx="12188952" cy="68529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8829"/>
            <a:ext cx="1333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69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6923"/>
            <a:ext cx="12188951" cy="685293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8829"/>
            <a:ext cx="1333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Submitting: If Another party is neede</a:t>
            </a:r>
            <a:r>
              <a:rPr lang="en-US" dirty="0" smtClean="0"/>
              <a:t>d then submitting third party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5928"/>
            <a:ext cx="1571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" y="-80"/>
            <a:ext cx="12198096" cy="6858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29" y="1225730"/>
            <a:ext cx="7968401" cy="3453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5080" y="1983036"/>
            <a:ext cx="1905918" cy="2445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9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5060"/>
            <a:ext cx="12188952" cy="6852939"/>
          </a:xfrm>
        </p:spPr>
      </p:pic>
    </p:spTree>
    <p:extLst>
      <p:ext uri="{BB962C8B-B14F-4D97-AF65-F5344CB8AC3E}">
        <p14:creationId xmlns:p14="http://schemas.microsoft.com/office/powerpoint/2010/main" val="20966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5060"/>
            <a:ext cx="12188952" cy="68529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47750"/>
            <a:ext cx="381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5060"/>
            <a:ext cx="12188952" cy="6852939"/>
          </a:xfrm>
        </p:spPr>
      </p:pic>
    </p:spTree>
    <p:extLst>
      <p:ext uri="{BB962C8B-B14F-4D97-AF65-F5344CB8AC3E}">
        <p14:creationId xmlns:p14="http://schemas.microsoft.com/office/powerpoint/2010/main" val="22065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8585"/>
            <a:ext cx="1222274" cy="115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03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4" cy="6858000"/>
          </a:xfr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8585"/>
            <a:ext cx="1222274" cy="115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96"/>
          <a:stretch/>
        </p:blipFill>
        <p:spPr>
          <a:xfrm>
            <a:off x="0" y="-80"/>
            <a:ext cx="2745037" cy="68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8095" cy="6858080"/>
          </a:xfr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8585"/>
            <a:ext cx="1222274" cy="115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8096" cy="6858080"/>
          </a:xfr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8585"/>
            <a:ext cx="1222274" cy="115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96"/>
          <a:stretch/>
        </p:blipFill>
        <p:spPr>
          <a:xfrm>
            <a:off x="54865" y="-80"/>
            <a:ext cx="2745037" cy="68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8096" cy="6858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63" y="2095500"/>
            <a:ext cx="2819400" cy="3524250"/>
          </a:xfrm>
        </p:spPr>
      </p:pic>
    </p:spTree>
    <p:extLst>
      <p:ext uri="{BB962C8B-B14F-4D97-AF65-F5344CB8AC3E}">
        <p14:creationId xmlns:p14="http://schemas.microsoft.com/office/powerpoint/2010/main" val="36989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8096" cy="6858080"/>
          </a:xfr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8585"/>
            <a:ext cx="1222274" cy="115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96"/>
          <a:stretch/>
        </p:blipFill>
        <p:spPr>
          <a:xfrm>
            <a:off x="-2" y="0"/>
            <a:ext cx="2745037" cy="68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7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31" y="1900818"/>
            <a:ext cx="10058400" cy="4023360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After Complete this ………</a:t>
            </a:r>
          </a:p>
          <a:p>
            <a:r>
              <a:rPr lang="en-US" dirty="0"/>
              <a:t> </a:t>
            </a:r>
            <a:r>
              <a:rPr lang="en-US" dirty="0" smtClean="0"/>
              <a:t>RA Team Member  Prepare  with RA Document.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95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979</TotalTime>
  <Words>44</Words>
  <Application>Microsoft Office PowerPoint</Application>
  <PresentationFormat>Widescreen</PresentationFormat>
  <Paragraphs>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Calibri</vt:lpstr>
      <vt:lpstr>Calibri Light</vt:lpstr>
      <vt:lpstr>Retrospect</vt:lpstr>
      <vt:lpstr> SRMS</vt:lpstr>
      <vt:lpstr>Creation: Here Admin Create Project and RA Team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this manager login in SRMS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Submitting: If Another party is needed then submitting third party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Apparisk SRM</dc:title>
  <dc:creator>Nyan Myo</dc:creator>
  <cp:lastModifiedBy>mahfuj</cp:lastModifiedBy>
  <cp:revision>39</cp:revision>
  <dcterms:created xsi:type="dcterms:W3CDTF">2015-05-18T04:46:13Z</dcterms:created>
  <dcterms:modified xsi:type="dcterms:W3CDTF">2015-05-28T13:36:14Z</dcterms:modified>
</cp:coreProperties>
</file>