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4" r:id="rId4"/>
    <p:sldId id="259" r:id="rId5"/>
    <p:sldId id="260" r:id="rId6"/>
    <p:sldId id="261" r:id="rId7"/>
    <p:sldId id="262" r:id="rId8"/>
    <p:sldId id="263" r:id="rId9"/>
    <p:sldId id="257"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p:scale>
          <a:sx n="60" d="100"/>
          <a:sy n="60" d="100"/>
        </p:scale>
        <p:origin x="8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3.xml.rels><?xml version="1.0" encoding="UTF-8" standalone="yes"?>
<Relationships xmlns="http://schemas.openxmlformats.org/package/2006/relationships"><Relationship Id="rId1" Type="http://schemas.openxmlformats.org/officeDocument/2006/relationships/hyperlink" Target="https://github.com/rajukavi/gitdemo.git" TargetMode="External"/></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2.svg"/><Relationship Id="rId1" Type="http://schemas.openxmlformats.org/officeDocument/2006/relationships/image" Target="../media/image11.png"/><Relationship Id="rId6" Type="http://schemas.openxmlformats.org/officeDocument/2006/relationships/image" Target="../media/image6.svg"/><Relationship Id="rId5" Type="http://schemas.openxmlformats.org/officeDocument/2006/relationships/image" Target="../media/image13.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15.png"/></Relationships>
</file>

<file path=ppt/diagrams/_rels/drawing3.xml.rels><?xml version="1.0" encoding="UTF-8" standalone="yes"?>
<Relationships xmlns="http://schemas.openxmlformats.org/package/2006/relationships"><Relationship Id="rId1" Type="http://schemas.openxmlformats.org/officeDocument/2006/relationships/hyperlink" Target="https://github.com/rajukavi/gitdemo.git"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372FD4-733D-46B1-9D26-823FBB56BDC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054AE35-C212-42D3-B50D-8CE5478FC42E}">
      <dgm:prSet/>
      <dgm:spPr/>
      <dgm:t>
        <a:bodyPr/>
        <a:lstStyle/>
        <a:p>
          <a:r>
            <a:rPr lang="en-GB" b="1"/>
            <a:t>Git Binaries Installation </a:t>
          </a:r>
          <a:endParaRPr lang="en-US"/>
        </a:p>
      </dgm:t>
    </dgm:pt>
    <dgm:pt modelId="{15C53794-8FAD-4A88-B328-A716EB4FA921}" type="parTrans" cxnId="{CB41EB20-6A3B-43D7-8714-F625A26A4416}">
      <dgm:prSet/>
      <dgm:spPr/>
      <dgm:t>
        <a:bodyPr/>
        <a:lstStyle/>
        <a:p>
          <a:endParaRPr lang="en-US"/>
        </a:p>
      </dgm:t>
    </dgm:pt>
    <dgm:pt modelId="{C5A02BCE-3B01-4D7E-8888-5DA63930847C}" type="sibTrans" cxnId="{CB41EB20-6A3B-43D7-8714-F625A26A4416}">
      <dgm:prSet/>
      <dgm:spPr/>
      <dgm:t>
        <a:bodyPr/>
        <a:lstStyle/>
        <a:p>
          <a:endParaRPr lang="en-US"/>
        </a:p>
      </dgm:t>
    </dgm:pt>
    <dgm:pt modelId="{AD91A5B3-08FB-4483-960A-BA48D7E24349}">
      <dgm:prSet/>
      <dgm:spPr/>
      <dgm:t>
        <a:bodyPr/>
        <a:lstStyle/>
        <a:p>
          <a:r>
            <a:rPr lang="en-GB"/>
            <a:t>Now let us start by installing "Git Binaries". </a:t>
          </a:r>
          <a:endParaRPr lang="en-US"/>
        </a:p>
      </dgm:t>
    </dgm:pt>
    <dgm:pt modelId="{2273CABD-ACAC-442D-84FA-7E3CE5089EE6}" type="parTrans" cxnId="{51F46FE7-1106-462C-B189-AB441254C594}">
      <dgm:prSet/>
      <dgm:spPr/>
      <dgm:t>
        <a:bodyPr/>
        <a:lstStyle/>
        <a:p>
          <a:endParaRPr lang="en-US"/>
        </a:p>
      </dgm:t>
    </dgm:pt>
    <dgm:pt modelId="{1B419574-F02E-420D-B292-58FA5AF1E965}" type="sibTrans" cxnId="{51F46FE7-1106-462C-B189-AB441254C594}">
      <dgm:prSet/>
      <dgm:spPr/>
      <dgm:t>
        <a:bodyPr/>
        <a:lstStyle/>
        <a:p>
          <a:endParaRPr lang="en-US"/>
        </a:p>
      </dgm:t>
    </dgm:pt>
    <dgm:pt modelId="{9394F628-12AA-45D0-99C5-AB25593A66E8}">
      <dgm:prSet/>
      <dgm:spPr/>
      <dgm:t>
        <a:bodyPr/>
        <a:lstStyle/>
        <a:p>
          <a:r>
            <a:rPr lang="en-GB" b="1"/>
            <a:t>Step 1)</a:t>
          </a:r>
          <a:r>
            <a:rPr lang="en-GB"/>
            <a:t> Launch the Browser and navigate to URL- https://git-scm.com/ </a:t>
          </a:r>
          <a:endParaRPr lang="en-US"/>
        </a:p>
      </dgm:t>
    </dgm:pt>
    <dgm:pt modelId="{B40E9F49-D229-4106-A7A9-EFE7CBDA5EED}" type="parTrans" cxnId="{7F51AD19-D9D3-4883-BDBD-1ED4D1D1E142}">
      <dgm:prSet/>
      <dgm:spPr/>
      <dgm:t>
        <a:bodyPr/>
        <a:lstStyle/>
        <a:p>
          <a:endParaRPr lang="en-US"/>
        </a:p>
      </dgm:t>
    </dgm:pt>
    <dgm:pt modelId="{92F042A1-839E-4413-88EC-3F9435F37949}" type="sibTrans" cxnId="{7F51AD19-D9D3-4883-BDBD-1ED4D1D1E142}">
      <dgm:prSet/>
      <dgm:spPr/>
      <dgm:t>
        <a:bodyPr/>
        <a:lstStyle/>
        <a:p>
          <a:endParaRPr lang="en-US"/>
        </a:p>
      </dgm:t>
    </dgm:pt>
    <dgm:pt modelId="{90014197-1FA6-47D2-B3F5-C360046F5C40}">
      <dgm:prSet/>
      <dgm:spPr/>
      <dgm:t>
        <a:bodyPr/>
        <a:lstStyle/>
        <a:p>
          <a:r>
            <a:rPr lang="en-GB" b="1"/>
            <a:t>Step 2)</a:t>
          </a:r>
          <a:r>
            <a:rPr lang="en-GB"/>
            <a:t> Download the latest stable release. </a:t>
          </a:r>
          <a:endParaRPr lang="en-US"/>
        </a:p>
      </dgm:t>
    </dgm:pt>
    <dgm:pt modelId="{2BC8A396-7014-409B-991A-7C3FD7C620E8}" type="parTrans" cxnId="{36C69B68-312F-48C3-93FF-8681FE50745D}">
      <dgm:prSet/>
      <dgm:spPr/>
      <dgm:t>
        <a:bodyPr/>
        <a:lstStyle/>
        <a:p>
          <a:endParaRPr lang="en-US"/>
        </a:p>
      </dgm:t>
    </dgm:pt>
    <dgm:pt modelId="{341C672A-DB39-4125-A21B-222428BBDB70}" type="sibTrans" cxnId="{36C69B68-312F-48C3-93FF-8681FE50745D}">
      <dgm:prSet/>
      <dgm:spPr/>
      <dgm:t>
        <a:bodyPr/>
        <a:lstStyle/>
        <a:p>
          <a:endParaRPr lang="en-US"/>
        </a:p>
      </dgm:t>
    </dgm:pt>
    <dgm:pt modelId="{4BE08DDA-C3FD-41D5-B301-A7F585B7727F}">
      <dgm:prSet/>
      <dgm:spPr/>
      <dgm:t>
        <a:bodyPr/>
        <a:lstStyle/>
        <a:p>
          <a:r>
            <a:rPr lang="en-GB" b="1"/>
            <a:t>Step 3)</a:t>
          </a:r>
          <a:r>
            <a:rPr lang="en-GB"/>
            <a:t> Click on downloads for windows once the file is downloaded we can begin with our installation. </a:t>
          </a:r>
          <a:endParaRPr lang="en-US"/>
        </a:p>
      </dgm:t>
    </dgm:pt>
    <dgm:pt modelId="{768525E5-173F-451C-B00F-3FC6E82A71CB}" type="parTrans" cxnId="{9A1C02DC-3777-44CB-A56B-6E32194C2334}">
      <dgm:prSet/>
      <dgm:spPr/>
      <dgm:t>
        <a:bodyPr/>
        <a:lstStyle/>
        <a:p>
          <a:endParaRPr lang="en-US"/>
        </a:p>
      </dgm:t>
    </dgm:pt>
    <dgm:pt modelId="{F04B6950-79CD-47EC-B9A7-6EA0A3407748}" type="sibTrans" cxnId="{9A1C02DC-3777-44CB-A56B-6E32194C2334}">
      <dgm:prSet/>
      <dgm:spPr/>
      <dgm:t>
        <a:bodyPr/>
        <a:lstStyle/>
        <a:p>
          <a:endParaRPr lang="en-US"/>
        </a:p>
      </dgm:t>
    </dgm:pt>
    <dgm:pt modelId="{F18C0BFB-7B09-484E-8EBE-3452E1550A11}" type="pres">
      <dgm:prSet presAssocID="{9A372FD4-733D-46B1-9D26-823FBB56BDC2}" presName="root" presStyleCnt="0">
        <dgm:presLayoutVars>
          <dgm:dir/>
          <dgm:resizeHandles val="exact"/>
        </dgm:presLayoutVars>
      </dgm:prSet>
      <dgm:spPr/>
    </dgm:pt>
    <dgm:pt modelId="{DBD03C32-FDF2-485F-B709-537652B6567F}" type="pres">
      <dgm:prSet presAssocID="{5054AE35-C212-42D3-B50D-8CE5478FC42E}" presName="compNode" presStyleCnt="0"/>
      <dgm:spPr/>
    </dgm:pt>
    <dgm:pt modelId="{0E4331B5-8AC4-47A8-AEE5-D81769FF0372}" type="pres">
      <dgm:prSet presAssocID="{5054AE35-C212-42D3-B50D-8CE5478FC42E}" presName="bgRect" presStyleLbl="bgShp" presStyleIdx="0" presStyleCnt="5"/>
      <dgm:spPr/>
    </dgm:pt>
    <dgm:pt modelId="{5F22346A-F326-4683-8916-3640891D1E40}" type="pres">
      <dgm:prSet presAssocID="{5054AE35-C212-42D3-B50D-8CE5478FC42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9B019495-EC08-4559-BAEE-8EA973A4C244}" type="pres">
      <dgm:prSet presAssocID="{5054AE35-C212-42D3-B50D-8CE5478FC42E}" presName="spaceRect" presStyleCnt="0"/>
      <dgm:spPr/>
    </dgm:pt>
    <dgm:pt modelId="{69F9871A-AB95-4351-A67A-C645427D7A4C}" type="pres">
      <dgm:prSet presAssocID="{5054AE35-C212-42D3-B50D-8CE5478FC42E}" presName="parTx" presStyleLbl="revTx" presStyleIdx="0" presStyleCnt="5">
        <dgm:presLayoutVars>
          <dgm:chMax val="0"/>
          <dgm:chPref val="0"/>
        </dgm:presLayoutVars>
      </dgm:prSet>
      <dgm:spPr/>
    </dgm:pt>
    <dgm:pt modelId="{D93BC0AB-6268-4698-9F38-202C0C82C364}" type="pres">
      <dgm:prSet presAssocID="{C5A02BCE-3B01-4D7E-8888-5DA63930847C}" presName="sibTrans" presStyleCnt="0"/>
      <dgm:spPr/>
    </dgm:pt>
    <dgm:pt modelId="{46F527DA-9C7C-4E60-9155-7E4BC896A98F}" type="pres">
      <dgm:prSet presAssocID="{AD91A5B3-08FB-4483-960A-BA48D7E24349}" presName="compNode" presStyleCnt="0"/>
      <dgm:spPr/>
    </dgm:pt>
    <dgm:pt modelId="{377CA776-7524-40D8-BA40-B565E153404B}" type="pres">
      <dgm:prSet presAssocID="{AD91A5B3-08FB-4483-960A-BA48D7E24349}" presName="bgRect" presStyleLbl="bgShp" presStyleIdx="1" presStyleCnt="5"/>
      <dgm:spPr/>
    </dgm:pt>
    <dgm:pt modelId="{BF4DB662-C94B-4CEB-BEEE-559C81AF45AB}" type="pres">
      <dgm:prSet presAssocID="{AD91A5B3-08FB-4483-960A-BA48D7E2434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9EF4ED99-6DD9-4162-8FE7-5E810B7B9FE8}" type="pres">
      <dgm:prSet presAssocID="{AD91A5B3-08FB-4483-960A-BA48D7E24349}" presName="spaceRect" presStyleCnt="0"/>
      <dgm:spPr/>
    </dgm:pt>
    <dgm:pt modelId="{BE5388FC-48F5-48DD-88DF-585365334630}" type="pres">
      <dgm:prSet presAssocID="{AD91A5B3-08FB-4483-960A-BA48D7E24349}" presName="parTx" presStyleLbl="revTx" presStyleIdx="1" presStyleCnt="5">
        <dgm:presLayoutVars>
          <dgm:chMax val="0"/>
          <dgm:chPref val="0"/>
        </dgm:presLayoutVars>
      </dgm:prSet>
      <dgm:spPr/>
    </dgm:pt>
    <dgm:pt modelId="{95216C53-885D-4ADC-B6D0-6009765D831B}" type="pres">
      <dgm:prSet presAssocID="{1B419574-F02E-420D-B292-58FA5AF1E965}" presName="sibTrans" presStyleCnt="0"/>
      <dgm:spPr/>
    </dgm:pt>
    <dgm:pt modelId="{FDBA8C24-2C5F-4D77-9608-B515C0D2F2B5}" type="pres">
      <dgm:prSet presAssocID="{9394F628-12AA-45D0-99C5-AB25593A66E8}" presName="compNode" presStyleCnt="0"/>
      <dgm:spPr/>
    </dgm:pt>
    <dgm:pt modelId="{5817F7E1-1F42-481A-9CA2-70C323D53E5C}" type="pres">
      <dgm:prSet presAssocID="{9394F628-12AA-45D0-99C5-AB25593A66E8}" presName="bgRect" presStyleLbl="bgShp" presStyleIdx="2" presStyleCnt="5"/>
      <dgm:spPr/>
    </dgm:pt>
    <dgm:pt modelId="{6A932063-382C-417D-8354-9783C759C814}" type="pres">
      <dgm:prSet presAssocID="{9394F628-12AA-45D0-99C5-AB25593A66E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rection"/>
        </a:ext>
      </dgm:extLst>
    </dgm:pt>
    <dgm:pt modelId="{372CCB09-C468-4CCA-AFB6-426D39520E10}" type="pres">
      <dgm:prSet presAssocID="{9394F628-12AA-45D0-99C5-AB25593A66E8}" presName="spaceRect" presStyleCnt="0"/>
      <dgm:spPr/>
    </dgm:pt>
    <dgm:pt modelId="{BBD60F39-107A-4BBE-A65B-25FBFC688EBD}" type="pres">
      <dgm:prSet presAssocID="{9394F628-12AA-45D0-99C5-AB25593A66E8}" presName="parTx" presStyleLbl="revTx" presStyleIdx="2" presStyleCnt="5">
        <dgm:presLayoutVars>
          <dgm:chMax val="0"/>
          <dgm:chPref val="0"/>
        </dgm:presLayoutVars>
      </dgm:prSet>
      <dgm:spPr/>
    </dgm:pt>
    <dgm:pt modelId="{821D66C4-A9FB-4D64-840F-E3E346D5FDB3}" type="pres">
      <dgm:prSet presAssocID="{92F042A1-839E-4413-88EC-3F9435F37949}" presName="sibTrans" presStyleCnt="0"/>
      <dgm:spPr/>
    </dgm:pt>
    <dgm:pt modelId="{A25C5142-3265-4C9E-B1ED-C06B8BF1B71E}" type="pres">
      <dgm:prSet presAssocID="{90014197-1FA6-47D2-B3F5-C360046F5C40}" presName="compNode" presStyleCnt="0"/>
      <dgm:spPr/>
    </dgm:pt>
    <dgm:pt modelId="{51A8481E-8AA1-4B28-8A98-AADA9D8B1E6E}" type="pres">
      <dgm:prSet presAssocID="{90014197-1FA6-47D2-B3F5-C360046F5C40}" presName="bgRect" presStyleLbl="bgShp" presStyleIdx="3" presStyleCnt="5"/>
      <dgm:spPr/>
    </dgm:pt>
    <dgm:pt modelId="{B79F5F66-7146-4FC5-9B02-E2251D16E424}" type="pres">
      <dgm:prSet presAssocID="{90014197-1FA6-47D2-B3F5-C360046F5C4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EB740B1D-E797-43EE-BBFF-1CAE790FE1DF}" type="pres">
      <dgm:prSet presAssocID="{90014197-1FA6-47D2-B3F5-C360046F5C40}" presName="spaceRect" presStyleCnt="0"/>
      <dgm:spPr/>
    </dgm:pt>
    <dgm:pt modelId="{22977EF3-EDEA-414E-9B1B-6C212FF0A41A}" type="pres">
      <dgm:prSet presAssocID="{90014197-1FA6-47D2-B3F5-C360046F5C40}" presName="parTx" presStyleLbl="revTx" presStyleIdx="3" presStyleCnt="5">
        <dgm:presLayoutVars>
          <dgm:chMax val="0"/>
          <dgm:chPref val="0"/>
        </dgm:presLayoutVars>
      </dgm:prSet>
      <dgm:spPr/>
    </dgm:pt>
    <dgm:pt modelId="{30047742-1664-4F88-B9E8-CE5D2AE7454B}" type="pres">
      <dgm:prSet presAssocID="{341C672A-DB39-4125-A21B-222428BBDB70}" presName="sibTrans" presStyleCnt="0"/>
      <dgm:spPr/>
    </dgm:pt>
    <dgm:pt modelId="{024C7F2A-6A60-4FD9-BF13-5012F1EE4017}" type="pres">
      <dgm:prSet presAssocID="{4BE08DDA-C3FD-41D5-B301-A7F585B7727F}" presName="compNode" presStyleCnt="0"/>
      <dgm:spPr/>
    </dgm:pt>
    <dgm:pt modelId="{A443D704-E238-4ABA-A038-B6DF7B6524B5}" type="pres">
      <dgm:prSet presAssocID="{4BE08DDA-C3FD-41D5-B301-A7F585B7727F}" presName="bgRect" presStyleLbl="bgShp" presStyleIdx="4" presStyleCnt="5"/>
      <dgm:spPr/>
    </dgm:pt>
    <dgm:pt modelId="{B0B7E973-3001-478D-B171-9E9D2C04D4C7}" type="pres">
      <dgm:prSet presAssocID="{4BE08DDA-C3FD-41D5-B301-A7F585B7727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wnload"/>
        </a:ext>
      </dgm:extLst>
    </dgm:pt>
    <dgm:pt modelId="{F3F8C5AF-E299-4EFC-8069-DD5C08E06F76}" type="pres">
      <dgm:prSet presAssocID="{4BE08DDA-C3FD-41D5-B301-A7F585B7727F}" presName="spaceRect" presStyleCnt="0"/>
      <dgm:spPr/>
    </dgm:pt>
    <dgm:pt modelId="{23A20A3F-EE40-41FE-88C6-C7F5ED648FCE}" type="pres">
      <dgm:prSet presAssocID="{4BE08DDA-C3FD-41D5-B301-A7F585B7727F}" presName="parTx" presStyleLbl="revTx" presStyleIdx="4" presStyleCnt="5">
        <dgm:presLayoutVars>
          <dgm:chMax val="0"/>
          <dgm:chPref val="0"/>
        </dgm:presLayoutVars>
      </dgm:prSet>
      <dgm:spPr/>
    </dgm:pt>
  </dgm:ptLst>
  <dgm:cxnLst>
    <dgm:cxn modelId="{7F51AD19-D9D3-4883-BDBD-1ED4D1D1E142}" srcId="{9A372FD4-733D-46B1-9D26-823FBB56BDC2}" destId="{9394F628-12AA-45D0-99C5-AB25593A66E8}" srcOrd="2" destOrd="0" parTransId="{B40E9F49-D229-4106-A7A9-EFE7CBDA5EED}" sibTransId="{92F042A1-839E-4413-88EC-3F9435F37949}"/>
    <dgm:cxn modelId="{CB41EB20-6A3B-43D7-8714-F625A26A4416}" srcId="{9A372FD4-733D-46B1-9D26-823FBB56BDC2}" destId="{5054AE35-C212-42D3-B50D-8CE5478FC42E}" srcOrd="0" destOrd="0" parTransId="{15C53794-8FAD-4A88-B328-A716EB4FA921}" sibTransId="{C5A02BCE-3B01-4D7E-8888-5DA63930847C}"/>
    <dgm:cxn modelId="{F4EF3C21-74B6-4C6A-AA1A-14E1208FCF95}" type="presOf" srcId="{9394F628-12AA-45D0-99C5-AB25593A66E8}" destId="{BBD60F39-107A-4BBE-A65B-25FBFC688EBD}" srcOrd="0" destOrd="0" presId="urn:microsoft.com/office/officeart/2018/2/layout/IconVerticalSolidList"/>
    <dgm:cxn modelId="{E565A525-EAC7-4D96-A270-D4723FEEBCFC}" type="presOf" srcId="{4BE08DDA-C3FD-41D5-B301-A7F585B7727F}" destId="{23A20A3F-EE40-41FE-88C6-C7F5ED648FCE}" srcOrd="0" destOrd="0" presId="urn:microsoft.com/office/officeart/2018/2/layout/IconVerticalSolidList"/>
    <dgm:cxn modelId="{36C69B68-312F-48C3-93FF-8681FE50745D}" srcId="{9A372FD4-733D-46B1-9D26-823FBB56BDC2}" destId="{90014197-1FA6-47D2-B3F5-C360046F5C40}" srcOrd="3" destOrd="0" parTransId="{2BC8A396-7014-409B-991A-7C3FD7C620E8}" sibTransId="{341C672A-DB39-4125-A21B-222428BBDB70}"/>
    <dgm:cxn modelId="{BE686A6F-52AB-4F5E-8FBF-C9CDC61375D1}" type="presOf" srcId="{AD91A5B3-08FB-4483-960A-BA48D7E24349}" destId="{BE5388FC-48F5-48DD-88DF-585365334630}" srcOrd="0" destOrd="0" presId="urn:microsoft.com/office/officeart/2018/2/layout/IconVerticalSolidList"/>
    <dgm:cxn modelId="{34A34D53-928C-427D-948C-2AD63D454DC2}" type="presOf" srcId="{5054AE35-C212-42D3-B50D-8CE5478FC42E}" destId="{69F9871A-AB95-4351-A67A-C645427D7A4C}" srcOrd="0" destOrd="0" presId="urn:microsoft.com/office/officeart/2018/2/layout/IconVerticalSolidList"/>
    <dgm:cxn modelId="{4568EFA1-D320-4122-8461-B9D7F522D6B2}" type="presOf" srcId="{90014197-1FA6-47D2-B3F5-C360046F5C40}" destId="{22977EF3-EDEA-414E-9B1B-6C212FF0A41A}" srcOrd="0" destOrd="0" presId="urn:microsoft.com/office/officeart/2018/2/layout/IconVerticalSolidList"/>
    <dgm:cxn modelId="{F0DCF6A5-C450-47F4-BC3C-64C782D8ADE5}" type="presOf" srcId="{9A372FD4-733D-46B1-9D26-823FBB56BDC2}" destId="{F18C0BFB-7B09-484E-8EBE-3452E1550A11}" srcOrd="0" destOrd="0" presId="urn:microsoft.com/office/officeart/2018/2/layout/IconVerticalSolidList"/>
    <dgm:cxn modelId="{9A1C02DC-3777-44CB-A56B-6E32194C2334}" srcId="{9A372FD4-733D-46B1-9D26-823FBB56BDC2}" destId="{4BE08DDA-C3FD-41D5-B301-A7F585B7727F}" srcOrd="4" destOrd="0" parTransId="{768525E5-173F-451C-B00F-3FC6E82A71CB}" sibTransId="{F04B6950-79CD-47EC-B9A7-6EA0A3407748}"/>
    <dgm:cxn modelId="{51F46FE7-1106-462C-B189-AB441254C594}" srcId="{9A372FD4-733D-46B1-9D26-823FBB56BDC2}" destId="{AD91A5B3-08FB-4483-960A-BA48D7E24349}" srcOrd="1" destOrd="0" parTransId="{2273CABD-ACAC-442D-84FA-7E3CE5089EE6}" sibTransId="{1B419574-F02E-420D-B292-58FA5AF1E965}"/>
    <dgm:cxn modelId="{20A86A9C-2556-41C0-B3AA-D646E1883284}" type="presParOf" srcId="{F18C0BFB-7B09-484E-8EBE-3452E1550A11}" destId="{DBD03C32-FDF2-485F-B709-537652B6567F}" srcOrd="0" destOrd="0" presId="urn:microsoft.com/office/officeart/2018/2/layout/IconVerticalSolidList"/>
    <dgm:cxn modelId="{4AA4BD45-755E-4BFE-AC9A-01C5BF6DAAB4}" type="presParOf" srcId="{DBD03C32-FDF2-485F-B709-537652B6567F}" destId="{0E4331B5-8AC4-47A8-AEE5-D81769FF0372}" srcOrd="0" destOrd="0" presId="urn:microsoft.com/office/officeart/2018/2/layout/IconVerticalSolidList"/>
    <dgm:cxn modelId="{3C559FE7-8F3C-4224-9B72-58F43F40240F}" type="presParOf" srcId="{DBD03C32-FDF2-485F-B709-537652B6567F}" destId="{5F22346A-F326-4683-8916-3640891D1E40}" srcOrd="1" destOrd="0" presId="urn:microsoft.com/office/officeart/2018/2/layout/IconVerticalSolidList"/>
    <dgm:cxn modelId="{A704ED98-6EA5-4798-91D9-FA2E1E251E69}" type="presParOf" srcId="{DBD03C32-FDF2-485F-B709-537652B6567F}" destId="{9B019495-EC08-4559-BAEE-8EA973A4C244}" srcOrd="2" destOrd="0" presId="urn:microsoft.com/office/officeart/2018/2/layout/IconVerticalSolidList"/>
    <dgm:cxn modelId="{5A1D509C-9F70-4542-92FB-2C6AFCE6B2A6}" type="presParOf" srcId="{DBD03C32-FDF2-485F-B709-537652B6567F}" destId="{69F9871A-AB95-4351-A67A-C645427D7A4C}" srcOrd="3" destOrd="0" presId="urn:microsoft.com/office/officeart/2018/2/layout/IconVerticalSolidList"/>
    <dgm:cxn modelId="{8C7D7377-5A75-428A-9140-6AC591E89DC0}" type="presParOf" srcId="{F18C0BFB-7B09-484E-8EBE-3452E1550A11}" destId="{D93BC0AB-6268-4698-9F38-202C0C82C364}" srcOrd="1" destOrd="0" presId="urn:microsoft.com/office/officeart/2018/2/layout/IconVerticalSolidList"/>
    <dgm:cxn modelId="{3E8008F9-BC77-45AB-9EAB-FB41BCD47AE1}" type="presParOf" srcId="{F18C0BFB-7B09-484E-8EBE-3452E1550A11}" destId="{46F527DA-9C7C-4E60-9155-7E4BC896A98F}" srcOrd="2" destOrd="0" presId="urn:microsoft.com/office/officeart/2018/2/layout/IconVerticalSolidList"/>
    <dgm:cxn modelId="{A44802D0-5235-45E8-8EF2-9273870E2BD3}" type="presParOf" srcId="{46F527DA-9C7C-4E60-9155-7E4BC896A98F}" destId="{377CA776-7524-40D8-BA40-B565E153404B}" srcOrd="0" destOrd="0" presId="urn:microsoft.com/office/officeart/2018/2/layout/IconVerticalSolidList"/>
    <dgm:cxn modelId="{6A2DE8F6-5E8E-46C2-8D4E-BABB1EE67077}" type="presParOf" srcId="{46F527DA-9C7C-4E60-9155-7E4BC896A98F}" destId="{BF4DB662-C94B-4CEB-BEEE-559C81AF45AB}" srcOrd="1" destOrd="0" presId="urn:microsoft.com/office/officeart/2018/2/layout/IconVerticalSolidList"/>
    <dgm:cxn modelId="{343DC710-8236-4F50-868B-AE76625DC75C}" type="presParOf" srcId="{46F527DA-9C7C-4E60-9155-7E4BC896A98F}" destId="{9EF4ED99-6DD9-4162-8FE7-5E810B7B9FE8}" srcOrd="2" destOrd="0" presId="urn:microsoft.com/office/officeart/2018/2/layout/IconVerticalSolidList"/>
    <dgm:cxn modelId="{E933EFF8-47FC-4DC9-BF1D-81BBF65CD900}" type="presParOf" srcId="{46F527DA-9C7C-4E60-9155-7E4BC896A98F}" destId="{BE5388FC-48F5-48DD-88DF-585365334630}" srcOrd="3" destOrd="0" presId="urn:microsoft.com/office/officeart/2018/2/layout/IconVerticalSolidList"/>
    <dgm:cxn modelId="{E9BBC8F7-CB9D-4179-A152-4FDF0A54B89A}" type="presParOf" srcId="{F18C0BFB-7B09-484E-8EBE-3452E1550A11}" destId="{95216C53-885D-4ADC-B6D0-6009765D831B}" srcOrd="3" destOrd="0" presId="urn:microsoft.com/office/officeart/2018/2/layout/IconVerticalSolidList"/>
    <dgm:cxn modelId="{16626302-A523-4A79-A075-220F1B7BA006}" type="presParOf" srcId="{F18C0BFB-7B09-484E-8EBE-3452E1550A11}" destId="{FDBA8C24-2C5F-4D77-9608-B515C0D2F2B5}" srcOrd="4" destOrd="0" presId="urn:microsoft.com/office/officeart/2018/2/layout/IconVerticalSolidList"/>
    <dgm:cxn modelId="{67F06C86-873F-4215-8897-C79026FB6754}" type="presParOf" srcId="{FDBA8C24-2C5F-4D77-9608-B515C0D2F2B5}" destId="{5817F7E1-1F42-481A-9CA2-70C323D53E5C}" srcOrd="0" destOrd="0" presId="urn:microsoft.com/office/officeart/2018/2/layout/IconVerticalSolidList"/>
    <dgm:cxn modelId="{DDAE0CA2-D10D-4FB5-AC0E-32B6ACC21A71}" type="presParOf" srcId="{FDBA8C24-2C5F-4D77-9608-B515C0D2F2B5}" destId="{6A932063-382C-417D-8354-9783C759C814}" srcOrd="1" destOrd="0" presId="urn:microsoft.com/office/officeart/2018/2/layout/IconVerticalSolidList"/>
    <dgm:cxn modelId="{F8EB4879-A363-4ADB-B37A-D7A799E58BF7}" type="presParOf" srcId="{FDBA8C24-2C5F-4D77-9608-B515C0D2F2B5}" destId="{372CCB09-C468-4CCA-AFB6-426D39520E10}" srcOrd="2" destOrd="0" presId="urn:microsoft.com/office/officeart/2018/2/layout/IconVerticalSolidList"/>
    <dgm:cxn modelId="{3816C5FA-38CA-4BD1-A19F-FB233393F9C6}" type="presParOf" srcId="{FDBA8C24-2C5F-4D77-9608-B515C0D2F2B5}" destId="{BBD60F39-107A-4BBE-A65B-25FBFC688EBD}" srcOrd="3" destOrd="0" presId="urn:microsoft.com/office/officeart/2018/2/layout/IconVerticalSolidList"/>
    <dgm:cxn modelId="{ED793F68-9AEB-41BB-98C6-DE5AAB911681}" type="presParOf" srcId="{F18C0BFB-7B09-484E-8EBE-3452E1550A11}" destId="{821D66C4-A9FB-4D64-840F-E3E346D5FDB3}" srcOrd="5" destOrd="0" presId="urn:microsoft.com/office/officeart/2018/2/layout/IconVerticalSolidList"/>
    <dgm:cxn modelId="{963FCA8C-A64A-4DF5-91E4-423AC9C0FFE4}" type="presParOf" srcId="{F18C0BFB-7B09-484E-8EBE-3452E1550A11}" destId="{A25C5142-3265-4C9E-B1ED-C06B8BF1B71E}" srcOrd="6" destOrd="0" presId="urn:microsoft.com/office/officeart/2018/2/layout/IconVerticalSolidList"/>
    <dgm:cxn modelId="{87248A37-D51E-48E4-A1A5-A2102A600C94}" type="presParOf" srcId="{A25C5142-3265-4C9E-B1ED-C06B8BF1B71E}" destId="{51A8481E-8AA1-4B28-8A98-AADA9D8B1E6E}" srcOrd="0" destOrd="0" presId="urn:microsoft.com/office/officeart/2018/2/layout/IconVerticalSolidList"/>
    <dgm:cxn modelId="{0D3DD072-0FE0-4A94-B6DF-44FFD07C8CF9}" type="presParOf" srcId="{A25C5142-3265-4C9E-B1ED-C06B8BF1B71E}" destId="{B79F5F66-7146-4FC5-9B02-E2251D16E424}" srcOrd="1" destOrd="0" presId="urn:microsoft.com/office/officeart/2018/2/layout/IconVerticalSolidList"/>
    <dgm:cxn modelId="{A9884678-21D2-46CB-B48C-6EAA67B89658}" type="presParOf" srcId="{A25C5142-3265-4C9E-B1ED-C06B8BF1B71E}" destId="{EB740B1D-E797-43EE-BBFF-1CAE790FE1DF}" srcOrd="2" destOrd="0" presId="urn:microsoft.com/office/officeart/2018/2/layout/IconVerticalSolidList"/>
    <dgm:cxn modelId="{5ED9E7EF-03CE-4F3D-926E-C2E944EDF69E}" type="presParOf" srcId="{A25C5142-3265-4C9E-B1ED-C06B8BF1B71E}" destId="{22977EF3-EDEA-414E-9B1B-6C212FF0A41A}" srcOrd="3" destOrd="0" presId="urn:microsoft.com/office/officeart/2018/2/layout/IconVerticalSolidList"/>
    <dgm:cxn modelId="{F454EAE6-414D-4271-9867-AD0DA5FA2786}" type="presParOf" srcId="{F18C0BFB-7B09-484E-8EBE-3452E1550A11}" destId="{30047742-1664-4F88-B9E8-CE5D2AE7454B}" srcOrd="7" destOrd="0" presId="urn:microsoft.com/office/officeart/2018/2/layout/IconVerticalSolidList"/>
    <dgm:cxn modelId="{2D426238-771F-4B78-916C-D4F6BC2493B4}" type="presParOf" srcId="{F18C0BFB-7B09-484E-8EBE-3452E1550A11}" destId="{024C7F2A-6A60-4FD9-BF13-5012F1EE4017}" srcOrd="8" destOrd="0" presId="urn:microsoft.com/office/officeart/2018/2/layout/IconVerticalSolidList"/>
    <dgm:cxn modelId="{317266BC-BA0E-4F9E-BFDE-AABF4AF02811}" type="presParOf" srcId="{024C7F2A-6A60-4FD9-BF13-5012F1EE4017}" destId="{A443D704-E238-4ABA-A038-B6DF7B6524B5}" srcOrd="0" destOrd="0" presId="urn:microsoft.com/office/officeart/2018/2/layout/IconVerticalSolidList"/>
    <dgm:cxn modelId="{C3800D05-1CF8-45C7-94B1-73136915FED0}" type="presParOf" srcId="{024C7F2A-6A60-4FD9-BF13-5012F1EE4017}" destId="{B0B7E973-3001-478D-B171-9E9D2C04D4C7}" srcOrd="1" destOrd="0" presId="urn:microsoft.com/office/officeart/2018/2/layout/IconVerticalSolidList"/>
    <dgm:cxn modelId="{DD9C05DD-8CCD-4865-8DBB-9E3B2F66507E}" type="presParOf" srcId="{024C7F2A-6A60-4FD9-BF13-5012F1EE4017}" destId="{F3F8C5AF-E299-4EFC-8069-DD5C08E06F76}" srcOrd="2" destOrd="0" presId="urn:microsoft.com/office/officeart/2018/2/layout/IconVerticalSolidList"/>
    <dgm:cxn modelId="{A2A775F2-CC40-4A38-ABDB-CE214D9EAC24}" type="presParOf" srcId="{024C7F2A-6A60-4FD9-BF13-5012F1EE4017}" destId="{23A20A3F-EE40-41FE-88C6-C7F5ED648FC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D73705-CE6A-432A-98F0-364E00E7FB85}"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CA6B932F-2719-4111-A165-70914D0FB212}">
      <dgm:prSet/>
      <dgm:spPr/>
      <dgm:t>
        <a:bodyPr/>
        <a:lstStyle/>
        <a:p>
          <a:r>
            <a:rPr lang="en-GB" b="1"/>
            <a:t>git reset</a:t>
          </a:r>
          <a:endParaRPr lang="en-US"/>
        </a:p>
      </dgm:t>
    </dgm:pt>
    <dgm:pt modelId="{F867911A-757D-4A43-B9B6-BF3D33EEC8A7}" type="parTrans" cxnId="{8CB376E0-6B11-4930-AC0F-A28DF2DBFFB2}">
      <dgm:prSet/>
      <dgm:spPr/>
      <dgm:t>
        <a:bodyPr/>
        <a:lstStyle/>
        <a:p>
          <a:endParaRPr lang="en-US"/>
        </a:p>
      </dgm:t>
    </dgm:pt>
    <dgm:pt modelId="{7A4D6738-AD7C-49E3-B51A-4E3B2E74CF0E}" type="sibTrans" cxnId="{8CB376E0-6B11-4930-AC0F-A28DF2DBFFB2}">
      <dgm:prSet/>
      <dgm:spPr/>
      <dgm:t>
        <a:bodyPr/>
        <a:lstStyle/>
        <a:p>
          <a:endParaRPr lang="en-US"/>
        </a:p>
      </dgm:t>
    </dgm:pt>
    <dgm:pt modelId="{3CA57573-BC47-4DF8-BF19-FBE5ECDDE5BD}">
      <dgm:prSet/>
      <dgm:spPr/>
      <dgm:t>
        <a:bodyPr/>
        <a:lstStyle/>
        <a:p>
          <a:r>
            <a:rPr lang="en-GB" b="1"/>
            <a:t>git reset [file]</a:t>
          </a:r>
          <a:endParaRPr lang="en-US"/>
        </a:p>
      </dgm:t>
    </dgm:pt>
    <dgm:pt modelId="{4AB34B7E-C415-46EA-8F58-22EFAC33C516}" type="parTrans" cxnId="{E9B5A559-241B-488C-A2D3-CC10C4ACCEC1}">
      <dgm:prSet/>
      <dgm:spPr/>
      <dgm:t>
        <a:bodyPr/>
        <a:lstStyle/>
        <a:p>
          <a:endParaRPr lang="en-US"/>
        </a:p>
      </dgm:t>
    </dgm:pt>
    <dgm:pt modelId="{A73F4A1B-0218-485F-94CB-1412B67204EE}" type="sibTrans" cxnId="{E9B5A559-241B-488C-A2D3-CC10C4ACCEC1}">
      <dgm:prSet/>
      <dgm:spPr/>
      <dgm:t>
        <a:bodyPr/>
        <a:lstStyle/>
        <a:p>
          <a:endParaRPr lang="en-US"/>
        </a:p>
      </dgm:t>
    </dgm:pt>
    <dgm:pt modelId="{22C00B55-F7A1-457F-8CA6-4FC5BDCE8E98}">
      <dgm:prSet/>
      <dgm:spPr/>
      <dgm:t>
        <a:bodyPr/>
        <a:lstStyle/>
        <a:p>
          <a:r>
            <a:rPr lang="en-GB"/>
            <a:t>This command unstages the file, but it preserves the file contents.</a:t>
          </a:r>
          <a:endParaRPr lang="en-US"/>
        </a:p>
      </dgm:t>
    </dgm:pt>
    <dgm:pt modelId="{4DF006B7-670B-48F4-AA7C-46A0C6470575}" type="parTrans" cxnId="{1C6A25E7-E147-42E9-A632-BB2226C67C93}">
      <dgm:prSet/>
      <dgm:spPr/>
      <dgm:t>
        <a:bodyPr/>
        <a:lstStyle/>
        <a:p>
          <a:endParaRPr lang="en-US"/>
        </a:p>
      </dgm:t>
    </dgm:pt>
    <dgm:pt modelId="{6E6D79B8-E230-42DD-A9C4-48FBA0106F12}" type="sibTrans" cxnId="{1C6A25E7-E147-42E9-A632-BB2226C67C93}">
      <dgm:prSet/>
      <dgm:spPr/>
      <dgm:t>
        <a:bodyPr/>
        <a:lstStyle/>
        <a:p>
          <a:endParaRPr lang="en-US"/>
        </a:p>
      </dgm:t>
    </dgm:pt>
    <dgm:pt modelId="{9FBC28CC-1CA2-4E14-B30B-911E186C2135}">
      <dgm:prSet/>
      <dgm:spPr/>
      <dgm:t>
        <a:bodyPr/>
        <a:lstStyle/>
        <a:p>
          <a:r>
            <a:rPr lang="en-GB" b="1"/>
            <a:t>git reset [commit]</a:t>
          </a:r>
          <a:endParaRPr lang="en-US"/>
        </a:p>
      </dgm:t>
    </dgm:pt>
    <dgm:pt modelId="{A67179F5-71F4-4FAD-8443-B6A94BFD6CFC}" type="parTrans" cxnId="{62A039B1-0EC1-4C96-9EF1-7D96959EA080}">
      <dgm:prSet/>
      <dgm:spPr/>
      <dgm:t>
        <a:bodyPr/>
        <a:lstStyle/>
        <a:p>
          <a:endParaRPr lang="en-US"/>
        </a:p>
      </dgm:t>
    </dgm:pt>
    <dgm:pt modelId="{A14340ED-6017-4D49-BD49-00190F525AD6}" type="sibTrans" cxnId="{62A039B1-0EC1-4C96-9EF1-7D96959EA080}">
      <dgm:prSet/>
      <dgm:spPr/>
      <dgm:t>
        <a:bodyPr/>
        <a:lstStyle/>
        <a:p>
          <a:endParaRPr lang="en-US"/>
        </a:p>
      </dgm:t>
    </dgm:pt>
    <dgm:pt modelId="{7256E6E1-354D-4263-82AC-1384A74FB943}">
      <dgm:prSet/>
      <dgm:spPr/>
      <dgm:t>
        <a:bodyPr/>
        <a:lstStyle/>
        <a:p>
          <a:r>
            <a:rPr lang="en-GB"/>
            <a:t>This command undoes all the commits after the specified commit and preserves the changes locally.</a:t>
          </a:r>
          <a:endParaRPr lang="en-US"/>
        </a:p>
      </dgm:t>
    </dgm:pt>
    <dgm:pt modelId="{81BAB4B0-A20B-41BB-B9D1-70BCCE4467E8}" type="parTrans" cxnId="{726DEB1F-BE6D-4093-9BF4-773772A05E31}">
      <dgm:prSet/>
      <dgm:spPr/>
      <dgm:t>
        <a:bodyPr/>
        <a:lstStyle/>
        <a:p>
          <a:endParaRPr lang="en-US"/>
        </a:p>
      </dgm:t>
    </dgm:pt>
    <dgm:pt modelId="{70BC5306-2C0D-4080-98A4-7D71BDA8FC50}" type="sibTrans" cxnId="{726DEB1F-BE6D-4093-9BF4-773772A05E31}">
      <dgm:prSet/>
      <dgm:spPr/>
      <dgm:t>
        <a:bodyPr/>
        <a:lstStyle/>
        <a:p>
          <a:endParaRPr lang="en-US"/>
        </a:p>
      </dgm:t>
    </dgm:pt>
    <dgm:pt modelId="{79E12AF2-11ED-49DF-B3E6-32D7AF67208C}">
      <dgm:prSet/>
      <dgm:spPr/>
      <dgm:t>
        <a:bodyPr/>
        <a:lstStyle/>
        <a:p>
          <a:r>
            <a:rPr lang="en-GB" b="1"/>
            <a:t>git reset –hard [commit]</a:t>
          </a:r>
          <a:endParaRPr lang="en-US"/>
        </a:p>
      </dgm:t>
    </dgm:pt>
    <dgm:pt modelId="{8A33E386-F59C-493B-83AD-08D6DA50B7B6}" type="parTrans" cxnId="{7F4BC11F-3EE8-4F6E-85E2-CB1E4671BAF6}">
      <dgm:prSet/>
      <dgm:spPr/>
      <dgm:t>
        <a:bodyPr/>
        <a:lstStyle/>
        <a:p>
          <a:endParaRPr lang="en-US"/>
        </a:p>
      </dgm:t>
    </dgm:pt>
    <dgm:pt modelId="{C8DEFC43-6E96-4EA1-A08E-B5C8D1925E4F}" type="sibTrans" cxnId="{7F4BC11F-3EE8-4F6E-85E2-CB1E4671BAF6}">
      <dgm:prSet/>
      <dgm:spPr/>
      <dgm:t>
        <a:bodyPr/>
        <a:lstStyle/>
        <a:p>
          <a:endParaRPr lang="en-US"/>
        </a:p>
      </dgm:t>
    </dgm:pt>
    <dgm:pt modelId="{2230C0EB-6CF1-4455-98F0-8B4A18928514}">
      <dgm:prSet/>
      <dgm:spPr/>
      <dgm:t>
        <a:bodyPr/>
        <a:lstStyle/>
        <a:p>
          <a:r>
            <a:rPr lang="en-GB"/>
            <a:t>This command discards all history and goes back to the specified commit.</a:t>
          </a:r>
          <a:endParaRPr lang="en-US"/>
        </a:p>
      </dgm:t>
    </dgm:pt>
    <dgm:pt modelId="{496643BA-8CBD-4549-B9F0-B841FFD8870F}" type="parTrans" cxnId="{4DEDA2F5-1CB3-4613-87B1-EDB446E5218B}">
      <dgm:prSet/>
      <dgm:spPr/>
      <dgm:t>
        <a:bodyPr/>
        <a:lstStyle/>
        <a:p>
          <a:endParaRPr lang="en-US"/>
        </a:p>
      </dgm:t>
    </dgm:pt>
    <dgm:pt modelId="{6A055375-B7BE-47EB-9A56-67C0E952429D}" type="sibTrans" cxnId="{4DEDA2F5-1CB3-4613-87B1-EDB446E5218B}">
      <dgm:prSet/>
      <dgm:spPr/>
      <dgm:t>
        <a:bodyPr/>
        <a:lstStyle/>
        <a:p>
          <a:endParaRPr lang="en-US"/>
        </a:p>
      </dgm:t>
    </dgm:pt>
    <dgm:pt modelId="{6C2F58D1-963F-4FD7-812D-36C3492843DC}">
      <dgm:prSet/>
      <dgm:spPr/>
      <dgm:t>
        <a:bodyPr/>
        <a:lstStyle/>
        <a:p>
          <a:r>
            <a:rPr lang="en-GB" b="1"/>
            <a:t>git status</a:t>
          </a:r>
          <a:endParaRPr lang="en-US"/>
        </a:p>
      </dgm:t>
    </dgm:pt>
    <dgm:pt modelId="{8A805093-F64B-4190-A757-C8CE64F128B2}" type="parTrans" cxnId="{9C746A94-94A4-44A3-84E4-034FD669F1A1}">
      <dgm:prSet/>
      <dgm:spPr/>
      <dgm:t>
        <a:bodyPr/>
        <a:lstStyle/>
        <a:p>
          <a:endParaRPr lang="en-US"/>
        </a:p>
      </dgm:t>
    </dgm:pt>
    <dgm:pt modelId="{86CE72EA-6708-4C9F-8EBF-0905266685A4}" type="sibTrans" cxnId="{9C746A94-94A4-44A3-84E4-034FD669F1A1}">
      <dgm:prSet/>
      <dgm:spPr/>
      <dgm:t>
        <a:bodyPr/>
        <a:lstStyle/>
        <a:p>
          <a:endParaRPr lang="en-US"/>
        </a:p>
      </dgm:t>
    </dgm:pt>
    <dgm:pt modelId="{30AE962F-ACC3-42B7-B104-FA6E1900D1BF}">
      <dgm:prSet/>
      <dgm:spPr/>
      <dgm:t>
        <a:bodyPr/>
        <a:lstStyle/>
        <a:p>
          <a:r>
            <a:rPr lang="en-GB"/>
            <a:t>This command lists all the files that have to be committed.</a:t>
          </a:r>
          <a:endParaRPr lang="en-US"/>
        </a:p>
      </dgm:t>
    </dgm:pt>
    <dgm:pt modelId="{2B794D61-A97E-4838-801E-5BC7FD4A396C}" type="parTrans" cxnId="{16FB7EE3-FB48-4A58-9BB3-FBBD0A74C41A}">
      <dgm:prSet/>
      <dgm:spPr/>
      <dgm:t>
        <a:bodyPr/>
        <a:lstStyle/>
        <a:p>
          <a:endParaRPr lang="en-US"/>
        </a:p>
      </dgm:t>
    </dgm:pt>
    <dgm:pt modelId="{69378393-9FE3-4E7D-87BB-5D1A2E4AA4B4}" type="sibTrans" cxnId="{16FB7EE3-FB48-4A58-9BB3-FBBD0A74C41A}">
      <dgm:prSet/>
      <dgm:spPr/>
      <dgm:t>
        <a:bodyPr/>
        <a:lstStyle/>
        <a:p>
          <a:endParaRPr lang="en-US"/>
        </a:p>
      </dgm:t>
    </dgm:pt>
    <dgm:pt modelId="{29BF9C79-CF9A-4288-9439-8C3CD77634EF}">
      <dgm:prSet/>
      <dgm:spPr/>
      <dgm:t>
        <a:bodyPr/>
        <a:lstStyle/>
        <a:p>
          <a:r>
            <a:rPr lang="en-GB" b="1"/>
            <a:t>git rm [file]</a:t>
          </a:r>
          <a:endParaRPr lang="en-US"/>
        </a:p>
      </dgm:t>
    </dgm:pt>
    <dgm:pt modelId="{3F5B902E-FAA0-4029-8777-A2A288C9A45E}" type="parTrans" cxnId="{0C82DF89-9E57-48A7-B830-29EAA2E3C2B0}">
      <dgm:prSet/>
      <dgm:spPr/>
      <dgm:t>
        <a:bodyPr/>
        <a:lstStyle/>
        <a:p>
          <a:endParaRPr lang="en-US"/>
        </a:p>
      </dgm:t>
    </dgm:pt>
    <dgm:pt modelId="{519D424D-B348-4978-906C-E7249D97E6DA}" type="sibTrans" cxnId="{0C82DF89-9E57-48A7-B830-29EAA2E3C2B0}">
      <dgm:prSet/>
      <dgm:spPr/>
      <dgm:t>
        <a:bodyPr/>
        <a:lstStyle/>
        <a:p>
          <a:endParaRPr lang="en-US"/>
        </a:p>
      </dgm:t>
    </dgm:pt>
    <dgm:pt modelId="{AA4E9FFE-FCDB-4B10-BF84-E5A0C862497B}">
      <dgm:prSet/>
      <dgm:spPr/>
      <dgm:t>
        <a:bodyPr/>
        <a:lstStyle/>
        <a:p>
          <a:r>
            <a:rPr lang="en-GB"/>
            <a:t>This command deletes the file from your working directory and stages the deletion.</a:t>
          </a:r>
          <a:endParaRPr lang="en-US"/>
        </a:p>
      </dgm:t>
    </dgm:pt>
    <dgm:pt modelId="{32BF7C8B-437B-4D6D-B96D-50ED546C0679}" type="parTrans" cxnId="{79F73B19-A670-426B-9E8B-DDE93C1ACB0E}">
      <dgm:prSet/>
      <dgm:spPr/>
      <dgm:t>
        <a:bodyPr/>
        <a:lstStyle/>
        <a:p>
          <a:endParaRPr lang="en-US"/>
        </a:p>
      </dgm:t>
    </dgm:pt>
    <dgm:pt modelId="{C700DD32-7D68-4C82-AE55-1D127E6C795C}" type="sibTrans" cxnId="{79F73B19-A670-426B-9E8B-DDE93C1ACB0E}">
      <dgm:prSet/>
      <dgm:spPr/>
      <dgm:t>
        <a:bodyPr/>
        <a:lstStyle/>
        <a:p>
          <a:endParaRPr lang="en-US"/>
        </a:p>
      </dgm:t>
    </dgm:pt>
    <dgm:pt modelId="{2BE9ED33-1CFC-4B0E-A418-B4AD88E8A668}">
      <dgm:prSet/>
      <dgm:spPr/>
      <dgm:t>
        <a:bodyPr/>
        <a:lstStyle/>
        <a:p>
          <a:r>
            <a:rPr lang="en-GB" b="1"/>
            <a:t>git log</a:t>
          </a:r>
          <a:endParaRPr lang="en-US"/>
        </a:p>
      </dgm:t>
    </dgm:pt>
    <dgm:pt modelId="{1B14076E-8100-431C-B018-EEEA48AD215E}" type="parTrans" cxnId="{45B0199F-E1AB-4311-9487-2813A0342B71}">
      <dgm:prSet/>
      <dgm:spPr/>
      <dgm:t>
        <a:bodyPr/>
        <a:lstStyle/>
        <a:p>
          <a:endParaRPr lang="en-US"/>
        </a:p>
      </dgm:t>
    </dgm:pt>
    <dgm:pt modelId="{49F969F5-CE7A-4B95-B4A3-E544BBD51CC0}" type="sibTrans" cxnId="{45B0199F-E1AB-4311-9487-2813A0342B71}">
      <dgm:prSet/>
      <dgm:spPr/>
      <dgm:t>
        <a:bodyPr/>
        <a:lstStyle/>
        <a:p>
          <a:endParaRPr lang="en-US"/>
        </a:p>
      </dgm:t>
    </dgm:pt>
    <dgm:pt modelId="{30E387FD-1833-4B5A-9F36-27533811C92A}">
      <dgm:prSet/>
      <dgm:spPr/>
      <dgm:t>
        <a:bodyPr/>
        <a:lstStyle/>
        <a:p>
          <a:r>
            <a:rPr lang="en-GB"/>
            <a:t>This command is used to list the version history for the current branch.</a:t>
          </a:r>
          <a:endParaRPr lang="en-US"/>
        </a:p>
      </dgm:t>
    </dgm:pt>
    <dgm:pt modelId="{1AB342FF-64B2-4005-9927-EE7ECBB79927}" type="parTrans" cxnId="{179D031D-927C-47F0-BE2D-9AAB3A242BA5}">
      <dgm:prSet/>
      <dgm:spPr/>
      <dgm:t>
        <a:bodyPr/>
        <a:lstStyle/>
        <a:p>
          <a:endParaRPr lang="en-US"/>
        </a:p>
      </dgm:t>
    </dgm:pt>
    <dgm:pt modelId="{D414BDD0-014D-461D-A62E-A3F24317E5CB}" type="sibTrans" cxnId="{179D031D-927C-47F0-BE2D-9AAB3A242BA5}">
      <dgm:prSet/>
      <dgm:spPr/>
      <dgm:t>
        <a:bodyPr/>
        <a:lstStyle/>
        <a:p>
          <a:endParaRPr lang="en-US"/>
        </a:p>
      </dgm:t>
    </dgm:pt>
    <dgm:pt modelId="{FA93C08B-9B46-44F8-BAF6-AF835A467FD2}">
      <dgm:prSet/>
      <dgm:spPr/>
      <dgm:t>
        <a:bodyPr/>
        <a:lstStyle/>
        <a:p>
          <a:r>
            <a:rPr lang="en-GB" b="1" dirty="0"/>
            <a:t>git show [commit]</a:t>
          </a:r>
          <a:endParaRPr lang="en-US" dirty="0"/>
        </a:p>
      </dgm:t>
    </dgm:pt>
    <dgm:pt modelId="{1D9FA616-411D-4996-ABEC-7557DAF8793E}" type="parTrans" cxnId="{E0324F32-3F7C-42A9-9ED3-320B9FB32F1E}">
      <dgm:prSet/>
      <dgm:spPr/>
      <dgm:t>
        <a:bodyPr/>
        <a:lstStyle/>
        <a:p>
          <a:endParaRPr lang="en-US"/>
        </a:p>
      </dgm:t>
    </dgm:pt>
    <dgm:pt modelId="{3C55F211-EA66-4558-8665-5E09CE0854F9}" type="sibTrans" cxnId="{E0324F32-3F7C-42A9-9ED3-320B9FB32F1E}">
      <dgm:prSet/>
      <dgm:spPr/>
      <dgm:t>
        <a:bodyPr/>
        <a:lstStyle/>
        <a:p>
          <a:endParaRPr lang="en-US"/>
        </a:p>
      </dgm:t>
    </dgm:pt>
    <dgm:pt modelId="{CD8C2B50-25C2-4E68-AB8B-AEF56FF31AAA}">
      <dgm:prSet/>
      <dgm:spPr/>
      <dgm:t>
        <a:bodyPr/>
        <a:lstStyle/>
        <a:p>
          <a:r>
            <a:rPr lang="en-GB"/>
            <a:t>This command shows the metadata and content changes of the specified commit.</a:t>
          </a:r>
          <a:endParaRPr lang="en-US"/>
        </a:p>
      </dgm:t>
    </dgm:pt>
    <dgm:pt modelId="{84038BE5-5AAA-442B-89F5-663357EA8C5F}" type="parTrans" cxnId="{359C9744-23A5-4566-8BBF-4835357F0ADF}">
      <dgm:prSet/>
      <dgm:spPr/>
      <dgm:t>
        <a:bodyPr/>
        <a:lstStyle/>
        <a:p>
          <a:endParaRPr lang="en-US"/>
        </a:p>
      </dgm:t>
    </dgm:pt>
    <dgm:pt modelId="{1F0890A0-0B36-4D7C-9AE2-DDAABC04E787}" type="sibTrans" cxnId="{359C9744-23A5-4566-8BBF-4835357F0ADF}">
      <dgm:prSet/>
      <dgm:spPr/>
      <dgm:t>
        <a:bodyPr/>
        <a:lstStyle/>
        <a:p>
          <a:endParaRPr lang="en-US"/>
        </a:p>
      </dgm:t>
    </dgm:pt>
    <dgm:pt modelId="{3526DA4B-11C1-4CB2-997F-1E9AA4940E8C}">
      <dgm:prSet/>
      <dgm:spPr/>
      <dgm:t>
        <a:bodyPr/>
        <a:lstStyle/>
        <a:p>
          <a:r>
            <a:rPr lang="en-GB" b="1"/>
            <a:t>git branch</a:t>
          </a:r>
          <a:endParaRPr lang="en-US"/>
        </a:p>
      </dgm:t>
    </dgm:pt>
    <dgm:pt modelId="{675E34F2-17F1-4293-B8AB-D1E848973D27}" type="parTrans" cxnId="{6F7112EC-BDA2-4372-B6FF-553D40D6B925}">
      <dgm:prSet/>
      <dgm:spPr/>
      <dgm:t>
        <a:bodyPr/>
        <a:lstStyle/>
        <a:p>
          <a:endParaRPr lang="en-US"/>
        </a:p>
      </dgm:t>
    </dgm:pt>
    <dgm:pt modelId="{9567D1BE-BEDC-4734-8DD0-3DCA7B9D482E}" type="sibTrans" cxnId="{6F7112EC-BDA2-4372-B6FF-553D40D6B925}">
      <dgm:prSet/>
      <dgm:spPr/>
      <dgm:t>
        <a:bodyPr/>
        <a:lstStyle/>
        <a:p>
          <a:endParaRPr lang="en-US"/>
        </a:p>
      </dgm:t>
    </dgm:pt>
    <dgm:pt modelId="{EF151C78-9D6B-414C-817B-4CB40BB84AC8}">
      <dgm:prSet/>
      <dgm:spPr/>
      <dgm:t>
        <a:bodyPr/>
        <a:lstStyle/>
        <a:p>
          <a:r>
            <a:rPr lang="en-GB"/>
            <a:t>This command lists all the local branches in the current repository.</a:t>
          </a:r>
          <a:endParaRPr lang="en-US"/>
        </a:p>
      </dgm:t>
    </dgm:pt>
    <dgm:pt modelId="{73020EB2-9A80-4107-96A6-D2D1EB22D73E}" type="parTrans" cxnId="{2B665832-1F82-4259-B7B9-0FCAFF0B0DF8}">
      <dgm:prSet/>
      <dgm:spPr/>
      <dgm:t>
        <a:bodyPr/>
        <a:lstStyle/>
        <a:p>
          <a:endParaRPr lang="en-US"/>
        </a:p>
      </dgm:t>
    </dgm:pt>
    <dgm:pt modelId="{38D011B4-8B85-40CC-89D0-2B37B09D22AC}" type="sibTrans" cxnId="{2B665832-1F82-4259-B7B9-0FCAFF0B0DF8}">
      <dgm:prSet/>
      <dgm:spPr/>
      <dgm:t>
        <a:bodyPr/>
        <a:lstStyle/>
        <a:p>
          <a:endParaRPr lang="en-US"/>
        </a:p>
      </dgm:t>
    </dgm:pt>
    <dgm:pt modelId="{8E680790-5AE9-4FEC-8E84-20B1F8B6172F}">
      <dgm:prSet/>
      <dgm:spPr/>
      <dgm:t>
        <a:bodyPr/>
        <a:lstStyle/>
        <a:p>
          <a:r>
            <a:rPr lang="en-GB" b="1"/>
            <a:t>git branch [branch name]</a:t>
          </a:r>
          <a:endParaRPr lang="en-US"/>
        </a:p>
      </dgm:t>
    </dgm:pt>
    <dgm:pt modelId="{1A38656A-438C-495E-9621-E69C0BE35283}" type="parTrans" cxnId="{43D4E1E0-D96D-4C5D-A70F-647F8513962F}">
      <dgm:prSet/>
      <dgm:spPr/>
      <dgm:t>
        <a:bodyPr/>
        <a:lstStyle/>
        <a:p>
          <a:endParaRPr lang="en-US"/>
        </a:p>
      </dgm:t>
    </dgm:pt>
    <dgm:pt modelId="{8965FAF8-EF11-419E-BB98-E574E80C9FEB}" type="sibTrans" cxnId="{43D4E1E0-D96D-4C5D-A70F-647F8513962F}">
      <dgm:prSet/>
      <dgm:spPr/>
      <dgm:t>
        <a:bodyPr/>
        <a:lstStyle/>
        <a:p>
          <a:endParaRPr lang="en-US"/>
        </a:p>
      </dgm:t>
    </dgm:pt>
    <dgm:pt modelId="{495EA250-6E05-4980-9B29-3823942BBB4D}">
      <dgm:prSet/>
      <dgm:spPr/>
      <dgm:t>
        <a:bodyPr/>
        <a:lstStyle/>
        <a:p>
          <a:r>
            <a:rPr lang="en-GB"/>
            <a:t>This command creates a new branch.</a:t>
          </a:r>
          <a:endParaRPr lang="en-US"/>
        </a:p>
      </dgm:t>
    </dgm:pt>
    <dgm:pt modelId="{E6BF1E0E-D1E2-4989-ADE0-FE27F90811E9}" type="parTrans" cxnId="{833AB6AD-FD55-47C4-9AF5-3769C1120F39}">
      <dgm:prSet/>
      <dgm:spPr/>
      <dgm:t>
        <a:bodyPr/>
        <a:lstStyle/>
        <a:p>
          <a:endParaRPr lang="en-US"/>
        </a:p>
      </dgm:t>
    </dgm:pt>
    <dgm:pt modelId="{FD16FC05-F008-41D8-AE9E-35ABD78270D5}" type="sibTrans" cxnId="{833AB6AD-FD55-47C4-9AF5-3769C1120F39}">
      <dgm:prSet/>
      <dgm:spPr/>
      <dgm:t>
        <a:bodyPr/>
        <a:lstStyle/>
        <a:p>
          <a:endParaRPr lang="en-US"/>
        </a:p>
      </dgm:t>
    </dgm:pt>
    <dgm:pt modelId="{A4209352-5C2F-4751-BBC1-103BAD309BDE}" type="pres">
      <dgm:prSet presAssocID="{1DD73705-CE6A-432A-98F0-364E00E7FB85}" presName="diagram" presStyleCnt="0">
        <dgm:presLayoutVars>
          <dgm:dir/>
          <dgm:resizeHandles val="exact"/>
        </dgm:presLayoutVars>
      </dgm:prSet>
      <dgm:spPr/>
    </dgm:pt>
    <dgm:pt modelId="{4458AA45-A903-4E9D-A3DC-61B8D9BB3924}" type="pres">
      <dgm:prSet presAssocID="{CA6B932F-2719-4111-A165-70914D0FB212}" presName="node" presStyleLbl="node1" presStyleIdx="0" presStyleCnt="19">
        <dgm:presLayoutVars>
          <dgm:bulletEnabled val="1"/>
        </dgm:presLayoutVars>
      </dgm:prSet>
      <dgm:spPr/>
    </dgm:pt>
    <dgm:pt modelId="{5C565312-4813-4D4D-BBC9-1DFCDA9E1320}" type="pres">
      <dgm:prSet presAssocID="{7A4D6738-AD7C-49E3-B51A-4E3B2E74CF0E}" presName="sibTrans" presStyleCnt="0"/>
      <dgm:spPr/>
    </dgm:pt>
    <dgm:pt modelId="{6CBDA1E0-2C9A-4292-8111-21AF14FB6FF2}" type="pres">
      <dgm:prSet presAssocID="{3CA57573-BC47-4DF8-BF19-FBE5ECDDE5BD}" presName="node" presStyleLbl="node1" presStyleIdx="1" presStyleCnt="19">
        <dgm:presLayoutVars>
          <dgm:bulletEnabled val="1"/>
        </dgm:presLayoutVars>
      </dgm:prSet>
      <dgm:spPr/>
    </dgm:pt>
    <dgm:pt modelId="{8751A897-B9E7-468D-A28E-B168DE805C68}" type="pres">
      <dgm:prSet presAssocID="{A73F4A1B-0218-485F-94CB-1412B67204EE}" presName="sibTrans" presStyleCnt="0"/>
      <dgm:spPr/>
    </dgm:pt>
    <dgm:pt modelId="{DD526E8A-DA9F-41E5-9FD1-36A816DDBA6E}" type="pres">
      <dgm:prSet presAssocID="{22C00B55-F7A1-457F-8CA6-4FC5BDCE8E98}" presName="node" presStyleLbl="node1" presStyleIdx="2" presStyleCnt="19">
        <dgm:presLayoutVars>
          <dgm:bulletEnabled val="1"/>
        </dgm:presLayoutVars>
      </dgm:prSet>
      <dgm:spPr/>
    </dgm:pt>
    <dgm:pt modelId="{69709A22-740F-4850-B436-71F7200475EF}" type="pres">
      <dgm:prSet presAssocID="{6E6D79B8-E230-42DD-A9C4-48FBA0106F12}" presName="sibTrans" presStyleCnt="0"/>
      <dgm:spPr/>
    </dgm:pt>
    <dgm:pt modelId="{571F657C-3625-4F8A-B0AA-2B433543E01B}" type="pres">
      <dgm:prSet presAssocID="{9FBC28CC-1CA2-4E14-B30B-911E186C2135}" presName="node" presStyleLbl="node1" presStyleIdx="3" presStyleCnt="19">
        <dgm:presLayoutVars>
          <dgm:bulletEnabled val="1"/>
        </dgm:presLayoutVars>
      </dgm:prSet>
      <dgm:spPr/>
    </dgm:pt>
    <dgm:pt modelId="{73510EB5-EDCF-4AD2-A765-944DC29D3F07}" type="pres">
      <dgm:prSet presAssocID="{A14340ED-6017-4D49-BD49-00190F525AD6}" presName="sibTrans" presStyleCnt="0"/>
      <dgm:spPr/>
    </dgm:pt>
    <dgm:pt modelId="{78016BB9-9611-4CAB-ADE0-A3DBCD44507B}" type="pres">
      <dgm:prSet presAssocID="{7256E6E1-354D-4263-82AC-1384A74FB943}" presName="node" presStyleLbl="node1" presStyleIdx="4" presStyleCnt="19">
        <dgm:presLayoutVars>
          <dgm:bulletEnabled val="1"/>
        </dgm:presLayoutVars>
      </dgm:prSet>
      <dgm:spPr/>
    </dgm:pt>
    <dgm:pt modelId="{F9AC301A-587B-459E-BAB4-1619BC480AB5}" type="pres">
      <dgm:prSet presAssocID="{70BC5306-2C0D-4080-98A4-7D71BDA8FC50}" presName="sibTrans" presStyleCnt="0"/>
      <dgm:spPr/>
    </dgm:pt>
    <dgm:pt modelId="{27B213B8-B129-49CA-A243-D433EC3B6182}" type="pres">
      <dgm:prSet presAssocID="{79E12AF2-11ED-49DF-B3E6-32D7AF67208C}" presName="node" presStyleLbl="node1" presStyleIdx="5" presStyleCnt="19">
        <dgm:presLayoutVars>
          <dgm:bulletEnabled val="1"/>
        </dgm:presLayoutVars>
      </dgm:prSet>
      <dgm:spPr/>
    </dgm:pt>
    <dgm:pt modelId="{CE6F7B35-BBB3-482D-B24D-29322E4CEEDD}" type="pres">
      <dgm:prSet presAssocID="{C8DEFC43-6E96-4EA1-A08E-B5C8D1925E4F}" presName="sibTrans" presStyleCnt="0"/>
      <dgm:spPr/>
    </dgm:pt>
    <dgm:pt modelId="{869F9699-D2D7-4016-9CC4-06E4E208F045}" type="pres">
      <dgm:prSet presAssocID="{2230C0EB-6CF1-4455-98F0-8B4A18928514}" presName="node" presStyleLbl="node1" presStyleIdx="6" presStyleCnt="19">
        <dgm:presLayoutVars>
          <dgm:bulletEnabled val="1"/>
        </dgm:presLayoutVars>
      </dgm:prSet>
      <dgm:spPr/>
    </dgm:pt>
    <dgm:pt modelId="{0B3355D6-7070-4738-957F-B75E85F62CF5}" type="pres">
      <dgm:prSet presAssocID="{6A055375-B7BE-47EB-9A56-67C0E952429D}" presName="sibTrans" presStyleCnt="0"/>
      <dgm:spPr/>
    </dgm:pt>
    <dgm:pt modelId="{18398FE7-6428-4FF2-A837-D2140CD24315}" type="pres">
      <dgm:prSet presAssocID="{6C2F58D1-963F-4FD7-812D-36C3492843DC}" presName="node" presStyleLbl="node1" presStyleIdx="7" presStyleCnt="19">
        <dgm:presLayoutVars>
          <dgm:bulletEnabled val="1"/>
        </dgm:presLayoutVars>
      </dgm:prSet>
      <dgm:spPr/>
    </dgm:pt>
    <dgm:pt modelId="{72A83391-591A-4D8E-987D-422293574C60}" type="pres">
      <dgm:prSet presAssocID="{86CE72EA-6708-4C9F-8EBF-0905266685A4}" presName="sibTrans" presStyleCnt="0"/>
      <dgm:spPr/>
    </dgm:pt>
    <dgm:pt modelId="{4D5463E0-89FE-478E-8CB0-7FA3B6850BE1}" type="pres">
      <dgm:prSet presAssocID="{30AE962F-ACC3-42B7-B104-FA6E1900D1BF}" presName="node" presStyleLbl="node1" presStyleIdx="8" presStyleCnt="19">
        <dgm:presLayoutVars>
          <dgm:bulletEnabled val="1"/>
        </dgm:presLayoutVars>
      </dgm:prSet>
      <dgm:spPr/>
    </dgm:pt>
    <dgm:pt modelId="{A349FD18-77EA-4804-8D5E-7104E63FD83D}" type="pres">
      <dgm:prSet presAssocID="{69378393-9FE3-4E7D-87BB-5D1A2E4AA4B4}" presName="sibTrans" presStyleCnt="0"/>
      <dgm:spPr/>
    </dgm:pt>
    <dgm:pt modelId="{3338A983-650A-4744-BE65-1281A274349A}" type="pres">
      <dgm:prSet presAssocID="{29BF9C79-CF9A-4288-9439-8C3CD77634EF}" presName="node" presStyleLbl="node1" presStyleIdx="9" presStyleCnt="19">
        <dgm:presLayoutVars>
          <dgm:bulletEnabled val="1"/>
        </dgm:presLayoutVars>
      </dgm:prSet>
      <dgm:spPr/>
    </dgm:pt>
    <dgm:pt modelId="{6516261E-3F70-4050-A99F-A1C682457291}" type="pres">
      <dgm:prSet presAssocID="{519D424D-B348-4978-906C-E7249D97E6DA}" presName="sibTrans" presStyleCnt="0"/>
      <dgm:spPr/>
    </dgm:pt>
    <dgm:pt modelId="{AEB2F5BD-B0BE-4EAA-B41F-C0B8C02F4085}" type="pres">
      <dgm:prSet presAssocID="{AA4E9FFE-FCDB-4B10-BF84-E5A0C862497B}" presName="node" presStyleLbl="node1" presStyleIdx="10" presStyleCnt="19">
        <dgm:presLayoutVars>
          <dgm:bulletEnabled val="1"/>
        </dgm:presLayoutVars>
      </dgm:prSet>
      <dgm:spPr/>
    </dgm:pt>
    <dgm:pt modelId="{39B07A3C-B41A-40BD-90D6-6C3ACE074EBD}" type="pres">
      <dgm:prSet presAssocID="{C700DD32-7D68-4C82-AE55-1D127E6C795C}" presName="sibTrans" presStyleCnt="0"/>
      <dgm:spPr/>
    </dgm:pt>
    <dgm:pt modelId="{0CBC84AF-17CB-4149-B64C-352ADE2995F9}" type="pres">
      <dgm:prSet presAssocID="{2BE9ED33-1CFC-4B0E-A418-B4AD88E8A668}" presName="node" presStyleLbl="node1" presStyleIdx="11" presStyleCnt="19">
        <dgm:presLayoutVars>
          <dgm:bulletEnabled val="1"/>
        </dgm:presLayoutVars>
      </dgm:prSet>
      <dgm:spPr/>
    </dgm:pt>
    <dgm:pt modelId="{C5270086-1BBB-4A97-9184-E479756DC2EC}" type="pres">
      <dgm:prSet presAssocID="{49F969F5-CE7A-4B95-B4A3-E544BBD51CC0}" presName="sibTrans" presStyleCnt="0"/>
      <dgm:spPr/>
    </dgm:pt>
    <dgm:pt modelId="{69DEE963-A6D1-4A0E-B0F5-9E8B7924CB6E}" type="pres">
      <dgm:prSet presAssocID="{30E387FD-1833-4B5A-9F36-27533811C92A}" presName="node" presStyleLbl="node1" presStyleIdx="12" presStyleCnt="19">
        <dgm:presLayoutVars>
          <dgm:bulletEnabled val="1"/>
        </dgm:presLayoutVars>
      </dgm:prSet>
      <dgm:spPr/>
    </dgm:pt>
    <dgm:pt modelId="{28B1096C-5660-48F4-9FBA-02B3F637780F}" type="pres">
      <dgm:prSet presAssocID="{D414BDD0-014D-461D-A62E-A3F24317E5CB}" presName="sibTrans" presStyleCnt="0"/>
      <dgm:spPr/>
    </dgm:pt>
    <dgm:pt modelId="{26728F49-C115-4D12-A706-BBE15539CF3C}" type="pres">
      <dgm:prSet presAssocID="{FA93C08B-9B46-44F8-BAF6-AF835A467FD2}" presName="node" presStyleLbl="node1" presStyleIdx="13" presStyleCnt="19">
        <dgm:presLayoutVars>
          <dgm:bulletEnabled val="1"/>
        </dgm:presLayoutVars>
      </dgm:prSet>
      <dgm:spPr/>
    </dgm:pt>
    <dgm:pt modelId="{B22456E1-8E51-47BB-BF09-96C2E6C47AAE}" type="pres">
      <dgm:prSet presAssocID="{3C55F211-EA66-4558-8665-5E09CE0854F9}" presName="sibTrans" presStyleCnt="0"/>
      <dgm:spPr/>
    </dgm:pt>
    <dgm:pt modelId="{8D19D50B-12BF-4322-AB71-EF842D9F257A}" type="pres">
      <dgm:prSet presAssocID="{CD8C2B50-25C2-4E68-AB8B-AEF56FF31AAA}" presName="node" presStyleLbl="node1" presStyleIdx="14" presStyleCnt="19">
        <dgm:presLayoutVars>
          <dgm:bulletEnabled val="1"/>
        </dgm:presLayoutVars>
      </dgm:prSet>
      <dgm:spPr/>
    </dgm:pt>
    <dgm:pt modelId="{4427EE0A-0A35-4883-BAA9-9E5CC92F0B62}" type="pres">
      <dgm:prSet presAssocID="{1F0890A0-0B36-4D7C-9AE2-DDAABC04E787}" presName="sibTrans" presStyleCnt="0"/>
      <dgm:spPr/>
    </dgm:pt>
    <dgm:pt modelId="{9CEA461C-E01D-44F3-B8A3-5ED7DA065190}" type="pres">
      <dgm:prSet presAssocID="{3526DA4B-11C1-4CB2-997F-1E9AA4940E8C}" presName="node" presStyleLbl="node1" presStyleIdx="15" presStyleCnt="19">
        <dgm:presLayoutVars>
          <dgm:bulletEnabled val="1"/>
        </dgm:presLayoutVars>
      </dgm:prSet>
      <dgm:spPr/>
    </dgm:pt>
    <dgm:pt modelId="{5B5472D9-F9C2-4AB3-80C3-3186AC71262C}" type="pres">
      <dgm:prSet presAssocID="{9567D1BE-BEDC-4734-8DD0-3DCA7B9D482E}" presName="sibTrans" presStyleCnt="0"/>
      <dgm:spPr/>
    </dgm:pt>
    <dgm:pt modelId="{125D9FE9-7950-4B24-94B6-9B06D0D37FC5}" type="pres">
      <dgm:prSet presAssocID="{EF151C78-9D6B-414C-817B-4CB40BB84AC8}" presName="node" presStyleLbl="node1" presStyleIdx="16" presStyleCnt="19">
        <dgm:presLayoutVars>
          <dgm:bulletEnabled val="1"/>
        </dgm:presLayoutVars>
      </dgm:prSet>
      <dgm:spPr/>
    </dgm:pt>
    <dgm:pt modelId="{9DFDA2BC-9145-4C54-9AB3-7A612DDF2BE8}" type="pres">
      <dgm:prSet presAssocID="{38D011B4-8B85-40CC-89D0-2B37B09D22AC}" presName="sibTrans" presStyleCnt="0"/>
      <dgm:spPr/>
    </dgm:pt>
    <dgm:pt modelId="{5159714E-D812-4B8D-BF82-EEE649BDBA66}" type="pres">
      <dgm:prSet presAssocID="{8E680790-5AE9-4FEC-8E84-20B1F8B6172F}" presName="node" presStyleLbl="node1" presStyleIdx="17" presStyleCnt="19">
        <dgm:presLayoutVars>
          <dgm:bulletEnabled val="1"/>
        </dgm:presLayoutVars>
      </dgm:prSet>
      <dgm:spPr/>
    </dgm:pt>
    <dgm:pt modelId="{18A176E1-FFD3-48C5-819A-2B73A345793A}" type="pres">
      <dgm:prSet presAssocID="{8965FAF8-EF11-419E-BB98-E574E80C9FEB}" presName="sibTrans" presStyleCnt="0"/>
      <dgm:spPr/>
    </dgm:pt>
    <dgm:pt modelId="{696CF605-7594-4353-8D19-B29AF1D96ADB}" type="pres">
      <dgm:prSet presAssocID="{495EA250-6E05-4980-9B29-3823942BBB4D}" presName="node" presStyleLbl="node1" presStyleIdx="18" presStyleCnt="19">
        <dgm:presLayoutVars>
          <dgm:bulletEnabled val="1"/>
        </dgm:presLayoutVars>
      </dgm:prSet>
      <dgm:spPr/>
    </dgm:pt>
  </dgm:ptLst>
  <dgm:cxnLst>
    <dgm:cxn modelId="{04483400-C3CE-40FC-97C2-7C79052862E2}" type="presOf" srcId="{CA6B932F-2719-4111-A165-70914D0FB212}" destId="{4458AA45-A903-4E9D-A3DC-61B8D9BB3924}" srcOrd="0" destOrd="0" presId="urn:microsoft.com/office/officeart/2005/8/layout/default"/>
    <dgm:cxn modelId="{79F73B19-A670-426B-9E8B-DDE93C1ACB0E}" srcId="{1DD73705-CE6A-432A-98F0-364E00E7FB85}" destId="{AA4E9FFE-FCDB-4B10-BF84-E5A0C862497B}" srcOrd="10" destOrd="0" parTransId="{32BF7C8B-437B-4D6D-B96D-50ED546C0679}" sibTransId="{C700DD32-7D68-4C82-AE55-1D127E6C795C}"/>
    <dgm:cxn modelId="{C3C8CE1C-B4B6-446B-803E-E2AF6D892F57}" type="presOf" srcId="{FA93C08B-9B46-44F8-BAF6-AF835A467FD2}" destId="{26728F49-C115-4D12-A706-BBE15539CF3C}" srcOrd="0" destOrd="0" presId="urn:microsoft.com/office/officeart/2005/8/layout/default"/>
    <dgm:cxn modelId="{179D031D-927C-47F0-BE2D-9AAB3A242BA5}" srcId="{1DD73705-CE6A-432A-98F0-364E00E7FB85}" destId="{30E387FD-1833-4B5A-9F36-27533811C92A}" srcOrd="12" destOrd="0" parTransId="{1AB342FF-64B2-4005-9927-EE7ECBB79927}" sibTransId="{D414BDD0-014D-461D-A62E-A3F24317E5CB}"/>
    <dgm:cxn modelId="{7F4BC11F-3EE8-4F6E-85E2-CB1E4671BAF6}" srcId="{1DD73705-CE6A-432A-98F0-364E00E7FB85}" destId="{79E12AF2-11ED-49DF-B3E6-32D7AF67208C}" srcOrd="5" destOrd="0" parTransId="{8A33E386-F59C-493B-83AD-08D6DA50B7B6}" sibTransId="{C8DEFC43-6E96-4EA1-A08E-B5C8D1925E4F}"/>
    <dgm:cxn modelId="{726DEB1F-BE6D-4093-9BF4-773772A05E31}" srcId="{1DD73705-CE6A-432A-98F0-364E00E7FB85}" destId="{7256E6E1-354D-4263-82AC-1384A74FB943}" srcOrd="4" destOrd="0" parTransId="{81BAB4B0-A20B-41BB-B9D1-70BCCE4467E8}" sibTransId="{70BC5306-2C0D-4080-98A4-7D71BDA8FC50}"/>
    <dgm:cxn modelId="{6856262B-AB72-4CE6-8CA1-3BC3F4E17875}" type="presOf" srcId="{EF151C78-9D6B-414C-817B-4CB40BB84AC8}" destId="{125D9FE9-7950-4B24-94B6-9B06D0D37FC5}" srcOrd="0" destOrd="0" presId="urn:microsoft.com/office/officeart/2005/8/layout/default"/>
    <dgm:cxn modelId="{E0324F32-3F7C-42A9-9ED3-320B9FB32F1E}" srcId="{1DD73705-CE6A-432A-98F0-364E00E7FB85}" destId="{FA93C08B-9B46-44F8-BAF6-AF835A467FD2}" srcOrd="13" destOrd="0" parTransId="{1D9FA616-411D-4996-ABEC-7557DAF8793E}" sibTransId="{3C55F211-EA66-4558-8665-5E09CE0854F9}"/>
    <dgm:cxn modelId="{2B665832-1F82-4259-B7B9-0FCAFF0B0DF8}" srcId="{1DD73705-CE6A-432A-98F0-364E00E7FB85}" destId="{EF151C78-9D6B-414C-817B-4CB40BB84AC8}" srcOrd="16" destOrd="0" parTransId="{73020EB2-9A80-4107-96A6-D2D1EB22D73E}" sibTransId="{38D011B4-8B85-40CC-89D0-2B37B09D22AC}"/>
    <dgm:cxn modelId="{D03A4435-8E80-4A46-B047-D33C36ADB396}" type="presOf" srcId="{2BE9ED33-1CFC-4B0E-A418-B4AD88E8A668}" destId="{0CBC84AF-17CB-4149-B64C-352ADE2995F9}" srcOrd="0" destOrd="0" presId="urn:microsoft.com/office/officeart/2005/8/layout/default"/>
    <dgm:cxn modelId="{ED3BBF3A-1937-4690-9A23-5EEB75D3D01A}" type="presOf" srcId="{3526DA4B-11C1-4CB2-997F-1E9AA4940E8C}" destId="{9CEA461C-E01D-44F3-B8A3-5ED7DA065190}" srcOrd="0" destOrd="0" presId="urn:microsoft.com/office/officeart/2005/8/layout/default"/>
    <dgm:cxn modelId="{1C980144-81BD-402C-A786-FAD918DDDA21}" type="presOf" srcId="{30E387FD-1833-4B5A-9F36-27533811C92A}" destId="{69DEE963-A6D1-4A0E-B0F5-9E8B7924CB6E}" srcOrd="0" destOrd="0" presId="urn:microsoft.com/office/officeart/2005/8/layout/default"/>
    <dgm:cxn modelId="{359C9744-23A5-4566-8BBF-4835357F0ADF}" srcId="{1DD73705-CE6A-432A-98F0-364E00E7FB85}" destId="{CD8C2B50-25C2-4E68-AB8B-AEF56FF31AAA}" srcOrd="14" destOrd="0" parTransId="{84038BE5-5AAA-442B-89F5-663357EA8C5F}" sibTransId="{1F0890A0-0B36-4D7C-9AE2-DDAABC04E787}"/>
    <dgm:cxn modelId="{D02C9F45-ADA3-4323-86D0-2DAAE4CE6C90}" type="presOf" srcId="{AA4E9FFE-FCDB-4B10-BF84-E5A0C862497B}" destId="{AEB2F5BD-B0BE-4EAA-B41F-C0B8C02F4085}" srcOrd="0" destOrd="0" presId="urn:microsoft.com/office/officeart/2005/8/layout/default"/>
    <dgm:cxn modelId="{F54A6669-4FD6-4B07-8D40-E85CD904B2E1}" type="presOf" srcId="{6C2F58D1-963F-4FD7-812D-36C3492843DC}" destId="{18398FE7-6428-4FF2-A837-D2140CD24315}" srcOrd="0" destOrd="0" presId="urn:microsoft.com/office/officeart/2005/8/layout/default"/>
    <dgm:cxn modelId="{786BE169-637E-4FC2-9A2E-7656342DE744}" type="presOf" srcId="{1DD73705-CE6A-432A-98F0-364E00E7FB85}" destId="{A4209352-5C2F-4751-BBC1-103BAD309BDE}" srcOrd="0" destOrd="0" presId="urn:microsoft.com/office/officeart/2005/8/layout/default"/>
    <dgm:cxn modelId="{77E30558-C0D9-4AD9-B973-40597973EF35}" type="presOf" srcId="{3CA57573-BC47-4DF8-BF19-FBE5ECDDE5BD}" destId="{6CBDA1E0-2C9A-4292-8111-21AF14FB6FF2}" srcOrd="0" destOrd="0" presId="urn:microsoft.com/office/officeart/2005/8/layout/default"/>
    <dgm:cxn modelId="{E9B5A559-241B-488C-A2D3-CC10C4ACCEC1}" srcId="{1DD73705-CE6A-432A-98F0-364E00E7FB85}" destId="{3CA57573-BC47-4DF8-BF19-FBE5ECDDE5BD}" srcOrd="1" destOrd="0" parTransId="{4AB34B7E-C415-46EA-8F58-22EFAC33C516}" sibTransId="{A73F4A1B-0218-485F-94CB-1412B67204EE}"/>
    <dgm:cxn modelId="{5120CB7D-45AA-4565-8231-CB81A8F0237D}" type="presOf" srcId="{9FBC28CC-1CA2-4E14-B30B-911E186C2135}" destId="{571F657C-3625-4F8A-B0AA-2B433543E01B}" srcOrd="0" destOrd="0" presId="urn:microsoft.com/office/officeart/2005/8/layout/default"/>
    <dgm:cxn modelId="{56CFB47E-55BB-40CA-AA34-4424AFDAD47D}" type="presOf" srcId="{30AE962F-ACC3-42B7-B104-FA6E1900D1BF}" destId="{4D5463E0-89FE-478E-8CB0-7FA3B6850BE1}" srcOrd="0" destOrd="0" presId="urn:microsoft.com/office/officeart/2005/8/layout/default"/>
    <dgm:cxn modelId="{0C82DF89-9E57-48A7-B830-29EAA2E3C2B0}" srcId="{1DD73705-CE6A-432A-98F0-364E00E7FB85}" destId="{29BF9C79-CF9A-4288-9439-8C3CD77634EF}" srcOrd="9" destOrd="0" parTransId="{3F5B902E-FAA0-4029-8777-A2A288C9A45E}" sibTransId="{519D424D-B348-4978-906C-E7249D97E6DA}"/>
    <dgm:cxn modelId="{3DC8FD92-013E-43A3-B3A0-13E653C26187}" type="presOf" srcId="{22C00B55-F7A1-457F-8CA6-4FC5BDCE8E98}" destId="{DD526E8A-DA9F-41E5-9FD1-36A816DDBA6E}" srcOrd="0" destOrd="0" presId="urn:microsoft.com/office/officeart/2005/8/layout/default"/>
    <dgm:cxn modelId="{9C746A94-94A4-44A3-84E4-034FD669F1A1}" srcId="{1DD73705-CE6A-432A-98F0-364E00E7FB85}" destId="{6C2F58D1-963F-4FD7-812D-36C3492843DC}" srcOrd="7" destOrd="0" parTransId="{8A805093-F64B-4190-A757-C8CE64F128B2}" sibTransId="{86CE72EA-6708-4C9F-8EBF-0905266685A4}"/>
    <dgm:cxn modelId="{55C6B899-8E3C-44D0-835D-5D4DD6673107}" type="presOf" srcId="{2230C0EB-6CF1-4455-98F0-8B4A18928514}" destId="{869F9699-D2D7-4016-9CC4-06E4E208F045}" srcOrd="0" destOrd="0" presId="urn:microsoft.com/office/officeart/2005/8/layout/default"/>
    <dgm:cxn modelId="{85ADD39C-3A63-43B4-89DD-07F70592218C}" type="presOf" srcId="{79E12AF2-11ED-49DF-B3E6-32D7AF67208C}" destId="{27B213B8-B129-49CA-A243-D433EC3B6182}" srcOrd="0" destOrd="0" presId="urn:microsoft.com/office/officeart/2005/8/layout/default"/>
    <dgm:cxn modelId="{45B0199F-E1AB-4311-9487-2813A0342B71}" srcId="{1DD73705-CE6A-432A-98F0-364E00E7FB85}" destId="{2BE9ED33-1CFC-4B0E-A418-B4AD88E8A668}" srcOrd="11" destOrd="0" parTransId="{1B14076E-8100-431C-B018-EEEA48AD215E}" sibTransId="{49F969F5-CE7A-4B95-B4A3-E544BBD51CC0}"/>
    <dgm:cxn modelId="{BDC915A0-86DA-49DA-829B-EED4D51C0647}" type="presOf" srcId="{CD8C2B50-25C2-4E68-AB8B-AEF56FF31AAA}" destId="{8D19D50B-12BF-4322-AB71-EF842D9F257A}" srcOrd="0" destOrd="0" presId="urn:microsoft.com/office/officeart/2005/8/layout/default"/>
    <dgm:cxn modelId="{833AB6AD-FD55-47C4-9AF5-3769C1120F39}" srcId="{1DD73705-CE6A-432A-98F0-364E00E7FB85}" destId="{495EA250-6E05-4980-9B29-3823942BBB4D}" srcOrd="18" destOrd="0" parTransId="{E6BF1E0E-D1E2-4989-ADE0-FE27F90811E9}" sibTransId="{FD16FC05-F008-41D8-AE9E-35ABD78270D5}"/>
    <dgm:cxn modelId="{62A039B1-0EC1-4C96-9EF1-7D96959EA080}" srcId="{1DD73705-CE6A-432A-98F0-364E00E7FB85}" destId="{9FBC28CC-1CA2-4E14-B30B-911E186C2135}" srcOrd="3" destOrd="0" parTransId="{A67179F5-71F4-4FAD-8443-B6A94BFD6CFC}" sibTransId="{A14340ED-6017-4D49-BD49-00190F525AD6}"/>
    <dgm:cxn modelId="{1C878BB4-26DF-4929-8672-5803D6C05720}" type="presOf" srcId="{7256E6E1-354D-4263-82AC-1384A74FB943}" destId="{78016BB9-9611-4CAB-ADE0-A3DBCD44507B}" srcOrd="0" destOrd="0" presId="urn:microsoft.com/office/officeart/2005/8/layout/default"/>
    <dgm:cxn modelId="{DC5835B9-41C6-4F19-AE1E-D4645B1181D5}" type="presOf" srcId="{8E680790-5AE9-4FEC-8E84-20B1F8B6172F}" destId="{5159714E-D812-4B8D-BF82-EEE649BDBA66}" srcOrd="0" destOrd="0" presId="urn:microsoft.com/office/officeart/2005/8/layout/default"/>
    <dgm:cxn modelId="{0D7D27D7-CDE6-49EA-98FD-78AE0BFA8A45}" type="presOf" srcId="{495EA250-6E05-4980-9B29-3823942BBB4D}" destId="{696CF605-7594-4353-8D19-B29AF1D96ADB}" srcOrd="0" destOrd="0" presId="urn:microsoft.com/office/officeart/2005/8/layout/default"/>
    <dgm:cxn modelId="{8CB376E0-6B11-4930-AC0F-A28DF2DBFFB2}" srcId="{1DD73705-CE6A-432A-98F0-364E00E7FB85}" destId="{CA6B932F-2719-4111-A165-70914D0FB212}" srcOrd="0" destOrd="0" parTransId="{F867911A-757D-4A43-B9B6-BF3D33EEC8A7}" sibTransId="{7A4D6738-AD7C-49E3-B51A-4E3B2E74CF0E}"/>
    <dgm:cxn modelId="{43D4E1E0-D96D-4C5D-A70F-647F8513962F}" srcId="{1DD73705-CE6A-432A-98F0-364E00E7FB85}" destId="{8E680790-5AE9-4FEC-8E84-20B1F8B6172F}" srcOrd="17" destOrd="0" parTransId="{1A38656A-438C-495E-9621-E69C0BE35283}" sibTransId="{8965FAF8-EF11-419E-BB98-E574E80C9FEB}"/>
    <dgm:cxn modelId="{16FB7EE3-FB48-4A58-9BB3-FBBD0A74C41A}" srcId="{1DD73705-CE6A-432A-98F0-364E00E7FB85}" destId="{30AE962F-ACC3-42B7-B104-FA6E1900D1BF}" srcOrd="8" destOrd="0" parTransId="{2B794D61-A97E-4838-801E-5BC7FD4A396C}" sibTransId="{69378393-9FE3-4E7D-87BB-5D1A2E4AA4B4}"/>
    <dgm:cxn modelId="{1C6A25E7-E147-42E9-A632-BB2226C67C93}" srcId="{1DD73705-CE6A-432A-98F0-364E00E7FB85}" destId="{22C00B55-F7A1-457F-8CA6-4FC5BDCE8E98}" srcOrd="2" destOrd="0" parTransId="{4DF006B7-670B-48F4-AA7C-46A0C6470575}" sibTransId="{6E6D79B8-E230-42DD-A9C4-48FBA0106F12}"/>
    <dgm:cxn modelId="{6F7112EC-BDA2-4372-B6FF-553D40D6B925}" srcId="{1DD73705-CE6A-432A-98F0-364E00E7FB85}" destId="{3526DA4B-11C1-4CB2-997F-1E9AA4940E8C}" srcOrd="15" destOrd="0" parTransId="{675E34F2-17F1-4293-B8AB-D1E848973D27}" sibTransId="{9567D1BE-BEDC-4734-8DD0-3DCA7B9D482E}"/>
    <dgm:cxn modelId="{4DEDA2F5-1CB3-4613-87B1-EDB446E5218B}" srcId="{1DD73705-CE6A-432A-98F0-364E00E7FB85}" destId="{2230C0EB-6CF1-4455-98F0-8B4A18928514}" srcOrd="6" destOrd="0" parTransId="{496643BA-8CBD-4549-B9F0-B841FFD8870F}" sibTransId="{6A055375-B7BE-47EB-9A56-67C0E952429D}"/>
    <dgm:cxn modelId="{FD5A3DF7-A272-4E28-BD16-08D50D754657}" type="presOf" srcId="{29BF9C79-CF9A-4288-9439-8C3CD77634EF}" destId="{3338A983-650A-4744-BE65-1281A274349A}" srcOrd="0" destOrd="0" presId="urn:microsoft.com/office/officeart/2005/8/layout/default"/>
    <dgm:cxn modelId="{2EE47800-91DC-43E9-AE42-0A5E60790FAA}" type="presParOf" srcId="{A4209352-5C2F-4751-BBC1-103BAD309BDE}" destId="{4458AA45-A903-4E9D-A3DC-61B8D9BB3924}" srcOrd="0" destOrd="0" presId="urn:microsoft.com/office/officeart/2005/8/layout/default"/>
    <dgm:cxn modelId="{E9F82E38-B38A-4EE5-8983-27CC2D3E093B}" type="presParOf" srcId="{A4209352-5C2F-4751-BBC1-103BAD309BDE}" destId="{5C565312-4813-4D4D-BBC9-1DFCDA9E1320}" srcOrd="1" destOrd="0" presId="urn:microsoft.com/office/officeart/2005/8/layout/default"/>
    <dgm:cxn modelId="{65AF1400-5E17-4854-A738-8D48828AE6B0}" type="presParOf" srcId="{A4209352-5C2F-4751-BBC1-103BAD309BDE}" destId="{6CBDA1E0-2C9A-4292-8111-21AF14FB6FF2}" srcOrd="2" destOrd="0" presId="urn:microsoft.com/office/officeart/2005/8/layout/default"/>
    <dgm:cxn modelId="{BD3572F2-BBE4-4164-8DF8-A87EF569E754}" type="presParOf" srcId="{A4209352-5C2F-4751-BBC1-103BAD309BDE}" destId="{8751A897-B9E7-468D-A28E-B168DE805C68}" srcOrd="3" destOrd="0" presId="urn:microsoft.com/office/officeart/2005/8/layout/default"/>
    <dgm:cxn modelId="{D9FE192B-1E24-4306-B54F-E91CB4D92E42}" type="presParOf" srcId="{A4209352-5C2F-4751-BBC1-103BAD309BDE}" destId="{DD526E8A-DA9F-41E5-9FD1-36A816DDBA6E}" srcOrd="4" destOrd="0" presId="urn:microsoft.com/office/officeart/2005/8/layout/default"/>
    <dgm:cxn modelId="{8BF8B007-F334-4FF8-9E36-046F17C9D5E4}" type="presParOf" srcId="{A4209352-5C2F-4751-BBC1-103BAD309BDE}" destId="{69709A22-740F-4850-B436-71F7200475EF}" srcOrd="5" destOrd="0" presId="urn:microsoft.com/office/officeart/2005/8/layout/default"/>
    <dgm:cxn modelId="{25563833-95DC-4ADD-86E8-09BB02003217}" type="presParOf" srcId="{A4209352-5C2F-4751-BBC1-103BAD309BDE}" destId="{571F657C-3625-4F8A-B0AA-2B433543E01B}" srcOrd="6" destOrd="0" presId="urn:microsoft.com/office/officeart/2005/8/layout/default"/>
    <dgm:cxn modelId="{55BC7044-9DEA-423A-A86A-14CF67A1EA49}" type="presParOf" srcId="{A4209352-5C2F-4751-BBC1-103BAD309BDE}" destId="{73510EB5-EDCF-4AD2-A765-944DC29D3F07}" srcOrd="7" destOrd="0" presId="urn:microsoft.com/office/officeart/2005/8/layout/default"/>
    <dgm:cxn modelId="{4896E17D-18E2-43AE-B50C-68655E98A887}" type="presParOf" srcId="{A4209352-5C2F-4751-BBC1-103BAD309BDE}" destId="{78016BB9-9611-4CAB-ADE0-A3DBCD44507B}" srcOrd="8" destOrd="0" presId="urn:microsoft.com/office/officeart/2005/8/layout/default"/>
    <dgm:cxn modelId="{01E82540-BD5A-458E-A89F-ABEF6FCBD5C2}" type="presParOf" srcId="{A4209352-5C2F-4751-BBC1-103BAD309BDE}" destId="{F9AC301A-587B-459E-BAB4-1619BC480AB5}" srcOrd="9" destOrd="0" presId="urn:microsoft.com/office/officeart/2005/8/layout/default"/>
    <dgm:cxn modelId="{C606839D-A02E-4599-B43B-A1F32E9A5012}" type="presParOf" srcId="{A4209352-5C2F-4751-BBC1-103BAD309BDE}" destId="{27B213B8-B129-49CA-A243-D433EC3B6182}" srcOrd="10" destOrd="0" presId="urn:microsoft.com/office/officeart/2005/8/layout/default"/>
    <dgm:cxn modelId="{994A1F3D-4D96-4D50-950F-31743B5F0C17}" type="presParOf" srcId="{A4209352-5C2F-4751-BBC1-103BAD309BDE}" destId="{CE6F7B35-BBB3-482D-B24D-29322E4CEEDD}" srcOrd="11" destOrd="0" presId="urn:microsoft.com/office/officeart/2005/8/layout/default"/>
    <dgm:cxn modelId="{09EABC81-C9AB-497F-8778-C0286D6BD0CC}" type="presParOf" srcId="{A4209352-5C2F-4751-BBC1-103BAD309BDE}" destId="{869F9699-D2D7-4016-9CC4-06E4E208F045}" srcOrd="12" destOrd="0" presId="urn:microsoft.com/office/officeart/2005/8/layout/default"/>
    <dgm:cxn modelId="{73248494-64E5-475C-9748-F291864D8291}" type="presParOf" srcId="{A4209352-5C2F-4751-BBC1-103BAD309BDE}" destId="{0B3355D6-7070-4738-957F-B75E85F62CF5}" srcOrd="13" destOrd="0" presId="urn:microsoft.com/office/officeart/2005/8/layout/default"/>
    <dgm:cxn modelId="{BEE7F981-4C1B-49EB-93E5-BBD317CE0614}" type="presParOf" srcId="{A4209352-5C2F-4751-BBC1-103BAD309BDE}" destId="{18398FE7-6428-4FF2-A837-D2140CD24315}" srcOrd="14" destOrd="0" presId="urn:microsoft.com/office/officeart/2005/8/layout/default"/>
    <dgm:cxn modelId="{F554F692-D115-471F-AB68-3CE2E35A1D50}" type="presParOf" srcId="{A4209352-5C2F-4751-BBC1-103BAD309BDE}" destId="{72A83391-591A-4D8E-987D-422293574C60}" srcOrd="15" destOrd="0" presId="urn:microsoft.com/office/officeart/2005/8/layout/default"/>
    <dgm:cxn modelId="{C5A863FD-939F-4F68-A92B-26EB5AA7EE0A}" type="presParOf" srcId="{A4209352-5C2F-4751-BBC1-103BAD309BDE}" destId="{4D5463E0-89FE-478E-8CB0-7FA3B6850BE1}" srcOrd="16" destOrd="0" presId="urn:microsoft.com/office/officeart/2005/8/layout/default"/>
    <dgm:cxn modelId="{2ABC9062-004B-47FA-939C-6AB965B2F87C}" type="presParOf" srcId="{A4209352-5C2F-4751-BBC1-103BAD309BDE}" destId="{A349FD18-77EA-4804-8D5E-7104E63FD83D}" srcOrd="17" destOrd="0" presId="urn:microsoft.com/office/officeart/2005/8/layout/default"/>
    <dgm:cxn modelId="{0C91B68B-9F60-4899-8AC8-D0CCCF8AB396}" type="presParOf" srcId="{A4209352-5C2F-4751-BBC1-103BAD309BDE}" destId="{3338A983-650A-4744-BE65-1281A274349A}" srcOrd="18" destOrd="0" presId="urn:microsoft.com/office/officeart/2005/8/layout/default"/>
    <dgm:cxn modelId="{60273090-C537-4BF9-B4B3-E7F17D0636F3}" type="presParOf" srcId="{A4209352-5C2F-4751-BBC1-103BAD309BDE}" destId="{6516261E-3F70-4050-A99F-A1C682457291}" srcOrd="19" destOrd="0" presId="urn:microsoft.com/office/officeart/2005/8/layout/default"/>
    <dgm:cxn modelId="{CAC476DA-508C-403D-9B8D-D06DC73433E0}" type="presParOf" srcId="{A4209352-5C2F-4751-BBC1-103BAD309BDE}" destId="{AEB2F5BD-B0BE-4EAA-B41F-C0B8C02F4085}" srcOrd="20" destOrd="0" presId="urn:microsoft.com/office/officeart/2005/8/layout/default"/>
    <dgm:cxn modelId="{E1D90D65-27B1-45EF-8B99-4623A7B7E9D9}" type="presParOf" srcId="{A4209352-5C2F-4751-BBC1-103BAD309BDE}" destId="{39B07A3C-B41A-40BD-90D6-6C3ACE074EBD}" srcOrd="21" destOrd="0" presId="urn:microsoft.com/office/officeart/2005/8/layout/default"/>
    <dgm:cxn modelId="{CB9B02C8-31EB-4188-AD49-163DA76FB152}" type="presParOf" srcId="{A4209352-5C2F-4751-BBC1-103BAD309BDE}" destId="{0CBC84AF-17CB-4149-B64C-352ADE2995F9}" srcOrd="22" destOrd="0" presId="urn:microsoft.com/office/officeart/2005/8/layout/default"/>
    <dgm:cxn modelId="{A6816740-AB1F-4EB8-8336-0387E94F950C}" type="presParOf" srcId="{A4209352-5C2F-4751-BBC1-103BAD309BDE}" destId="{C5270086-1BBB-4A97-9184-E479756DC2EC}" srcOrd="23" destOrd="0" presId="urn:microsoft.com/office/officeart/2005/8/layout/default"/>
    <dgm:cxn modelId="{F9A8BA15-CDC4-49E4-B07B-19307C605580}" type="presParOf" srcId="{A4209352-5C2F-4751-BBC1-103BAD309BDE}" destId="{69DEE963-A6D1-4A0E-B0F5-9E8B7924CB6E}" srcOrd="24" destOrd="0" presId="urn:microsoft.com/office/officeart/2005/8/layout/default"/>
    <dgm:cxn modelId="{D7634545-E5BD-4547-8C7B-050EE2C4C328}" type="presParOf" srcId="{A4209352-5C2F-4751-BBC1-103BAD309BDE}" destId="{28B1096C-5660-48F4-9FBA-02B3F637780F}" srcOrd="25" destOrd="0" presId="urn:microsoft.com/office/officeart/2005/8/layout/default"/>
    <dgm:cxn modelId="{76205AB4-0D41-4D87-B98B-E80117449546}" type="presParOf" srcId="{A4209352-5C2F-4751-BBC1-103BAD309BDE}" destId="{26728F49-C115-4D12-A706-BBE15539CF3C}" srcOrd="26" destOrd="0" presId="urn:microsoft.com/office/officeart/2005/8/layout/default"/>
    <dgm:cxn modelId="{167A20CF-8A27-44E2-9B41-CCFD0D532DAB}" type="presParOf" srcId="{A4209352-5C2F-4751-BBC1-103BAD309BDE}" destId="{B22456E1-8E51-47BB-BF09-96C2E6C47AAE}" srcOrd="27" destOrd="0" presId="urn:microsoft.com/office/officeart/2005/8/layout/default"/>
    <dgm:cxn modelId="{87C24693-E5C7-41CF-802B-F28AE3359F35}" type="presParOf" srcId="{A4209352-5C2F-4751-BBC1-103BAD309BDE}" destId="{8D19D50B-12BF-4322-AB71-EF842D9F257A}" srcOrd="28" destOrd="0" presId="urn:microsoft.com/office/officeart/2005/8/layout/default"/>
    <dgm:cxn modelId="{2C1904AB-89B7-41F3-8B4A-7D6A9FAC5482}" type="presParOf" srcId="{A4209352-5C2F-4751-BBC1-103BAD309BDE}" destId="{4427EE0A-0A35-4883-BAA9-9E5CC92F0B62}" srcOrd="29" destOrd="0" presId="urn:microsoft.com/office/officeart/2005/8/layout/default"/>
    <dgm:cxn modelId="{2424B587-B8B6-4DC8-9121-2B8151FC4B05}" type="presParOf" srcId="{A4209352-5C2F-4751-BBC1-103BAD309BDE}" destId="{9CEA461C-E01D-44F3-B8A3-5ED7DA065190}" srcOrd="30" destOrd="0" presId="urn:microsoft.com/office/officeart/2005/8/layout/default"/>
    <dgm:cxn modelId="{E7C10EF5-E237-4BFA-AC68-D19A17999FBE}" type="presParOf" srcId="{A4209352-5C2F-4751-BBC1-103BAD309BDE}" destId="{5B5472D9-F9C2-4AB3-80C3-3186AC71262C}" srcOrd="31" destOrd="0" presId="urn:microsoft.com/office/officeart/2005/8/layout/default"/>
    <dgm:cxn modelId="{D3A071E6-A00A-43F2-8DBE-C05474E65463}" type="presParOf" srcId="{A4209352-5C2F-4751-BBC1-103BAD309BDE}" destId="{125D9FE9-7950-4B24-94B6-9B06D0D37FC5}" srcOrd="32" destOrd="0" presId="urn:microsoft.com/office/officeart/2005/8/layout/default"/>
    <dgm:cxn modelId="{000CDD71-44B4-464E-BF5B-45931090C9F7}" type="presParOf" srcId="{A4209352-5C2F-4751-BBC1-103BAD309BDE}" destId="{9DFDA2BC-9145-4C54-9AB3-7A612DDF2BE8}" srcOrd="33" destOrd="0" presId="urn:microsoft.com/office/officeart/2005/8/layout/default"/>
    <dgm:cxn modelId="{693FF97A-E595-42C3-8F25-F6F8A8C4414B}" type="presParOf" srcId="{A4209352-5C2F-4751-BBC1-103BAD309BDE}" destId="{5159714E-D812-4B8D-BF82-EEE649BDBA66}" srcOrd="34" destOrd="0" presId="urn:microsoft.com/office/officeart/2005/8/layout/default"/>
    <dgm:cxn modelId="{2AA82970-1763-4E86-A69E-79294F2135C7}" type="presParOf" srcId="{A4209352-5C2F-4751-BBC1-103BAD309BDE}" destId="{18A176E1-FFD3-48C5-819A-2B73A345793A}" srcOrd="35" destOrd="0" presId="urn:microsoft.com/office/officeart/2005/8/layout/default"/>
    <dgm:cxn modelId="{22F23086-7D5A-411B-A7A9-E785FB6A6EFB}" type="presParOf" srcId="{A4209352-5C2F-4751-BBC1-103BAD309BDE}" destId="{696CF605-7594-4353-8D19-B29AF1D96ADB}" srcOrd="3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6559A2-994C-4448-BA58-4263AD45F641}"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5AD5FFEB-B0C1-4857-B7B4-E979FB603650}">
      <dgm:prSet/>
      <dgm:spPr/>
      <dgm:t>
        <a:bodyPr/>
        <a:lstStyle/>
        <a:p>
          <a:r>
            <a:rPr lang="en-GB" b="1"/>
            <a:t>git branch -d [branch name]</a:t>
          </a:r>
          <a:endParaRPr lang="en-US"/>
        </a:p>
      </dgm:t>
    </dgm:pt>
    <dgm:pt modelId="{3AAB18CA-A52C-4A6F-B8D3-B645647D915B}" type="parTrans" cxnId="{A7485394-23E5-41B3-9A91-EC88A2738EFA}">
      <dgm:prSet/>
      <dgm:spPr/>
      <dgm:t>
        <a:bodyPr/>
        <a:lstStyle/>
        <a:p>
          <a:endParaRPr lang="en-US"/>
        </a:p>
      </dgm:t>
    </dgm:pt>
    <dgm:pt modelId="{CE593C1D-F845-4A90-A0DE-D86903B81211}" type="sibTrans" cxnId="{A7485394-23E5-41B3-9A91-EC88A2738EFA}">
      <dgm:prSet/>
      <dgm:spPr/>
      <dgm:t>
        <a:bodyPr/>
        <a:lstStyle/>
        <a:p>
          <a:endParaRPr lang="en-US"/>
        </a:p>
      </dgm:t>
    </dgm:pt>
    <dgm:pt modelId="{8CDE5991-601E-4D95-99EC-03AB80F5DB0B}">
      <dgm:prSet/>
      <dgm:spPr/>
      <dgm:t>
        <a:bodyPr/>
        <a:lstStyle/>
        <a:p>
          <a:r>
            <a:rPr lang="en-GB"/>
            <a:t>This command deletes the feature branch.</a:t>
          </a:r>
          <a:endParaRPr lang="en-US"/>
        </a:p>
      </dgm:t>
    </dgm:pt>
    <dgm:pt modelId="{DAFAADD4-8DFE-45EE-BFE7-8848DDA2D48C}" type="parTrans" cxnId="{1185FD62-C81D-44B8-864E-56EF090FC249}">
      <dgm:prSet/>
      <dgm:spPr/>
      <dgm:t>
        <a:bodyPr/>
        <a:lstStyle/>
        <a:p>
          <a:endParaRPr lang="en-US"/>
        </a:p>
      </dgm:t>
    </dgm:pt>
    <dgm:pt modelId="{14DA9EBE-DD6C-45AA-BB1F-151EF44FC892}" type="sibTrans" cxnId="{1185FD62-C81D-44B8-864E-56EF090FC249}">
      <dgm:prSet/>
      <dgm:spPr/>
      <dgm:t>
        <a:bodyPr/>
        <a:lstStyle/>
        <a:p>
          <a:endParaRPr lang="en-US"/>
        </a:p>
      </dgm:t>
    </dgm:pt>
    <dgm:pt modelId="{C7F3C25C-867B-494C-B0EA-F7C7A486FDFE}">
      <dgm:prSet/>
      <dgm:spPr/>
      <dgm:t>
        <a:bodyPr/>
        <a:lstStyle/>
        <a:p>
          <a:r>
            <a:rPr lang="en-GB" b="1"/>
            <a:t>git checkout [branch name]</a:t>
          </a:r>
          <a:endParaRPr lang="en-US"/>
        </a:p>
      </dgm:t>
    </dgm:pt>
    <dgm:pt modelId="{C06B294C-2F76-4141-9278-2ABB4A7B62E6}" type="parTrans" cxnId="{FC8CC869-B95E-4141-BA19-FEFD52BBA17D}">
      <dgm:prSet/>
      <dgm:spPr/>
      <dgm:t>
        <a:bodyPr/>
        <a:lstStyle/>
        <a:p>
          <a:endParaRPr lang="en-US"/>
        </a:p>
      </dgm:t>
    </dgm:pt>
    <dgm:pt modelId="{504C6B0A-5F01-44D2-93A5-F5DCF6AF2CAF}" type="sibTrans" cxnId="{FC8CC869-B95E-4141-BA19-FEFD52BBA17D}">
      <dgm:prSet/>
      <dgm:spPr/>
      <dgm:t>
        <a:bodyPr/>
        <a:lstStyle/>
        <a:p>
          <a:endParaRPr lang="en-US"/>
        </a:p>
      </dgm:t>
    </dgm:pt>
    <dgm:pt modelId="{63332F28-7DFE-4AB1-A311-B246D91BF9DA}">
      <dgm:prSet/>
      <dgm:spPr/>
      <dgm:t>
        <a:bodyPr/>
        <a:lstStyle/>
        <a:p>
          <a:r>
            <a:rPr lang="en-GB"/>
            <a:t>This command is used to switch from one branch to another.</a:t>
          </a:r>
          <a:endParaRPr lang="en-US"/>
        </a:p>
      </dgm:t>
    </dgm:pt>
    <dgm:pt modelId="{0B2012F2-A086-437C-8E66-4A8257741EB3}" type="parTrans" cxnId="{2DAE3036-CEA1-4A8F-BB8C-FBFD93DF4A58}">
      <dgm:prSet/>
      <dgm:spPr/>
      <dgm:t>
        <a:bodyPr/>
        <a:lstStyle/>
        <a:p>
          <a:endParaRPr lang="en-US"/>
        </a:p>
      </dgm:t>
    </dgm:pt>
    <dgm:pt modelId="{C9B4AF2C-EE13-455C-A402-F4FF6CBACF57}" type="sibTrans" cxnId="{2DAE3036-CEA1-4A8F-BB8C-FBFD93DF4A58}">
      <dgm:prSet/>
      <dgm:spPr/>
      <dgm:t>
        <a:bodyPr/>
        <a:lstStyle/>
        <a:p>
          <a:endParaRPr lang="en-US"/>
        </a:p>
      </dgm:t>
    </dgm:pt>
    <dgm:pt modelId="{152C5E93-7BBE-442C-BA40-9061DDCF2E15}">
      <dgm:prSet/>
      <dgm:spPr/>
      <dgm:t>
        <a:bodyPr/>
        <a:lstStyle/>
        <a:p>
          <a:r>
            <a:rPr lang="en-GB" b="1"/>
            <a:t>git merge [branch name]</a:t>
          </a:r>
          <a:endParaRPr lang="en-US"/>
        </a:p>
      </dgm:t>
    </dgm:pt>
    <dgm:pt modelId="{287F26FA-058A-4269-B50A-9A6698A82549}" type="parTrans" cxnId="{BBF55E83-A38E-4918-AAC7-BE7B747FC02D}">
      <dgm:prSet/>
      <dgm:spPr/>
      <dgm:t>
        <a:bodyPr/>
        <a:lstStyle/>
        <a:p>
          <a:endParaRPr lang="en-US"/>
        </a:p>
      </dgm:t>
    </dgm:pt>
    <dgm:pt modelId="{379AED17-EEE9-4E24-87BF-FB33E948CC34}" type="sibTrans" cxnId="{BBF55E83-A38E-4918-AAC7-BE7B747FC02D}">
      <dgm:prSet/>
      <dgm:spPr/>
      <dgm:t>
        <a:bodyPr/>
        <a:lstStyle/>
        <a:p>
          <a:endParaRPr lang="en-US"/>
        </a:p>
      </dgm:t>
    </dgm:pt>
    <dgm:pt modelId="{FBC0A3FB-4C05-4C55-B5D1-4A8CB3E77519}">
      <dgm:prSet/>
      <dgm:spPr/>
      <dgm:t>
        <a:bodyPr/>
        <a:lstStyle/>
        <a:p>
          <a:r>
            <a:rPr lang="en-GB"/>
            <a:t>This command merges the specified branch’s history into the current branch.</a:t>
          </a:r>
          <a:endParaRPr lang="en-US"/>
        </a:p>
      </dgm:t>
    </dgm:pt>
    <dgm:pt modelId="{6024EC1D-5D60-4090-8D83-5E69F2B47A00}" type="parTrans" cxnId="{AEF3B161-DCCF-4B33-9108-0BD521E25F75}">
      <dgm:prSet/>
      <dgm:spPr/>
      <dgm:t>
        <a:bodyPr/>
        <a:lstStyle/>
        <a:p>
          <a:endParaRPr lang="en-US"/>
        </a:p>
      </dgm:t>
    </dgm:pt>
    <dgm:pt modelId="{CD135BCA-1DC5-4827-9EAF-EC7043546940}" type="sibTrans" cxnId="{AEF3B161-DCCF-4B33-9108-0BD521E25F75}">
      <dgm:prSet/>
      <dgm:spPr/>
      <dgm:t>
        <a:bodyPr/>
        <a:lstStyle/>
        <a:p>
          <a:endParaRPr lang="en-US"/>
        </a:p>
      </dgm:t>
    </dgm:pt>
    <dgm:pt modelId="{0355F2D8-84A5-4BC7-8850-93E74EB9B332}">
      <dgm:prSet/>
      <dgm:spPr/>
      <dgm:t>
        <a:bodyPr/>
        <a:lstStyle/>
        <a:p>
          <a:r>
            <a:rPr lang="en-GB" b="1"/>
            <a:t>git remote add [variable name] [Remote Server Link]</a:t>
          </a:r>
          <a:endParaRPr lang="en-US"/>
        </a:p>
      </dgm:t>
    </dgm:pt>
    <dgm:pt modelId="{161B55A6-05FA-4368-A525-48F22A552AA3}" type="parTrans" cxnId="{40E49D7C-29B1-4714-80AF-FE3C899B912D}">
      <dgm:prSet/>
      <dgm:spPr/>
      <dgm:t>
        <a:bodyPr/>
        <a:lstStyle/>
        <a:p>
          <a:endParaRPr lang="en-US"/>
        </a:p>
      </dgm:t>
    </dgm:pt>
    <dgm:pt modelId="{E1EF328B-6E30-4372-A48D-42F29C086DD1}" type="sibTrans" cxnId="{40E49D7C-29B1-4714-80AF-FE3C899B912D}">
      <dgm:prSet/>
      <dgm:spPr/>
      <dgm:t>
        <a:bodyPr/>
        <a:lstStyle/>
        <a:p>
          <a:endParaRPr lang="en-US"/>
        </a:p>
      </dgm:t>
    </dgm:pt>
    <dgm:pt modelId="{F64A1228-ADA0-4371-9068-62D9AC19FA65}">
      <dgm:prSet/>
      <dgm:spPr/>
      <dgm:t>
        <a:bodyPr/>
        <a:lstStyle/>
        <a:p>
          <a:r>
            <a:rPr lang="en-GB"/>
            <a:t>This command is used to connect your local repository to the remote server.</a:t>
          </a:r>
          <a:endParaRPr lang="en-US"/>
        </a:p>
      </dgm:t>
    </dgm:pt>
    <dgm:pt modelId="{CCE67683-F53D-42D2-8DE5-E628DB995AA3}" type="parTrans" cxnId="{976B6A88-ACC6-4092-A58D-5D66C3D03F22}">
      <dgm:prSet/>
      <dgm:spPr/>
      <dgm:t>
        <a:bodyPr/>
        <a:lstStyle/>
        <a:p>
          <a:endParaRPr lang="en-US"/>
        </a:p>
      </dgm:t>
    </dgm:pt>
    <dgm:pt modelId="{2EE6540C-ABA8-4BCF-A5F7-F958D7024616}" type="sibTrans" cxnId="{976B6A88-ACC6-4092-A58D-5D66C3D03F22}">
      <dgm:prSet/>
      <dgm:spPr/>
      <dgm:t>
        <a:bodyPr/>
        <a:lstStyle/>
        <a:p>
          <a:endParaRPr lang="en-US"/>
        </a:p>
      </dgm:t>
    </dgm:pt>
    <dgm:pt modelId="{E3D43498-130D-45F5-AE09-FA619E381F31}">
      <dgm:prSet/>
      <dgm:spPr/>
      <dgm:t>
        <a:bodyPr/>
        <a:lstStyle/>
        <a:p>
          <a:r>
            <a:rPr lang="en-GB"/>
            <a:t>Git remote add origin </a:t>
          </a:r>
          <a:r>
            <a:rPr lang="en-GB">
              <a:hlinkClick xmlns:r="http://schemas.openxmlformats.org/officeDocument/2006/relationships" r:id="rId1"/>
            </a:rPr>
            <a:t>https://github.com/rajukavi/gitdemo.git</a:t>
          </a:r>
          <a:endParaRPr lang="en-US"/>
        </a:p>
      </dgm:t>
    </dgm:pt>
    <dgm:pt modelId="{0FFCA1C3-5EF4-479A-A482-73C2A52B77BB}" type="parTrans" cxnId="{84758C9B-CC22-4B6F-AAFC-659197018CF2}">
      <dgm:prSet/>
      <dgm:spPr/>
      <dgm:t>
        <a:bodyPr/>
        <a:lstStyle/>
        <a:p>
          <a:endParaRPr lang="en-US"/>
        </a:p>
      </dgm:t>
    </dgm:pt>
    <dgm:pt modelId="{DF866DF3-1C17-4CCC-AC57-748475002D07}" type="sibTrans" cxnId="{84758C9B-CC22-4B6F-AAFC-659197018CF2}">
      <dgm:prSet/>
      <dgm:spPr/>
      <dgm:t>
        <a:bodyPr/>
        <a:lstStyle/>
        <a:p>
          <a:endParaRPr lang="en-US"/>
        </a:p>
      </dgm:t>
    </dgm:pt>
    <dgm:pt modelId="{C11BC8AA-D994-4D9E-838D-DF16C3D1EF92}">
      <dgm:prSet/>
      <dgm:spPr/>
      <dgm:t>
        <a:bodyPr/>
        <a:lstStyle/>
        <a:p>
          <a:r>
            <a:rPr lang="en-GB" b="1"/>
            <a:t>git push [variable name] master</a:t>
          </a:r>
          <a:endParaRPr lang="en-US"/>
        </a:p>
      </dgm:t>
    </dgm:pt>
    <dgm:pt modelId="{27E77B2F-2A22-4218-B63E-D76E8B651C8F}" type="parTrans" cxnId="{43B0D879-BF40-491C-AA3F-5D120DFF580E}">
      <dgm:prSet/>
      <dgm:spPr/>
      <dgm:t>
        <a:bodyPr/>
        <a:lstStyle/>
        <a:p>
          <a:endParaRPr lang="en-US"/>
        </a:p>
      </dgm:t>
    </dgm:pt>
    <dgm:pt modelId="{2B88DF2E-55F8-4001-9A70-A40F759D5114}" type="sibTrans" cxnId="{43B0D879-BF40-491C-AA3F-5D120DFF580E}">
      <dgm:prSet/>
      <dgm:spPr/>
      <dgm:t>
        <a:bodyPr/>
        <a:lstStyle/>
        <a:p>
          <a:endParaRPr lang="en-US"/>
        </a:p>
      </dgm:t>
    </dgm:pt>
    <dgm:pt modelId="{2C6F4E2F-27EB-4531-83C2-582991B075D6}">
      <dgm:prSet/>
      <dgm:spPr/>
      <dgm:t>
        <a:bodyPr/>
        <a:lstStyle/>
        <a:p>
          <a:r>
            <a:rPr lang="en-GB"/>
            <a:t>This command sends the committed changes of master branch to your remote repository.</a:t>
          </a:r>
          <a:endParaRPr lang="en-US"/>
        </a:p>
      </dgm:t>
    </dgm:pt>
    <dgm:pt modelId="{6C4341F5-AA90-4065-92C0-008CE4D16D86}" type="parTrans" cxnId="{0DFCB42D-4F1C-43AF-A25E-A1AD2DE0B644}">
      <dgm:prSet/>
      <dgm:spPr/>
      <dgm:t>
        <a:bodyPr/>
        <a:lstStyle/>
        <a:p>
          <a:endParaRPr lang="en-US"/>
        </a:p>
      </dgm:t>
    </dgm:pt>
    <dgm:pt modelId="{2B4650A4-D491-4EDB-A37D-0A99A7072B2D}" type="sibTrans" cxnId="{0DFCB42D-4F1C-43AF-A25E-A1AD2DE0B644}">
      <dgm:prSet/>
      <dgm:spPr/>
      <dgm:t>
        <a:bodyPr/>
        <a:lstStyle/>
        <a:p>
          <a:endParaRPr lang="en-US"/>
        </a:p>
      </dgm:t>
    </dgm:pt>
    <dgm:pt modelId="{FFA10288-8FFD-4724-A41F-B1FA1384B839}">
      <dgm:prSet/>
      <dgm:spPr/>
      <dgm:t>
        <a:bodyPr/>
        <a:lstStyle/>
        <a:p>
          <a:r>
            <a:rPr lang="en-GB" b="1"/>
            <a:t>git pull [Repository Link]</a:t>
          </a:r>
          <a:endParaRPr lang="en-US"/>
        </a:p>
      </dgm:t>
    </dgm:pt>
    <dgm:pt modelId="{3B01E886-B39D-40E7-BB71-A4656DD23D55}" type="parTrans" cxnId="{6FEE9E52-E591-4826-BB92-9E39E1A44DC6}">
      <dgm:prSet/>
      <dgm:spPr/>
      <dgm:t>
        <a:bodyPr/>
        <a:lstStyle/>
        <a:p>
          <a:endParaRPr lang="en-US"/>
        </a:p>
      </dgm:t>
    </dgm:pt>
    <dgm:pt modelId="{1E95CAE8-B84D-4B6D-A520-0390891FA653}" type="sibTrans" cxnId="{6FEE9E52-E591-4826-BB92-9E39E1A44DC6}">
      <dgm:prSet/>
      <dgm:spPr/>
      <dgm:t>
        <a:bodyPr/>
        <a:lstStyle/>
        <a:p>
          <a:endParaRPr lang="en-US"/>
        </a:p>
      </dgm:t>
    </dgm:pt>
    <dgm:pt modelId="{E46BC343-FCDB-4DF4-AEF6-05FB9AA30B6F}">
      <dgm:prSet/>
      <dgm:spPr/>
      <dgm:t>
        <a:bodyPr/>
        <a:lstStyle/>
        <a:p>
          <a:r>
            <a:rPr lang="en-GB"/>
            <a:t>This command fetches and merges changes on the remote server to your working directory.</a:t>
          </a:r>
          <a:endParaRPr lang="en-US"/>
        </a:p>
      </dgm:t>
    </dgm:pt>
    <dgm:pt modelId="{71073508-3E00-4C8E-8075-B5C3C0C61E6A}" type="parTrans" cxnId="{9F175F0C-9CDD-4F64-ADA0-CABBADE99359}">
      <dgm:prSet/>
      <dgm:spPr/>
      <dgm:t>
        <a:bodyPr/>
        <a:lstStyle/>
        <a:p>
          <a:endParaRPr lang="en-US"/>
        </a:p>
      </dgm:t>
    </dgm:pt>
    <dgm:pt modelId="{BD20591A-0B73-4A0E-999F-007BEC16BBA5}" type="sibTrans" cxnId="{9F175F0C-9CDD-4F64-ADA0-CABBADE99359}">
      <dgm:prSet/>
      <dgm:spPr/>
      <dgm:t>
        <a:bodyPr/>
        <a:lstStyle/>
        <a:p>
          <a:endParaRPr lang="en-US"/>
        </a:p>
      </dgm:t>
    </dgm:pt>
    <dgm:pt modelId="{6B913394-8783-4388-9D6C-BB670E41EE77}" type="pres">
      <dgm:prSet presAssocID="{BB6559A2-994C-4448-BA58-4263AD45F641}" presName="diagram" presStyleCnt="0">
        <dgm:presLayoutVars>
          <dgm:dir/>
          <dgm:resizeHandles val="exact"/>
        </dgm:presLayoutVars>
      </dgm:prSet>
      <dgm:spPr/>
    </dgm:pt>
    <dgm:pt modelId="{3A38B5F8-BBE8-4305-BEDD-060A401138A6}" type="pres">
      <dgm:prSet presAssocID="{5AD5FFEB-B0C1-4857-B7B4-E979FB603650}" presName="node" presStyleLbl="node1" presStyleIdx="0" presStyleCnt="13">
        <dgm:presLayoutVars>
          <dgm:bulletEnabled val="1"/>
        </dgm:presLayoutVars>
      </dgm:prSet>
      <dgm:spPr/>
    </dgm:pt>
    <dgm:pt modelId="{D446CCD8-572A-4DD5-80E2-123287C51489}" type="pres">
      <dgm:prSet presAssocID="{CE593C1D-F845-4A90-A0DE-D86903B81211}" presName="sibTrans" presStyleCnt="0"/>
      <dgm:spPr/>
    </dgm:pt>
    <dgm:pt modelId="{062233D2-DAFF-4F22-AE51-D17AEB0D247D}" type="pres">
      <dgm:prSet presAssocID="{8CDE5991-601E-4D95-99EC-03AB80F5DB0B}" presName="node" presStyleLbl="node1" presStyleIdx="1" presStyleCnt="13">
        <dgm:presLayoutVars>
          <dgm:bulletEnabled val="1"/>
        </dgm:presLayoutVars>
      </dgm:prSet>
      <dgm:spPr/>
    </dgm:pt>
    <dgm:pt modelId="{73624E37-0844-46AE-B4B6-9B79E6D7007F}" type="pres">
      <dgm:prSet presAssocID="{14DA9EBE-DD6C-45AA-BB1F-151EF44FC892}" presName="sibTrans" presStyleCnt="0"/>
      <dgm:spPr/>
    </dgm:pt>
    <dgm:pt modelId="{BBEF7FA9-034D-468C-88D9-29555A356929}" type="pres">
      <dgm:prSet presAssocID="{C7F3C25C-867B-494C-B0EA-F7C7A486FDFE}" presName="node" presStyleLbl="node1" presStyleIdx="2" presStyleCnt="13">
        <dgm:presLayoutVars>
          <dgm:bulletEnabled val="1"/>
        </dgm:presLayoutVars>
      </dgm:prSet>
      <dgm:spPr/>
    </dgm:pt>
    <dgm:pt modelId="{D3181AD4-DCDE-4C56-B467-2A4917BF1A12}" type="pres">
      <dgm:prSet presAssocID="{504C6B0A-5F01-44D2-93A5-F5DCF6AF2CAF}" presName="sibTrans" presStyleCnt="0"/>
      <dgm:spPr/>
    </dgm:pt>
    <dgm:pt modelId="{B5F944A3-D5B9-40EC-8FEC-788508DD588B}" type="pres">
      <dgm:prSet presAssocID="{63332F28-7DFE-4AB1-A311-B246D91BF9DA}" presName="node" presStyleLbl="node1" presStyleIdx="3" presStyleCnt="13">
        <dgm:presLayoutVars>
          <dgm:bulletEnabled val="1"/>
        </dgm:presLayoutVars>
      </dgm:prSet>
      <dgm:spPr/>
    </dgm:pt>
    <dgm:pt modelId="{F6465FE4-41FF-4073-B3AD-23CFD5883CC5}" type="pres">
      <dgm:prSet presAssocID="{C9B4AF2C-EE13-455C-A402-F4FF6CBACF57}" presName="sibTrans" presStyleCnt="0"/>
      <dgm:spPr/>
    </dgm:pt>
    <dgm:pt modelId="{13491EBA-D5ED-4E5C-B8E4-DD76553E2E0A}" type="pres">
      <dgm:prSet presAssocID="{152C5E93-7BBE-442C-BA40-9061DDCF2E15}" presName="node" presStyleLbl="node1" presStyleIdx="4" presStyleCnt="13">
        <dgm:presLayoutVars>
          <dgm:bulletEnabled val="1"/>
        </dgm:presLayoutVars>
      </dgm:prSet>
      <dgm:spPr/>
    </dgm:pt>
    <dgm:pt modelId="{82C1ECB4-B603-4082-9A39-5D243B764BA3}" type="pres">
      <dgm:prSet presAssocID="{379AED17-EEE9-4E24-87BF-FB33E948CC34}" presName="sibTrans" presStyleCnt="0"/>
      <dgm:spPr/>
    </dgm:pt>
    <dgm:pt modelId="{C8680C93-DD21-477D-8C8C-93D5756C9D58}" type="pres">
      <dgm:prSet presAssocID="{FBC0A3FB-4C05-4C55-B5D1-4A8CB3E77519}" presName="node" presStyleLbl="node1" presStyleIdx="5" presStyleCnt="13">
        <dgm:presLayoutVars>
          <dgm:bulletEnabled val="1"/>
        </dgm:presLayoutVars>
      </dgm:prSet>
      <dgm:spPr/>
    </dgm:pt>
    <dgm:pt modelId="{38ADB9C9-0221-4B69-8B2C-207D09E39DC5}" type="pres">
      <dgm:prSet presAssocID="{CD135BCA-1DC5-4827-9EAF-EC7043546940}" presName="sibTrans" presStyleCnt="0"/>
      <dgm:spPr/>
    </dgm:pt>
    <dgm:pt modelId="{02740C05-894B-4779-9075-E410BA530F45}" type="pres">
      <dgm:prSet presAssocID="{0355F2D8-84A5-4BC7-8850-93E74EB9B332}" presName="node" presStyleLbl="node1" presStyleIdx="6" presStyleCnt="13">
        <dgm:presLayoutVars>
          <dgm:bulletEnabled val="1"/>
        </dgm:presLayoutVars>
      </dgm:prSet>
      <dgm:spPr/>
    </dgm:pt>
    <dgm:pt modelId="{291821CB-AB5E-4807-9FD3-7ACD4C384A4A}" type="pres">
      <dgm:prSet presAssocID="{E1EF328B-6E30-4372-A48D-42F29C086DD1}" presName="sibTrans" presStyleCnt="0"/>
      <dgm:spPr/>
    </dgm:pt>
    <dgm:pt modelId="{5F04E9FC-8EC1-4A50-A6D7-3BF14A217577}" type="pres">
      <dgm:prSet presAssocID="{F64A1228-ADA0-4371-9068-62D9AC19FA65}" presName="node" presStyleLbl="node1" presStyleIdx="7" presStyleCnt="13">
        <dgm:presLayoutVars>
          <dgm:bulletEnabled val="1"/>
        </dgm:presLayoutVars>
      </dgm:prSet>
      <dgm:spPr/>
    </dgm:pt>
    <dgm:pt modelId="{F43A83F1-071C-4551-B4F6-E162738D82D6}" type="pres">
      <dgm:prSet presAssocID="{2EE6540C-ABA8-4BCF-A5F7-F958D7024616}" presName="sibTrans" presStyleCnt="0"/>
      <dgm:spPr/>
    </dgm:pt>
    <dgm:pt modelId="{F73D9314-F448-47C3-A201-E86D14B67DDA}" type="pres">
      <dgm:prSet presAssocID="{E3D43498-130D-45F5-AE09-FA619E381F31}" presName="node" presStyleLbl="node1" presStyleIdx="8" presStyleCnt="13">
        <dgm:presLayoutVars>
          <dgm:bulletEnabled val="1"/>
        </dgm:presLayoutVars>
      </dgm:prSet>
      <dgm:spPr/>
    </dgm:pt>
    <dgm:pt modelId="{88AC9602-1A8F-4DE2-9397-B95687D7A9F6}" type="pres">
      <dgm:prSet presAssocID="{DF866DF3-1C17-4CCC-AC57-748475002D07}" presName="sibTrans" presStyleCnt="0"/>
      <dgm:spPr/>
    </dgm:pt>
    <dgm:pt modelId="{E85C065B-DA26-46D3-8BC1-26DA0765BB9A}" type="pres">
      <dgm:prSet presAssocID="{C11BC8AA-D994-4D9E-838D-DF16C3D1EF92}" presName="node" presStyleLbl="node1" presStyleIdx="9" presStyleCnt="13">
        <dgm:presLayoutVars>
          <dgm:bulletEnabled val="1"/>
        </dgm:presLayoutVars>
      </dgm:prSet>
      <dgm:spPr/>
    </dgm:pt>
    <dgm:pt modelId="{484BF012-D676-4835-8C57-1D5A37F562BC}" type="pres">
      <dgm:prSet presAssocID="{2B88DF2E-55F8-4001-9A70-A40F759D5114}" presName="sibTrans" presStyleCnt="0"/>
      <dgm:spPr/>
    </dgm:pt>
    <dgm:pt modelId="{F694B012-D655-4377-ACE2-3659A7A426B8}" type="pres">
      <dgm:prSet presAssocID="{2C6F4E2F-27EB-4531-83C2-582991B075D6}" presName="node" presStyleLbl="node1" presStyleIdx="10" presStyleCnt="13">
        <dgm:presLayoutVars>
          <dgm:bulletEnabled val="1"/>
        </dgm:presLayoutVars>
      </dgm:prSet>
      <dgm:spPr/>
    </dgm:pt>
    <dgm:pt modelId="{74FB1D4F-2DC2-4070-8DFB-F835FEE0F3DA}" type="pres">
      <dgm:prSet presAssocID="{2B4650A4-D491-4EDB-A37D-0A99A7072B2D}" presName="sibTrans" presStyleCnt="0"/>
      <dgm:spPr/>
    </dgm:pt>
    <dgm:pt modelId="{A739AC3E-D57A-4203-8706-4B54EC2CB4F0}" type="pres">
      <dgm:prSet presAssocID="{FFA10288-8FFD-4724-A41F-B1FA1384B839}" presName="node" presStyleLbl="node1" presStyleIdx="11" presStyleCnt="13">
        <dgm:presLayoutVars>
          <dgm:bulletEnabled val="1"/>
        </dgm:presLayoutVars>
      </dgm:prSet>
      <dgm:spPr/>
    </dgm:pt>
    <dgm:pt modelId="{2E201CA7-90A7-4584-A6F7-C4502A289612}" type="pres">
      <dgm:prSet presAssocID="{1E95CAE8-B84D-4B6D-A520-0390891FA653}" presName="sibTrans" presStyleCnt="0"/>
      <dgm:spPr/>
    </dgm:pt>
    <dgm:pt modelId="{A145DD73-48F1-47E9-98E4-50C89D5F17AB}" type="pres">
      <dgm:prSet presAssocID="{E46BC343-FCDB-4DF4-AEF6-05FB9AA30B6F}" presName="node" presStyleLbl="node1" presStyleIdx="12" presStyleCnt="13" custScaleX="328133" custScaleY="23035">
        <dgm:presLayoutVars>
          <dgm:bulletEnabled val="1"/>
        </dgm:presLayoutVars>
      </dgm:prSet>
      <dgm:spPr/>
    </dgm:pt>
  </dgm:ptLst>
  <dgm:cxnLst>
    <dgm:cxn modelId="{E822A504-6138-440F-AD9D-C2C3C4ADBBC6}" type="presOf" srcId="{FBC0A3FB-4C05-4C55-B5D1-4A8CB3E77519}" destId="{C8680C93-DD21-477D-8C8C-93D5756C9D58}" srcOrd="0" destOrd="0" presId="urn:microsoft.com/office/officeart/2005/8/layout/default"/>
    <dgm:cxn modelId="{9F175F0C-9CDD-4F64-ADA0-CABBADE99359}" srcId="{BB6559A2-994C-4448-BA58-4263AD45F641}" destId="{E46BC343-FCDB-4DF4-AEF6-05FB9AA30B6F}" srcOrd="12" destOrd="0" parTransId="{71073508-3E00-4C8E-8075-B5C3C0C61E6A}" sibTransId="{BD20591A-0B73-4A0E-999F-007BEC16BBA5}"/>
    <dgm:cxn modelId="{CE2AFA17-08F6-40BF-B85D-D6D0591D512D}" type="presOf" srcId="{C11BC8AA-D994-4D9E-838D-DF16C3D1EF92}" destId="{E85C065B-DA26-46D3-8BC1-26DA0765BB9A}" srcOrd="0" destOrd="0" presId="urn:microsoft.com/office/officeart/2005/8/layout/default"/>
    <dgm:cxn modelId="{0DFCB42D-4F1C-43AF-A25E-A1AD2DE0B644}" srcId="{BB6559A2-994C-4448-BA58-4263AD45F641}" destId="{2C6F4E2F-27EB-4531-83C2-582991B075D6}" srcOrd="10" destOrd="0" parTransId="{6C4341F5-AA90-4065-92C0-008CE4D16D86}" sibTransId="{2B4650A4-D491-4EDB-A37D-0A99A7072B2D}"/>
    <dgm:cxn modelId="{01137D32-036F-4154-A4C6-AECC62A633CF}" type="presOf" srcId="{0355F2D8-84A5-4BC7-8850-93E74EB9B332}" destId="{02740C05-894B-4779-9075-E410BA530F45}" srcOrd="0" destOrd="0" presId="urn:microsoft.com/office/officeart/2005/8/layout/default"/>
    <dgm:cxn modelId="{EFB39F33-D33D-4426-92F5-50F240D352AE}" type="presOf" srcId="{FFA10288-8FFD-4724-A41F-B1FA1384B839}" destId="{A739AC3E-D57A-4203-8706-4B54EC2CB4F0}" srcOrd="0" destOrd="0" presId="urn:microsoft.com/office/officeart/2005/8/layout/default"/>
    <dgm:cxn modelId="{2DAE3036-CEA1-4A8F-BB8C-FBFD93DF4A58}" srcId="{BB6559A2-994C-4448-BA58-4263AD45F641}" destId="{63332F28-7DFE-4AB1-A311-B246D91BF9DA}" srcOrd="3" destOrd="0" parTransId="{0B2012F2-A086-437C-8E66-4A8257741EB3}" sibTransId="{C9B4AF2C-EE13-455C-A402-F4FF6CBACF57}"/>
    <dgm:cxn modelId="{7CAEB138-7C45-4193-8244-94EF6495156C}" type="presOf" srcId="{63332F28-7DFE-4AB1-A311-B246D91BF9DA}" destId="{B5F944A3-D5B9-40EC-8FEC-788508DD588B}" srcOrd="0" destOrd="0" presId="urn:microsoft.com/office/officeart/2005/8/layout/default"/>
    <dgm:cxn modelId="{EBC17F39-857F-474A-B3DD-64E7CFCEC0B2}" type="presOf" srcId="{8CDE5991-601E-4D95-99EC-03AB80F5DB0B}" destId="{062233D2-DAFF-4F22-AE51-D17AEB0D247D}" srcOrd="0" destOrd="0" presId="urn:microsoft.com/office/officeart/2005/8/layout/default"/>
    <dgm:cxn modelId="{A0DFD05B-016F-435E-9674-8348EC5D9A70}" type="presOf" srcId="{BB6559A2-994C-4448-BA58-4263AD45F641}" destId="{6B913394-8783-4388-9D6C-BB670E41EE77}" srcOrd="0" destOrd="0" presId="urn:microsoft.com/office/officeart/2005/8/layout/default"/>
    <dgm:cxn modelId="{AEF3B161-DCCF-4B33-9108-0BD521E25F75}" srcId="{BB6559A2-994C-4448-BA58-4263AD45F641}" destId="{FBC0A3FB-4C05-4C55-B5D1-4A8CB3E77519}" srcOrd="5" destOrd="0" parTransId="{6024EC1D-5D60-4090-8D83-5E69F2B47A00}" sibTransId="{CD135BCA-1DC5-4827-9EAF-EC7043546940}"/>
    <dgm:cxn modelId="{1185FD62-C81D-44B8-864E-56EF090FC249}" srcId="{BB6559A2-994C-4448-BA58-4263AD45F641}" destId="{8CDE5991-601E-4D95-99EC-03AB80F5DB0B}" srcOrd="1" destOrd="0" parTransId="{DAFAADD4-8DFE-45EE-BFE7-8848DDA2D48C}" sibTransId="{14DA9EBE-DD6C-45AA-BB1F-151EF44FC892}"/>
    <dgm:cxn modelId="{FC8CC869-B95E-4141-BA19-FEFD52BBA17D}" srcId="{BB6559A2-994C-4448-BA58-4263AD45F641}" destId="{C7F3C25C-867B-494C-B0EA-F7C7A486FDFE}" srcOrd="2" destOrd="0" parTransId="{C06B294C-2F76-4141-9278-2ABB4A7B62E6}" sibTransId="{504C6B0A-5F01-44D2-93A5-F5DCF6AF2CAF}"/>
    <dgm:cxn modelId="{1990F470-CB60-4FB6-B48E-CE7AF2C94D58}" type="presOf" srcId="{C7F3C25C-867B-494C-B0EA-F7C7A486FDFE}" destId="{BBEF7FA9-034D-468C-88D9-29555A356929}" srcOrd="0" destOrd="0" presId="urn:microsoft.com/office/officeart/2005/8/layout/default"/>
    <dgm:cxn modelId="{6FEE9E52-E591-4826-BB92-9E39E1A44DC6}" srcId="{BB6559A2-994C-4448-BA58-4263AD45F641}" destId="{FFA10288-8FFD-4724-A41F-B1FA1384B839}" srcOrd="11" destOrd="0" parTransId="{3B01E886-B39D-40E7-BB71-A4656DD23D55}" sibTransId="{1E95CAE8-B84D-4B6D-A520-0390891FA653}"/>
    <dgm:cxn modelId="{B9EF1D56-D63F-415A-88FD-76740E9AFD7B}" type="presOf" srcId="{5AD5FFEB-B0C1-4857-B7B4-E979FB603650}" destId="{3A38B5F8-BBE8-4305-BEDD-060A401138A6}" srcOrd="0" destOrd="0" presId="urn:microsoft.com/office/officeart/2005/8/layout/default"/>
    <dgm:cxn modelId="{43B0D879-BF40-491C-AA3F-5D120DFF580E}" srcId="{BB6559A2-994C-4448-BA58-4263AD45F641}" destId="{C11BC8AA-D994-4D9E-838D-DF16C3D1EF92}" srcOrd="9" destOrd="0" parTransId="{27E77B2F-2A22-4218-B63E-D76E8B651C8F}" sibTransId="{2B88DF2E-55F8-4001-9A70-A40F759D5114}"/>
    <dgm:cxn modelId="{40E49D7C-29B1-4714-80AF-FE3C899B912D}" srcId="{BB6559A2-994C-4448-BA58-4263AD45F641}" destId="{0355F2D8-84A5-4BC7-8850-93E74EB9B332}" srcOrd="6" destOrd="0" parTransId="{161B55A6-05FA-4368-A525-48F22A552AA3}" sibTransId="{E1EF328B-6E30-4372-A48D-42F29C086DD1}"/>
    <dgm:cxn modelId="{BBF55E83-A38E-4918-AAC7-BE7B747FC02D}" srcId="{BB6559A2-994C-4448-BA58-4263AD45F641}" destId="{152C5E93-7BBE-442C-BA40-9061DDCF2E15}" srcOrd="4" destOrd="0" parTransId="{287F26FA-058A-4269-B50A-9A6698A82549}" sibTransId="{379AED17-EEE9-4E24-87BF-FB33E948CC34}"/>
    <dgm:cxn modelId="{976B6A88-ACC6-4092-A58D-5D66C3D03F22}" srcId="{BB6559A2-994C-4448-BA58-4263AD45F641}" destId="{F64A1228-ADA0-4371-9068-62D9AC19FA65}" srcOrd="7" destOrd="0" parTransId="{CCE67683-F53D-42D2-8DE5-E628DB995AA3}" sibTransId="{2EE6540C-ABA8-4BCF-A5F7-F958D7024616}"/>
    <dgm:cxn modelId="{A7485394-23E5-41B3-9A91-EC88A2738EFA}" srcId="{BB6559A2-994C-4448-BA58-4263AD45F641}" destId="{5AD5FFEB-B0C1-4857-B7B4-E979FB603650}" srcOrd="0" destOrd="0" parTransId="{3AAB18CA-A52C-4A6F-B8D3-B645647D915B}" sibTransId="{CE593C1D-F845-4A90-A0DE-D86903B81211}"/>
    <dgm:cxn modelId="{84758C9B-CC22-4B6F-AAFC-659197018CF2}" srcId="{BB6559A2-994C-4448-BA58-4263AD45F641}" destId="{E3D43498-130D-45F5-AE09-FA619E381F31}" srcOrd="8" destOrd="0" parTransId="{0FFCA1C3-5EF4-479A-A482-73C2A52B77BB}" sibTransId="{DF866DF3-1C17-4CCC-AC57-748475002D07}"/>
    <dgm:cxn modelId="{AA9627A8-3401-4ACF-BCE0-1E78F47F3A18}" type="presOf" srcId="{F64A1228-ADA0-4371-9068-62D9AC19FA65}" destId="{5F04E9FC-8EC1-4A50-A6D7-3BF14A217577}" srcOrd="0" destOrd="0" presId="urn:microsoft.com/office/officeart/2005/8/layout/default"/>
    <dgm:cxn modelId="{C8C299B0-A227-4F24-B4AA-10851A3D803B}" type="presOf" srcId="{152C5E93-7BBE-442C-BA40-9061DDCF2E15}" destId="{13491EBA-D5ED-4E5C-B8E4-DD76553E2E0A}" srcOrd="0" destOrd="0" presId="urn:microsoft.com/office/officeart/2005/8/layout/default"/>
    <dgm:cxn modelId="{8EB00FCC-B5ED-4370-B73C-0405F7063F45}" type="presOf" srcId="{E3D43498-130D-45F5-AE09-FA619E381F31}" destId="{F73D9314-F448-47C3-A201-E86D14B67DDA}" srcOrd="0" destOrd="0" presId="urn:microsoft.com/office/officeart/2005/8/layout/default"/>
    <dgm:cxn modelId="{51B30BE8-90E6-41D8-9FB4-FEA5AB08CDF3}" type="presOf" srcId="{E46BC343-FCDB-4DF4-AEF6-05FB9AA30B6F}" destId="{A145DD73-48F1-47E9-98E4-50C89D5F17AB}" srcOrd="0" destOrd="0" presId="urn:microsoft.com/office/officeart/2005/8/layout/default"/>
    <dgm:cxn modelId="{F404E5E9-E167-4C74-A8AE-798DD6B5B597}" type="presOf" srcId="{2C6F4E2F-27EB-4531-83C2-582991B075D6}" destId="{F694B012-D655-4377-ACE2-3659A7A426B8}" srcOrd="0" destOrd="0" presId="urn:microsoft.com/office/officeart/2005/8/layout/default"/>
    <dgm:cxn modelId="{366B677C-AFC6-4627-9CCD-F0E1218DFBF7}" type="presParOf" srcId="{6B913394-8783-4388-9D6C-BB670E41EE77}" destId="{3A38B5F8-BBE8-4305-BEDD-060A401138A6}" srcOrd="0" destOrd="0" presId="urn:microsoft.com/office/officeart/2005/8/layout/default"/>
    <dgm:cxn modelId="{211E55FB-CCF9-4807-9C00-ABEFE6066DCF}" type="presParOf" srcId="{6B913394-8783-4388-9D6C-BB670E41EE77}" destId="{D446CCD8-572A-4DD5-80E2-123287C51489}" srcOrd="1" destOrd="0" presId="urn:microsoft.com/office/officeart/2005/8/layout/default"/>
    <dgm:cxn modelId="{091D3FAD-AE42-4704-95F1-E2B90EB6EA52}" type="presParOf" srcId="{6B913394-8783-4388-9D6C-BB670E41EE77}" destId="{062233D2-DAFF-4F22-AE51-D17AEB0D247D}" srcOrd="2" destOrd="0" presId="urn:microsoft.com/office/officeart/2005/8/layout/default"/>
    <dgm:cxn modelId="{82AA770E-D4C5-49C8-9C66-613BD4A100EC}" type="presParOf" srcId="{6B913394-8783-4388-9D6C-BB670E41EE77}" destId="{73624E37-0844-46AE-B4B6-9B79E6D7007F}" srcOrd="3" destOrd="0" presId="urn:microsoft.com/office/officeart/2005/8/layout/default"/>
    <dgm:cxn modelId="{015A84FC-6998-43D1-BF2E-48BCBC948F1A}" type="presParOf" srcId="{6B913394-8783-4388-9D6C-BB670E41EE77}" destId="{BBEF7FA9-034D-468C-88D9-29555A356929}" srcOrd="4" destOrd="0" presId="urn:microsoft.com/office/officeart/2005/8/layout/default"/>
    <dgm:cxn modelId="{BF59FC6A-B547-4424-9B1E-A5AB3E59B758}" type="presParOf" srcId="{6B913394-8783-4388-9D6C-BB670E41EE77}" destId="{D3181AD4-DCDE-4C56-B467-2A4917BF1A12}" srcOrd="5" destOrd="0" presId="urn:microsoft.com/office/officeart/2005/8/layout/default"/>
    <dgm:cxn modelId="{613BB2BA-22A0-447D-A732-FA67B057A83C}" type="presParOf" srcId="{6B913394-8783-4388-9D6C-BB670E41EE77}" destId="{B5F944A3-D5B9-40EC-8FEC-788508DD588B}" srcOrd="6" destOrd="0" presId="urn:microsoft.com/office/officeart/2005/8/layout/default"/>
    <dgm:cxn modelId="{E8453A52-1AE5-4A50-94D0-B55C055096F6}" type="presParOf" srcId="{6B913394-8783-4388-9D6C-BB670E41EE77}" destId="{F6465FE4-41FF-4073-B3AD-23CFD5883CC5}" srcOrd="7" destOrd="0" presId="urn:microsoft.com/office/officeart/2005/8/layout/default"/>
    <dgm:cxn modelId="{94F7CFA1-514E-42B4-8743-2CC94ADDC0B4}" type="presParOf" srcId="{6B913394-8783-4388-9D6C-BB670E41EE77}" destId="{13491EBA-D5ED-4E5C-B8E4-DD76553E2E0A}" srcOrd="8" destOrd="0" presId="urn:microsoft.com/office/officeart/2005/8/layout/default"/>
    <dgm:cxn modelId="{DC17332D-F212-41F4-BB78-B6CBD2BB65BB}" type="presParOf" srcId="{6B913394-8783-4388-9D6C-BB670E41EE77}" destId="{82C1ECB4-B603-4082-9A39-5D243B764BA3}" srcOrd="9" destOrd="0" presId="urn:microsoft.com/office/officeart/2005/8/layout/default"/>
    <dgm:cxn modelId="{43D1EF99-1D89-42C0-8803-8D149BE5066C}" type="presParOf" srcId="{6B913394-8783-4388-9D6C-BB670E41EE77}" destId="{C8680C93-DD21-477D-8C8C-93D5756C9D58}" srcOrd="10" destOrd="0" presId="urn:microsoft.com/office/officeart/2005/8/layout/default"/>
    <dgm:cxn modelId="{B82F4344-C8FF-438F-817D-102B1B3C4E39}" type="presParOf" srcId="{6B913394-8783-4388-9D6C-BB670E41EE77}" destId="{38ADB9C9-0221-4B69-8B2C-207D09E39DC5}" srcOrd="11" destOrd="0" presId="urn:microsoft.com/office/officeart/2005/8/layout/default"/>
    <dgm:cxn modelId="{BD598229-BFFF-42CD-85D7-C06EB461A063}" type="presParOf" srcId="{6B913394-8783-4388-9D6C-BB670E41EE77}" destId="{02740C05-894B-4779-9075-E410BA530F45}" srcOrd="12" destOrd="0" presId="urn:microsoft.com/office/officeart/2005/8/layout/default"/>
    <dgm:cxn modelId="{690CCB5E-4CE3-4AE1-BD01-76CF5FE84834}" type="presParOf" srcId="{6B913394-8783-4388-9D6C-BB670E41EE77}" destId="{291821CB-AB5E-4807-9FD3-7ACD4C384A4A}" srcOrd="13" destOrd="0" presId="urn:microsoft.com/office/officeart/2005/8/layout/default"/>
    <dgm:cxn modelId="{671B2EA5-80CE-45C8-9F4F-A84E1B073D6E}" type="presParOf" srcId="{6B913394-8783-4388-9D6C-BB670E41EE77}" destId="{5F04E9FC-8EC1-4A50-A6D7-3BF14A217577}" srcOrd="14" destOrd="0" presId="urn:microsoft.com/office/officeart/2005/8/layout/default"/>
    <dgm:cxn modelId="{03D058C9-2EFD-4E56-A15D-8BCDF0436C38}" type="presParOf" srcId="{6B913394-8783-4388-9D6C-BB670E41EE77}" destId="{F43A83F1-071C-4551-B4F6-E162738D82D6}" srcOrd="15" destOrd="0" presId="urn:microsoft.com/office/officeart/2005/8/layout/default"/>
    <dgm:cxn modelId="{625E2C49-EE8B-44B6-8F0D-E818A5E44C48}" type="presParOf" srcId="{6B913394-8783-4388-9D6C-BB670E41EE77}" destId="{F73D9314-F448-47C3-A201-E86D14B67DDA}" srcOrd="16" destOrd="0" presId="urn:microsoft.com/office/officeart/2005/8/layout/default"/>
    <dgm:cxn modelId="{25838172-28FE-4F63-B030-BBC46E1A5312}" type="presParOf" srcId="{6B913394-8783-4388-9D6C-BB670E41EE77}" destId="{88AC9602-1A8F-4DE2-9397-B95687D7A9F6}" srcOrd="17" destOrd="0" presId="urn:microsoft.com/office/officeart/2005/8/layout/default"/>
    <dgm:cxn modelId="{3C3AA44E-A0A0-44B8-9FDF-3737BF5F00B1}" type="presParOf" srcId="{6B913394-8783-4388-9D6C-BB670E41EE77}" destId="{E85C065B-DA26-46D3-8BC1-26DA0765BB9A}" srcOrd="18" destOrd="0" presId="urn:microsoft.com/office/officeart/2005/8/layout/default"/>
    <dgm:cxn modelId="{F96B6BB5-ED4A-4666-92E1-58C92F09CBC3}" type="presParOf" srcId="{6B913394-8783-4388-9D6C-BB670E41EE77}" destId="{484BF012-D676-4835-8C57-1D5A37F562BC}" srcOrd="19" destOrd="0" presId="urn:microsoft.com/office/officeart/2005/8/layout/default"/>
    <dgm:cxn modelId="{6D344C71-AA75-4D40-84F9-41AAFEDAB55F}" type="presParOf" srcId="{6B913394-8783-4388-9D6C-BB670E41EE77}" destId="{F694B012-D655-4377-ACE2-3659A7A426B8}" srcOrd="20" destOrd="0" presId="urn:microsoft.com/office/officeart/2005/8/layout/default"/>
    <dgm:cxn modelId="{D4A8675C-121B-444A-8736-3C19C4D2BE3B}" type="presParOf" srcId="{6B913394-8783-4388-9D6C-BB670E41EE77}" destId="{74FB1D4F-2DC2-4070-8DFB-F835FEE0F3DA}" srcOrd="21" destOrd="0" presId="urn:microsoft.com/office/officeart/2005/8/layout/default"/>
    <dgm:cxn modelId="{7A9D28F4-A677-4C03-8EBE-821CBD5F3332}" type="presParOf" srcId="{6B913394-8783-4388-9D6C-BB670E41EE77}" destId="{A739AC3E-D57A-4203-8706-4B54EC2CB4F0}" srcOrd="22" destOrd="0" presId="urn:microsoft.com/office/officeart/2005/8/layout/default"/>
    <dgm:cxn modelId="{E7FECF13-F88D-4E4D-B497-D455ABD1E472}" type="presParOf" srcId="{6B913394-8783-4388-9D6C-BB670E41EE77}" destId="{2E201CA7-90A7-4584-A6F7-C4502A289612}" srcOrd="23" destOrd="0" presId="urn:microsoft.com/office/officeart/2005/8/layout/default"/>
    <dgm:cxn modelId="{40399D24-09ED-4369-8320-2A466669532A}" type="presParOf" srcId="{6B913394-8783-4388-9D6C-BB670E41EE77}" destId="{A145DD73-48F1-47E9-98E4-50C89D5F17AB}" srcOrd="2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4331B5-8AC4-47A8-AEE5-D81769FF0372}">
      <dsp:nvSpPr>
        <dsp:cNvPr id="0" name=""/>
        <dsp:cNvSpPr/>
      </dsp:nvSpPr>
      <dsp:spPr>
        <a:xfrm>
          <a:off x="0" y="4597"/>
          <a:ext cx="6513603" cy="9793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22346A-F326-4683-8916-3640891D1E40}">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F9871A-AB95-4351-A67A-C645427D7A4C}">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GB" sz="1900" b="1" kern="1200"/>
            <a:t>Git Binaries Installation </a:t>
          </a:r>
          <a:endParaRPr lang="en-US" sz="1900" kern="1200"/>
        </a:p>
      </dsp:txBody>
      <dsp:txXfrm>
        <a:off x="1131174" y="4597"/>
        <a:ext cx="5382429" cy="979371"/>
      </dsp:txXfrm>
    </dsp:sp>
    <dsp:sp modelId="{377CA776-7524-40D8-BA40-B565E153404B}">
      <dsp:nvSpPr>
        <dsp:cNvPr id="0" name=""/>
        <dsp:cNvSpPr/>
      </dsp:nvSpPr>
      <dsp:spPr>
        <a:xfrm>
          <a:off x="0" y="1228812"/>
          <a:ext cx="6513603" cy="9793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4DB662-C94B-4CEB-BEEE-559C81AF45AB}">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5388FC-48F5-48DD-88DF-585365334630}">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GB" sz="1900" kern="1200"/>
            <a:t>Now let us start by installing "Git Binaries". </a:t>
          </a:r>
          <a:endParaRPr lang="en-US" sz="1900" kern="1200"/>
        </a:p>
      </dsp:txBody>
      <dsp:txXfrm>
        <a:off x="1131174" y="1228812"/>
        <a:ext cx="5382429" cy="979371"/>
      </dsp:txXfrm>
    </dsp:sp>
    <dsp:sp modelId="{5817F7E1-1F42-481A-9CA2-70C323D53E5C}">
      <dsp:nvSpPr>
        <dsp:cNvPr id="0" name=""/>
        <dsp:cNvSpPr/>
      </dsp:nvSpPr>
      <dsp:spPr>
        <a:xfrm>
          <a:off x="0" y="2453027"/>
          <a:ext cx="6513603" cy="97937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932063-382C-417D-8354-9783C759C814}">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D60F39-107A-4BBE-A65B-25FBFC688EBD}">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GB" sz="1900" b="1" kern="1200"/>
            <a:t>Step 1)</a:t>
          </a:r>
          <a:r>
            <a:rPr lang="en-GB" sz="1900" kern="1200"/>
            <a:t> Launch the Browser and navigate to URL- https://git-scm.com/ </a:t>
          </a:r>
          <a:endParaRPr lang="en-US" sz="1900" kern="1200"/>
        </a:p>
      </dsp:txBody>
      <dsp:txXfrm>
        <a:off x="1131174" y="2453027"/>
        <a:ext cx="5382429" cy="979371"/>
      </dsp:txXfrm>
    </dsp:sp>
    <dsp:sp modelId="{51A8481E-8AA1-4B28-8A98-AADA9D8B1E6E}">
      <dsp:nvSpPr>
        <dsp:cNvPr id="0" name=""/>
        <dsp:cNvSpPr/>
      </dsp:nvSpPr>
      <dsp:spPr>
        <a:xfrm>
          <a:off x="0" y="3677241"/>
          <a:ext cx="6513603" cy="97937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9F5F66-7146-4FC5-9B02-E2251D16E424}">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977EF3-EDEA-414E-9B1B-6C212FF0A41A}">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GB" sz="1900" b="1" kern="1200"/>
            <a:t>Step 2)</a:t>
          </a:r>
          <a:r>
            <a:rPr lang="en-GB" sz="1900" kern="1200"/>
            <a:t> Download the latest stable release. </a:t>
          </a:r>
          <a:endParaRPr lang="en-US" sz="1900" kern="1200"/>
        </a:p>
      </dsp:txBody>
      <dsp:txXfrm>
        <a:off x="1131174" y="3677241"/>
        <a:ext cx="5382429" cy="979371"/>
      </dsp:txXfrm>
    </dsp:sp>
    <dsp:sp modelId="{A443D704-E238-4ABA-A038-B6DF7B6524B5}">
      <dsp:nvSpPr>
        <dsp:cNvPr id="0" name=""/>
        <dsp:cNvSpPr/>
      </dsp:nvSpPr>
      <dsp:spPr>
        <a:xfrm>
          <a:off x="0" y="4901456"/>
          <a:ext cx="6513603" cy="97937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B7E973-3001-478D-B171-9E9D2C04D4C7}">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A20A3F-EE40-41FE-88C6-C7F5ED648FCE}">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GB" sz="1900" b="1" kern="1200"/>
            <a:t>Step 3)</a:t>
          </a:r>
          <a:r>
            <a:rPr lang="en-GB" sz="1900" kern="1200"/>
            <a:t> Click on downloads for windows once the file is downloaded we can begin with our installation. </a:t>
          </a:r>
          <a:endParaRPr lang="en-US" sz="1900" kern="1200"/>
        </a:p>
      </dsp:txBody>
      <dsp:txXfrm>
        <a:off x="1131174" y="4901456"/>
        <a:ext cx="5382429" cy="9793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58AA45-A903-4E9D-A3DC-61B8D9BB3924}">
      <dsp:nvSpPr>
        <dsp:cNvPr id="0" name=""/>
        <dsp:cNvSpPr/>
      </dsp:nvSpPr>
      <dsp:spPr>
        <a:xfrm>
          <a:off x="3594" y="82759"/>
          <a:ext cx="1946002" cy="116760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b="1" kern="1200"/>
            <a:t>git reset</a:t>
          </a:r>
          <a:endParaRPr lang="en-US" sz="1500" kern="1200"/>
        </a:p>
      </dsp:txBody>
      <dsp:txXfrm>
        <a:off x="3594" y="82759"/>
        <a:ext cx="1946002" cy="1167601"/>
      </dsp:txXfrm>
    </dsp:sp>
    <dsp:sp modelId="{6CBDA1E0-2C9A-4292-8111-21AF14FB6FF2}">
      <dsp:nvSpPr>
        <dsp:cNvPr id="0" name=""/>
        <dsp:cNvSpPr/>
      </dsp:nvSpPr>
      <dsp:spPr>
        <a:xfrm>
          <a:off x="2144196" y="82759"/>
          <a:ext cx="1946002" cy="1167601"/>
        </a:xfrm>
        <a:prstGeom prst="rect">
          <a:avLst/>
        </a:prstGeom>
        <a:solidFill>
          <a:schemeClr val="accent2">
            <a:hueOff val="-80854"/>
            <a:satOff val="-4663"/>
            <a:lumOff val="4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b="1" kern="1200"/>
            <a:t>git reset [file]</a:t>
          </a:r>
          <a:endParaRPr lang="en-US" sz="1500" kern="1200"/>
        </a:p>
      </dsp:txBody>
      <dsp:txXfrm>
        <a:off x="2144196" y="82759"/>
        <a:ext cx="1946002" cy="1167601"/>
      </dsp:txXfrm>
    </dsp:sp>
    <dsp:sp modelId="{DD526E8A-DA9F-41E5-9FD1-36A816DDBA6E}">
      <dsp:nvSpPr>
        <dsp:cNvPr id="0" name=""/>
        <dsp:cNvSpPr/>
      </dsp:nvSpPr>
      <dsp:spPr>
        <a:xfrm>
          <a:off x="4284798" y="82759"/>
          <a:ext cx="1946002" cy="1167601"/>
        </a:xfrm>
        <a:prstGeom prst="rect">
          <a:avLst/>
        </a:prstGeom>
        <a:solidFill>
          <a:schemeClr val="accent2">
            <a:hueOff val="-161707"/>
            <a:satOff val="-9325"/>
            <a:lumOff val="9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a:t>This command unstages the file, but it preserves the file contents.</a:t>
          </a:r>
          <a:endParaRPr lang="en-US" sz="1500" kern="1200"/>
        </a:p>
      </dsp:txBody>
      <dsp:txXfrm>
        <a:off x="4284798" y="82759"/>
        <a:ext cx="1946002" cy="1167601"/>
      </dsp:txXfrm>
    </dsp:sp>
    <dsp:sp modelId="{571F657C-3625-4F8A-B0AA-2B433543E01B}">
      <dsp:nvSpPr>
        <dsp:cNvPr id="0" name=""/>
        <dsp:cNvSpPr/>
      </dsp:nvSpPr>
      <dsp:spPr>
        <a:xfrm>
          <a:off x="6425401" y="82759"/>
          <a:ext cx="1946002" cy="1167601"/>
        </a:xfrm>
        <a:prstGeom prst="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b="1" kern="1200"/>
            <a:t>git reset [commit]</a:t>
          </a:r>
          <a:endParaRPr lang="en-US" sz="1500" kern="1200"/>
        </a:p>
      </dsp:txBody>
      <dsp:txXfrm>
        <a:off x="6425401" y="82759"/>
        <a:ext cx="1946002" cy="1167601"/>
      </dsp:txXfrm>
    </dsp:sp>
    <dsp:sp modelId="{78016BB9-9611-4CAB-ADE0-A3DBCD44507B}">
      <dsp:nvSpPr>
        <dsp:cNvPr id="0" name=""/>
        <dsp:cNvSpPr/>
      </dsp:nvSpPr>
      <dsp:spPr>
        <a:xfrm>
          <a:off x="8566003" y="82759"/>
          <a:ext cx="1946002" cy="1167601"/>
        </a:xfrm>
        <a:prstGeom prst="rect">
          <a:avLst/>
        </a:prstGeom>
        <a:solidFill>
          <a:schemeClr val="accent2">
            <a:hueOff val="-323414"/>
            <a:satOff val="-18651"/>
            <a:lumOff val="19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a:t>This command undoes all the commits after the specified commit and preserves the changes locally.</a:t>
          </a:r>
          <a:endParaRPr lang="en-US" sz="1500" kern="1200"/>
        </a:p>
      </dsp:txBody>
      <dsp:txXfrm>
        <a:off x="8566003" y="82759"/>
        <a:ext cx="1946002" cy="1167601"/>
      </dsp:txXfrm>
    </dsp:sp>
    <dsp:sp modelId="{27B213B8-B129-49CA-A243-D433EC3B6182}">
      <dsp:nvSpPr>
        <dsp:cNvPr id="0" name=""/>
        <dsp:cNvSpPr/>
      </dsp:nvSpPr>
      <dsp:spPr>
        <a:xfrm>
          <a:off x="3594" y="1444961"/>
          <a:ext cx="1946002" cy="1167601"/>
        </a:xfrm>
        <a:prstGeom prst="rect">
          <a:avLst/>
        </a:prstGeom>
        <a:solidFill>
          <a:schemeClr val="accent2">
            <a:hueOff val="-404268"/>
            <a:satOff val="-23313"/>
            <a:lumOff val="23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b="1" kern="1200"/>
            <a:t>git reset –hard [commit]</a:t>
          </a:r>
          <a:endParaRPr lang="en-US" sz="1500" kern="1200"/>
        </a:p>
      </dsp:txBody>
      <dsp:txXfrm>
        <a:off x="3594" y="1444961"/>
        <a:ext cx="1946002" cy="1167601"/>
      </dsp:txXfrm>
    </dsp:sp>
    <dsp:sp modelId="{869F9699-D2D7-4016-9CC4-06E4E208F045}">
      <dsp:nvSpPr>
        <dsp:cNvPr id="0" name=""/>
        <dsp:cNvSpPr/>
      </dsp:nvSpPr>
      <dsp:spPr>
        <a:xfrm>
          <a:off x="2144196" y="1444961"/>
          <a:ext cx="1946002" cy="1167601"/>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a:t>This command discards all history and goes back to the specified commit.</a:t>
          </a:r>
          <a:endParaRPr lang="en-US" sz="1500" kern="1200"/>
        </a:p>
      </dsp:txBody>
      <dsp:txXfrm>
        <a:off x="2144196" y="1444961"/>
        <a:ext cx="1946002" cy="1167601"/>
      </dsp:txXfrm>
    </dsp:sp>
    <dsp:sp modelId="{18398FE7-6428-4FF2-A837-D2140CD24315}">
      <dsp:nvSpPr>
        <dsp:cNvPr id="0" name=""/>
        <dsp:cNvSpPr/>
      </dsp:nvSpPr>
      <dsp:spPr>
        <a:xfrm>
          <a:off x="4284798" y="1444961"/>
          <a:ext cx="1946002" cy="1167601"/>
        </a:xfrm>
        <a:prstGeom prst="rect">
          <a:avLst/>
        </a:prstGeom>
        <a:solidFill>
          <a:schemeClr val="accent2">
            <a:hueOff val="-565975"/>
            <a:satOff val="-32639"/>
            <a:lumOff val="33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b="1" kern="1200"/>
            <a:t>git status</a:t>
          </a:r>
          <a:endParaRPr lang="en-US" sz="1500" kern="1200"/>
        </a:p>
      </dsp:txBody>
      <dsp:txXfrm>
        <a:off x="4284798" y="1444961"/>
        <a:ext cx="1946002" cy="1167601"/>
      </dsp:txXfrm>
    </dsp:sp>
    <dsp:sp modelId="{4D5463E0-89FE-478E-8CB0-7FA3B6850BE1}">
      <dsp:nvSpPr>
        <dsp:cNvPr id="0" name=""/>
        <dsp:cNvSpPr/>
      </dsp:nvSpPr>
      <dsp:spPr>
        <a:xfrm>
          <a:off x="6425401" y="1444961"/>
          <a:ext cx="1946002" cy="1167601"/>
        </a:xfrm>
        <a:prstGeom prst="rect">
          <a:avLst/>
        </a:prstGeom>
        <a:solidFill>
          <a:schemeClr val="accent2">
            <a:hueOff val="-646828"/>
            <a:satOff val="-37301"/>
            <a:lumOff val="38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a:t>This command lists all the files that have to be committed.</a:t>
          </a:r>
          <a:endParaRPr lang="en-US" sz="1500" kern="1200"/>
        </a:p>
      </dsp:txBody>
      <dsp:txXfrm>
        <a:off x="6425401" y="1444961"/>
        <a:ext cx="1946002" cy="1167601"/>
      </dsp:txXfrm>
    </dsp:sp>
    <dsp:sp modelId="{3338A983-650A-4744-BE65-1281A274349A}">
      <dsp:nvSpPr>
        <dsp:cNvPr id="0" name=""/>
        <dsp:cNvSpPr/>
      </dsp:nvSpPr>
      <dsp:spPr>
        <a:xfrm>
          <a:off x="8566003" y="1444961"/>
          <a:ext cx="1946002" cy="1167601"/>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b="1" kern="1200"/>
            <a:t>git rm [file]</a:t>
          </a:r>
          <a:endParaRPr lang="en-US" sz="1500" kern="1200"/>
        </a:p>
      </dsp:txBody>
      <dsp:txXfrm>
        <a:off x="8566003" y="1444961"/>
        <a:ext cx="1946002" cy="1167601"/>
      </dsp:txXfrm>
    </dsp:sp>
    <dsp:sp modelId="{AEB2F5BD-B0BE-4EAA-B41F-C0B8C02F4085}">
      <dsp:nvSpPr>
        <dsp:cNvPr id="0" name=""/>
        <dsp:cNvSpPr/>
      </dsp:nvSpPr>
      <dsp:spPr>
        <a:xfrm>
          <a:off x="3594" y="2807162"/>
          <a:ext cx="1946002" cy="1167601"/>
        </a:xfrm>
        <a:prstGeom prst="rect">
          <a:avLst/>
        </a:prstGeom>
        <a:solidFill>
          <a:schemeClr val="accent2">
            <a:hueOff val="-808535"/>
            <a:satOff val="-46627"/>
            <a:lumOff val="47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a:t>This command deletes the file from your working directory and stages the deletion.</a:t>
          </a:r>
          <a:endParaRPr lang="en-US" sz="1500" kern="1200"/>
        </a:p>
      </dsp:txBody>
      <dsp:txXfrm>
        <a:off x="3594" y="2807162"/>
        <a:ext cx="1946002" cy="1167601"/>
      </dsp:txXfrm>
    </dsp:sp>
    <dsp:sp modelId="{0CBC84AF-17CB-4149-B64C-352ADE2995F9}">
      <dsp:nvSpPr>
        <dsp:cNvPr id="0" name=""/>
        <dsp:cNvSpPr/>
      </dsp:nvSpPr>
      <dsp:spPr>
        <a:xfrm>
          <a:off x="2144196" y="2807162"/>
          <a:ext cx="1946002" cy="1167601"/>
        </a:xfrm>
        <a:prstGeom prst="rect">
          <a:avLst/>
        </a:prstGeom>
        <a:solidFill>
          <a:schemeClr val="accent2">
            <a:hueOff val="-889388"/>
            <a:satOff val="-51289"/>
            <a:lumOff val="52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b="1" kern="1200"/>
            <a:t>git log</a:t>
          </a:r>
          <a:endParaRPr lang="en-US" sz="1500" kern="1200"/>
        </a:p>
      </dsp:txBody>
      <dsp:txXfrm>
        <a:off x="2144196" y="2807162"/>
        <a:ext cx="1946002" cy="1167601"/>
      </dsp:txXfrm>
    </dsp:sp>
    <dsp:sp modelId="{69DEE963-A6D1-4A0E-B0F5-9E8B7924CB6E}">
      <dsp:nvSpPr>
        <dsp:cNvPr id="0" name=""/>
        <dsp:cNvSpPr/>
      </dsp:nvSpPr>
      <dsp:spPr>
        <a:xfrm>
          <a:off x="4284798" y="2807162"/>
          <a:ext cx="1946002" cy="1167601"/>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a:t>This command is used to list the version history for the current branch.</a:t>
          </a:r>
          <a:endParaRPr lang="en-US" sz="1500" kern="1200"/>
        </a:p>
      </dsp:txBody>
      <dsp:txXfrm>
        <a:off x="4284798" y="2807162"/>
        <a:ext cx="1946002" cy="1167601"/>
      </dsp:txXfrm>
    </dsp:sp>
    <dsp:sp modelId="{26728F49-C115-4D12-A706-BBE15539CF3C}">
      <dsp:nvSpPr>
        <dsp:cNvPr id="0" name=""/>
        <dsp:cNvSpPr/>
      </dsp:nvSpPr>
      <dsp:spPr>
        <a:xfrm>
          <a:off x="6425401" y="2807162"/>
          <a:ext cx="1946002" cy="1167601"/>
        </a:xfrm>
        <a:prstGeom prst="rect">
          <a:avLst/>
        </a:prstGeom>
        <a:solidFill>
          <a:schemeClr val="accent2">
            <a:hueOff val="-1051095"/>
            <a:satOff val="-60615"/>
            <a:lumOff val="62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b="1" kern="1200" dirty="0"/>
            <a:t>git show [commit]</a:t>
          </a:r>
          <a:endParaRPr lang="en-US" sz="1500" kern="1200" dirty="0"/>
        </a:p>
      </dsp:txBody>
      <dsp:txXfrm>
        <a:off x="6425401" y="2807162"/>
        <a:ext cx="1946002" cy="1167601"/>
      </dsp:txXfrm>
    </dsp:sp>
    <dsp:sp modelId="{8D19D50B-12BF-4322-AB71-EF842D9F257A}">
      <dsp:nvSpPr>
        <dsp:cNvPr id="0" name=""/>
        <dsp:cNvSpPr/>
      </dsp:nvSpPr>
      <dsp:spPr>
        <a:xfrm>
          <a:off x="8566003" y="2807162"/>
          <a:ext cx="1946002" cy="1167601"/>
        </a:xfrm>
        <a:prstGeom prst="rect">
          <a:avLst/>
        </a:prstGeom>
        <a:solidFill>
          <a:schemeClr val="accent2">
            <a:hueOff val="-1131949"/>
            <a:satOff val="-65277"/>
            <a:lumOff val="67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a:t>This command shows the metadata and content changes of the specified commit.</a:t>
          </a:r>
          <a:endParaRPr lang="en-US" sz="1500" kern="1200"/>
        </a:p>
      </dsp:txBody>
      <dsp:txXfrm>
        <a:off x="8566003" y="2807162"/>
        <a:ext cx="1946002" cy="1167601"/>
      </dsp:txXfrm>
    </dsp:sp>
    <dsp:sp modelId="{9CEA461C-E01D-44F3-B8A3-5ED7DA065190}">
      <dsp:nvSpPr>
        <dsp:cNvPr id="0" name=""/>
        <dsp:cNvSpPr/>
      </dsp:nvSpPr>
      <dsp:spPr>
        <a:xfrm>
          <a:off x="1073895" y="4169364"/>
          <a:ext cx="1946002" cy="1167601"/>
        </a:xfrm>
        <a:prstGeom prst="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b="1" kern="1200"/>
            <a:t>git branch</a:t>
          </a:r>
          <a:endParaRPr lang="en-US" sz="1500" kern="1200"/>
        </a:p>
      </dsp:txBody>
      <dsp:txXfrm>
        <a:off x="1073895" y="4169364"/>
        <a:ext cx="1946002" cy="1167601"/>
      </dsp:txXfrm>
    </dsp:sp>
    <dsp:sp modelId="{125D9FE9-7950-4B24-94B6-9B06D0D37FC5}">
      <dsp:nvSpPr>
        <dsp:cNvPr id="0" name=""/>
        <dsp:cNvSpPr/>
      </dsp:nvSpPr>
      <dsp:spPr>
        <a:xfrm>
          <a:off x="3214497" y="4169364"/>
          <a:ext cx="1946002" cy="1167601"/>
        </a:xfrm>
        <a:prstGeom prst="rect">
          <a:avLst/>
        </a:prstGeom>
        <a:solidFill>
          <a:schemeClr val="accent2">
            <a:hueOff val="-1293656"/>
            <a:satOff val="-74603"/>
            <a:lumOff val="76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a:t>This command lists all the local branches in the current repository.</a:t>
          </a:r>
          <a:endParaRPr lang="en-US" sz="1500" kern="1200"/>
        </a:p>
      </dsp:txBody>
      <dsp:txXfrm>
        <a:off x="3214497" y="4169364"/>
        <a:ext cx="1946002" cy="1167601"/>
      </dsp:txXfrm>
    </dsp:sp>
    <dsp:sp modelId="{5159714E-D812-4B8D-BF82-EEE649BDBA66}">
      <dsp:nvSpPr>
        <dsp:cNvPr id="0" name=""/>
        <dsp:cNvSpPr/>
      </dsp:nvSpPr>
      <dsp:spPr>
        <a:xfrm>
          <a:off x="5355100" y="4169364"/>
          <a:ext cx="1946002" cy="1167601"/>
        </a:xfrm>
        <a:prstGeom prst="rect">
          <a:avLst/>
        </a:prstGeom>
        <a:solidFill>
          <a:schemeClr val="accent2">
            <a:hueOff val="-1374509"/>
            <a:satOff val="-79265"/>
            <a:lumOff val="81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b="1" kern="1200"/>
            <a:t>git branch [branch name]</a:t>
          </a:r>
          <a:endParaRPr lang="en-US" sz="1500" kern="1200"/>
        </a:p>
      </dsp:txBody>
      <dsp:txXfrm>
        <a:off x="5355100" y="4169364"/>
        <a:ext cx="1946002" cy="1167601"/>
      </dsp:txXfrm>
    </dsp:sp>
    <dsp:sp modelId="{696CF605-7594-4353-8D19-B29AF1D96ADB}">
      <dsp:nvSpPr>
        <dsp:cNvPr id="0" name=""/>
        <dsp:cNvSpPr/>
      </dsp:nvSpPr>
      <dsp:spPr>
        <a:xfrm>
          <a:off x="7495702" y="4169364"/>
          <a:ext cx="1946002" cy="1167601"/>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a:t>This command creates a new branch.</a:t>
          </a:r>
          <a:endParaRPr lang="en-US" sz="1500" kern="1200"/>
        </a:p>
      </dsp:txBody>
      <dsp:txXfrm>
        <a:off x="7495702" y="4169364"/>
        <a:ext cx="1946002" cy="11676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8B5F8-BBE8-4305-BEDD-060A401138A6}">
      <dsp:nvSpPr>
        <dsp:cNvPr id="0" name=""/>
        <dsp:cNvSpPr/>
      </dsp:nvSpPr>
      <dsp:spPr>
        <a:xfrm>
          <a:off x="3080" y="24714"/>
          <a:ext cx="2444055" cy="14664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b="1" kern="1200"/>
            <a:t>git branch -d [branch name]</a:t>
          </a:r>
          <a:endParaRPr lang="en-US" sz="1100" kern="1200"/>
        </a:p>
      </dsp:txBody>
      <dsp:txXfrm>
        <a:off x="3080" y="24714"/>
        <a:ext cx="2444055" cy="1466433"/>
      </dsp:txXfrm>
    </dsp:sp>
    <dsp:sp modelId="{062233D2-DAFF-4F22-AE51-D17AEB0D247D}">
      <dsp:nvSpPr>
        <dsp:cNvPr id="0" name=""/>
        <dsp:cNvSpPr/>
      </dsp:nvSpPr>
      <dsp:spPr>
        <a:xfrm>
          <a:off x="2691541" y="24714"/>
          <a:ext cx="2444055" cy="1466433"/>
        </a:xfrm>
        <a:prstGeom prst="rect">
          <a:avLst/>
        </a:prstGeom>
        <a:solidFill>
          <a:schemeClr val="accent2">
            <a:hueOff val="-121280"/>
            <a:satOff val="-6994"/>
            <a:lumOff val="7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a:t>This command deletes the feature branch.</a:t>
          </a:r>
          <a:endParaRPr lang="en-US" sz="1100" kern="1200"/>
        </a:p>
      </dsp:txBody>
      <dsp:txXfrm>
        <a:off x="2691541" y="24714"/>
        <a:ext cx="2444055" cy="1466433"/>
      </dsp:txXfrm>
    </dsp:sp>
    <dsp:sp modelId="{BBEF7FA9-034D-468C-88D9-29555A356929}">
      <dsp:nvSpPr>
        <dsp:cNvPr id="0" name=""/>
        <dsp:cNvSpPr/>
      </dsp:nvSpPr>
      <dsp:spPr>
        <a:xfrm>
          <a:off x="5380002" y="24714"/>
          <a:ext cx="2444055" cy="1466433"/>
        </a:xfrm>
        <a:prstGeom prst="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b="1" kern="1200"/>
            <a:t>git checkout [branch name]</a:t>
          </a:r>
          <a:endParaRPr lang="en-US" sz="1100" kern="1200"/>
        </a:p>
      </dsp:txBody>
      <dsp:txXfrm>
        <a:off x="5380002" y="24714"/>
        <a:ext cx="2444055" cy="1466433"/>
      </dsp:txXfrm>
    </dsp:sp>
    <dsp:sp modelId="{B5F944A3-D5B9-40EC-8FEC-788508DD588B}">
      <dsp:nvSpPr>
        <dsp:cNvPr id="0" name=""/>
        <dsp:cNvSpPr/>
      </dsp:nvSpPr>
      <dsp:spPr>
        <a:xfrm>
          <a:off x="8068463" y="24714"/>
          <a:ext cx="2444055" cy="1466433"/>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a:t>This command is used to switch from one branch to another.</a:t>
          </a:r>
          <a:endParaRPr lang="en-US" sz="1100" kern="1200"/>
        </a:p>
      </dsp:txBody>
      <dsp:txXfrm>
        <a:off x="8068463" y="24714"/>
        <a:ext cx="2444055" cy="1466433"/>
      </dsp:txXfrm>
    </dsp:sp>
    <dsp:sp modelId="{13491EBA-D5ED-4E5C-B8E4-DD76553E2E0A}">
      <dsp:nvSpPr>
        <dsp:cNvPr id="0" name=""/>
        <dsp:cNvSpPr/>
      </dsp:nvSpPr>
      <dsp:spPr>
        <a:xfrm>
          <a:off x="3080" y="1735553"/>
          <a:ext cx="2444055" cy="146643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b="1" kern="1200"/>
            <a:t>git merge [branch name]</a:t>
          </a:r>
          <a:endParaRPr lang="en-US" sz="1100" kern="1200"/>
        </a:p>
      </dsp:txBody>
      <dsp:txXfrm>
        <a:off x="3080" y="1735553"/>
        <a:ext cx="2444055" cy="1466433"/>
      </dsp:txXfrm>
    </dsp:sp>
    <dsp:sp modelId="{C8680C93-DD21-477D-8C8C-93D5756C9D58}">
      <dsp:nvSpPr>
        <dsp:cNvPr id="0" name=""/>
        <dsp:cNvSpPr/>
      </dsp:nvSpPr>
      <dsp:spPr>
        <a:xfrm>
          <a:off x="2691541" y="1735553"/>
          <a:ext cx="2444055" cy="1466433"/>
        </a:xfrm>
        <a:prstGeom prst="rect">
          <a:avLst/>
        </a:prstGeom>
        <a:solidFill>
          <a:schemeClr val="accent2">
            <a:hueOff val="-606401"/>
            <a:satOff val="-34970"/>
            <a:lumOff val="35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a:t>This command merges the specified branch’s history into the current branch.</a:t>
          </a:r>
          <a:endParaRPr lang="en-US" sz="1100" kern="1200"/>
        </a:p>
      </dsp:txBody>
      <dsp:txXfrm>
        <a:off x="2691541" y="1735553"/>
        <a:ext cx="2444055" cy="1466433"/>
      </dsp:txXfrm>
    </dsp:sp>
    <dsp:sp modelId="{02740C05-894B-4779-9075-E410BA530F45}">
      <dsp:nvSpPr>
        <dsp:cNvPr id="0" name=""/>
        <dsp:cNvSpPr/>
      </dsp:nvSpPr>
      <dsp:spPr>
        <a:xfrm>
          <a:off x="5380002" y="1735553"/>
          <a:ext cx="2444055" cy="1466433"/>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b="1" kern="1200"/>
            <a:t>git remote add [variable name] [Remote Server Link]</a:t>
          </a:r>
          <a:endParaRPr lang="en-US" sz="1100" kern="1200"/>
        </a:p>
      </dsp:txBody>
      <dsp:txXfrm>
        <a:off x="5380002" y="1735553"/>
        <a:ext cx="2444055" cy="1466433"/>
      </dsp:txXfrm>
    </dsp:sp>
    <dsp:sp modelId="{5F04E9FC-8EC1-4A50-A6D7-3BF14A217577}">
      <dsp:nvSpPr>
        <dsp:cNvPr id="0" name=""/>
        <dsp:cNvSpPr/>
      </dsp:nvSpPr>
      <dsp:spPr>
        <a:xfrm>
          <a:off x="8068463" y="1735553"/>
          <a:ext cx="2444055" cy="1466433"/>
        </a:xfrm>
        <a:prstGeom prst="rect">
          <a:avLst/>
        </a:prstGeom>
        <a:solidFill>
          <a:schemeClr val="accent2">
            <a:hueOff val="-848962"/>
            <a:satOff val="-48958"/>
            <a:lumOff val="50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a:t>This command is used to connect your local repository to the remote server.</a:t>
          </a:r>
          <a:endParaRPr lang="en-US" sz="1100" kern="1200"/>
        </a:p>
      </dsp:txBody>
      <dsp:txXfrm>
        <a:off x="8068463" y="1735553"/>
        <a:ext cx="2444055" cy="1466433"/>
      </dsp:txXfrm>
    </dsp:sp>
    <dsp:sp modelId="{F73D9314-F448-47C3-A201-E86D14B67DDA}">
      <dsp:nvSpPr>
        <dsp:cNvPr id="0" name=""/>
        <dsp:cNvSpPr/>
      </dsp:nvSpPr>
      <dsp:spPr>
        <a:xfrm>
          <a:off x="3080" y="3446391"/>
          <a:ext cx="2444055" cy="146643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a:t>Git remote add origin </a:t>
          </a:r>
          <a:r>
            <a:rPr lang="en-GB" sz="1100" kern="1200">
              <a:hlinkClick xmlns:r="http://schemas.openxmlformats.org/officeDocument/2006/relationships" r:id="rId1"/>
            </a:rPr>
            <a:t>https://github.com/rajukavi/gitdemo.git</a:t>
          </a:r>
          <a:endParaRPr lang="en-US" sz="1100" kern="1200"/>
        </a:p>
      </dsp:txBody>
      <dsp:txXfrm>
        <a:off x="3080" y="3446391"/>
        <a:ext cx="2444055" cy="1466433"/>
      </dsp:txXfrm>
    </dsp:sp>
    <dsp:sp modelId="{E85C065B-DA26-46D3-8BC1-26DA0765BB9A}">
      <dsp:nvSpPr>
        <dsp:cNvPr id="0" name=""/>
        <dsp:cNvSpPr/>
      </dsp:nvSpPr>
      <dsp:spPr>
        <a:xfrm>
          <a:off x="2691541" y="3446391"/>
          <a:ext cx="2444055" cy="1466433"/>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b="1" kern="1200"/>
            <a:t>git push [variable name] master</a:t>
          </a:r>
          <a:endParaRPr lang="en-US" sz="1100" kern="1200"/>
        </a:p>
      </dsp:txBody>
      <dsp:txXfrm>
        <a:off x="2691541" y="3446391"/>
        <a:ext cx="2444055" cy="1466433"/>
      </dsp:txXfrm>
    </dsp:sp>
    <dsp:sp modelId="{F694B012-D655-4377-ACE2-3659A7A426B8}">
      <dsp:nvSpPr>
        <dsp:cNvPr id="0" name=""/>
        <dsp:cNvSpPr/>
      </dsp:nvSpPr>
      <dsp:spPr>
        <a:xfrm>
          <a:off x="5380002" y="3446391"/>
          <a:ext cx="2444055" cy="1466433"/>
        </a:xfrm>
        <a:prstGeom prst="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a:t>This command sends the committed changes of master branch to your remote repository.</a:t>
          </a:r>
          <a:endParaRPr lang="en-US" sz="1100" kern="1200"/>
        </a:p>
      </dsp:txBody>
      <dsp:txXfrm>
        <a:off x="5380002" y="3446391"/>
        <a:ext cx="2444055" cy="1466433"/>
      </dsp:txXfrm>
    </dsp:sp>
    <dsp:sp modelId="{A739AC3E-D57A-4203-8706-4B54EC2CB4F0}">
      <dsp:nvSpPr>
        <dsp:cNvPr id="0" name=""/>
        <dsp:cNvSpPr/>
      </dsp:nvSpPr>
      <dsp:spPr>
        <a:xfrm>
          <a:off x="8068463" y="3446391"/>
          <a:ext cx="2444055" cy="1466433"/>
        </a:xfrm>
        <a:prstGeom prst="rect">
          <a:avLst/>
        </a:prstGeom>
        <a:solidFill>
          <a:schemeClr val="accent2">
            <a:hueOff val="-1334083"/>
            <a:satOff val="-76934"/>
            <a:lumOff val="79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b="1" kern="1200"/>
            <a:t>git pull [Repository Link]</a:t>
          </a:r>
          <a:endParaRPr lang="en-US" sz="1100" kern="1200"/>
        </a:p>
      </dsp:txBody>
      <dsp:txXfrm>
        <a:off x="8068463" y="3446391"/>
        <a:ext cx="2444055" cy="1466433"/>
      </dsp:txXfrm>
    </dsp:sp>
    <dsp:sp modelId="{A145DD73-48F1-47E9-98E4-50C89D5F17AB}">
      <dsp:nvSpPr>
        <dsp:cNvPr id="0" name=""/>
        <dsp:cNvSpPr/>
      </dsp:nvSpPr>
      <dsp:spPr>
        <a:xfrm>
          <a:off x="1247923" y="5157230"/>
          <a:ext cx="8019752" cy="337792"/>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a:t>This command fetches and merges changes on the remote server to your working directory.</a:t>
          </a:r>
          <a:endParaRPr lang="en-US" sz="1100" kern="1200"/>
        </a:p>
      </dsp:txBody>
      <dsp:txXfrm>
        <a:off x="1247923" y="5157230"/>
        <a:ext cx="8019752" cy="33779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85BDA-6D7E-4950-81AB-733D5990F9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AAC438A-05D7-47F3-8A2D-B05C281D54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9709E07-42C0-4653-B791-2AD455F147EE}"/>
              </a:ext>
            </a:extLst>
          </p:cNvPr>
          <p:cNvSpPr>
            <a:spLocks noGrp="1"/>
          </p:cNvSpPr>
          <p:nvPr>
            <p:ph type="dt" sz="half" idx="10"/>
          </p:nvPr>
        </p:nvSpPr>
        <p:spPr/>
        <p:txBody>
          <a:bodyPr/>
          <a:lstStyle/>
          <a:p>
            <a:fld id="{13981D91-CC8E-4542-9FFF-48C1946B47C9}" type="datetimeFigureOut">
              <a:rPr lang="en-GB" smtClean="0"/>
              <a:t>08/01/2020</a:t>
            </a:fld>
            <a:endParaRPr lang="en-GB"/>
          </a:p>
        </p:txBody>
      </p:sp>
      <p:sp>
        <p:nvSpPr>
          <p:cNvPr id="5" name="Footer Placeholder 4">
            <a:extLst>
              <a:ext uri="{FF2B5EF4-FFF2-40B4-BE49-F238E27FC236}">
                <a16:creationId xmlns:a16="http://schemas.microsoft.com/office/drawing/2014/main" id="{46F6279D-198A-423D-8E0D-859CE05ACE3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4463E7B-1F53-4581-960E-F46A4490B3E3}"/>
              </a:ext>
            </a:extLst>
          </p:cNvPr>
          <p:cNvSpPr>
            <a:spLocks noGrp="1"/>
          </p:cNvSpPr>
          <p:nvPr>
            <p:ph type="sldNum" sz="quarter" idx="12"/>
          </p:nvPr>
        </p:nvSpPr>
        <p:spPr/>
        <p:txBody>
          <a:bodyPr/>
          <a:lstStyle/>
          <a:p>
            <a:fld id="{DEC62C22-2B7B-4956-8085-7E4898CC3AAA}" type="slidenum">
              <a:rPr lang="en-GB" smtClean="0"/>
              <a:t>‹#›</a:t>
            </a:fld>
            <a:endParaRPr lang="en-GB"/>
          </a:p>
        </p:txBody>
      </p:sp>
    </p:spTree>
    <p:extLst>
      <p:ext uri="{BB962C8B-B14F-4D97-AF65-F5344CB8AC3E}">
        <p14:creationId xmlns:p14="http://schemas.microsoft.com/office/powerpoint/2010/main" val="579655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1D0C0-EAE4-4C72-99BB-8F46998B9CF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D82EFD9-7161-4D65-933A-3AC33AE3CD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045A28A-2A8A-4219-B992-C8E8DB503227}"/>
              </a:ext>
            </a:extLst>
          </p:cNvPr>
          <p:cNvSpPr>
            <a:spLocks noGrp="1"/>
          </p:cNvSpPr>
          <p:nvPr>
            <p:ph type="dt" sz="half" idx="10"/>
          </p:nvPr>
        </p:nvSpPr>
        <p:spPr/>
        <p:txBody>
          <a:bodyPr/>
          <a:lstStyle/>
          <a:p>
            <a:fld id="{13981D91-CC8E-4542-9FFF-48C1946B47C9}" type="datetimeFigureOut">
              <a:rPr lang="en-GB" smtClean="0"/>
              <a:t>08/01/2020</a:t>
            </a:fld>
            <a:endParaRPr lang="en-GB"/>
          </a:p>
        </p:txBody>
      </p:sp>
      <p:sp>
        <p:nvSpPr>
          <p:cNvPr id="5" name="Footer Placeholder 4">
            <a:extLst>
              <a:ext uri="{FF2B5EF4-FFF2-40B4-BE49-F238E27FC236}">
                <a16:creationId xmlns:a16="http://schemas.microsoft.com/office/drawing/2014/main" id="{00C8725E-6A6A-424D-A5A2-0AC0621848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A8B685-E272-4278-8845-FDEE808A1824}"/>
              </a:ext>
            </a:extLst>
          </p:cNvPr>
          <p:cNvSpPr>
            <a:spLocks noGrp="1"/>
          </p:cNvSpPr>
          <p:nvPr>
            <p:ph type="sldNum" sz="quarter" idx="12"/>
          </p:nvPr>
        </p:nvSpPr>
        <p:spPr/>
        <p:txBody>
          <a:bodyPr/>
          <a:lstStyle/>
          <a:p>
            <a:fld id="{DEC62C22-2B7B-4956-8085-7E4898CC3AAA}" type="slidenum">
              <a:rPr lang="en-GB" smtClean="0"/>
              <a:t>‹#›</a:t>
            </a:fld>
            <a:endParaRPr lang="en-GB"/>
          </a:p>
        </p:txBody>
      </p:sp>
    </p:spTree>
    <p:extLst>
      <p:ext uri="{BB962C8B-B14F-4D97-AF65-F5344CB8AC3E}">
        <p14:creationId xmlns:p14="http://schemas.microsoft.com/office/powerpoint/2010/main" val="1251123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3B8ED2-2C17-4B2B-B58D-4ED41F81E7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54F486C-0DD6-4835-9E42-872C45B27C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2303CA7-5BBE-4891-9B11-947A80CDC725}"/>
              </a:ext>
            </a:extLst>
          </p:cNvPr>
          <p:cNvSpPr>
            <a:spLocks noGrp="1"/>
          </p:cNvSpPr>
          <p:nvPr>
            <p:ph type="dt" sz="half" idx="10"/>
          </p:nvPr>
        </p:nvSpPr>
        <p:spPr/>
        <p:txBody>
          <a:bodyPr/>
          <a:lstStyle/>
          <a:p>
            <a:fld id="{13981D91-CC8E-4542-9FFF-48C1946B47C9}" type="datetimeFigureOut">
              <a:rPr lang="en-GB" smtClean="0"/>
              <a:t>08/01/2020</a:t>
            </a:fld>
            <a:endParaRPr lang="en-GB"/>
          </a:p>
        </p:txBody>
      </p:sp>
      <p:sp>
        <p:nvSpPr>
          <p:cNvPr id="5" name="Footer Placeholder 4">
            <a:extLst>
              <a:ext uri="{FF2B5EF4-FFF2-40B4-BE49-F238E27FC236}">
                <a16:creationId xmlns:a16="http://schemas.microsoft.com/office/drawing/2014/main" id="{2F7E4729-78A3-47D7-B547-23AB77694E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3843D3-2D1E-4774-B221-7CA02020E972}"/>
              </a:ext>
            </a:extLst>
          </p:cNvPr>
          <p:cNvSpPr>
            <a:spLocks noGrp="1"/>
          </p:cNvSpPr>
          <p:nvPr>
            <p:ph type="sldNum" sz="quarter" idx="12"/>
          </p:nvPr>
        </p:nvSpPr>
        <p:spPr/>
        <p:txBody>
          <a:bodyPr/>
          <a:lstStyle/>
          <a:p>
            <a:fld id="{DEC62C22-2B7B-4956-8085-7E4898CC3AAA}" type="slidenum">
              <a:rPr lang="en-GB" smtClean="0"/>
              <a:t>‹#›</a:t>
            </a:fld>
            <a:endParaRPr lang="en-GB"/>
          </a:p>
        </p:txBody>
      </p:sp>
    </p:spTree>
    <p:extLst>
      <p:ext uri="{BB962C8B-B14F-4D97-AF65-F5344CB8AC3E}">
        <p14:creationId xmlns:p14="http://schemas.microsoft.com/office/powerpoint/2010/main" val="1705757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BF8EF-6520-4A81-8C26-779DE5B1809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8EC3C13-898C-4D7D-8477-7530BB563A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54BFE9-3F4C-4F73-8363-548C6E4FB605}"/>
              </a:ext>
            </a:extLst>
          </p:cNvPr>
          <p:cNvSpPr>
            <a:spLocks noGrp="1"/>
          </p:cNvSpPr>
          <p:nvPr>
            <p:ph type="dt" sz="half" idx="10"/>
          </p:nvPr>
        </p:nvSpPr>
        <p:spPr/>
        <p:txBody>
          <a:bodyPr/>
          <a:lstStyle/>
          <a:p>
            <a:fld id="{13981D91-CC8E-4542-9FFF-48C1946B47C9}" type="datetimeFigureOut">
              <a:rPr lang="en-GB" smtClean="0"/>
              <a:t>08/01/2020</a:t>
            </a:fld>
            <a:endParaRPr lang="en-GB"/>
          </a:p>
        </p:txBody>
      </p:sp>
      <p:sp>
        <p:nvSpPr>
          <p:cNvPr id="5" name="Footer Placeholder 4">
            <a:extLst>
              <a:ext uri="{FF2B5EF4-FFF2-40B4-BE49-F238E27FC236}">
                <a16:creationId xmlns:a16="http://schemas.microsoft.com/office/drawing/2014/main" id="{703665B1-5D4A-4734-B68E-F0624C7797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82CBC9-3660-4553-926E-800D4B4606C1}"/>
              </a:ext>
            </a:extLst>
          </p:cNvPr>
          <p:cNvSpPr>
            <a:spLocks noGrp="1"/>
          </p:cNvSpPr>
          <p:nvPr>
            <p:ph type="sldNum" sz="quarter" idx="12"/>
          </p:nvPr>
        </p:nvSpPr>
        <p:spPr/>
        <p:txBody>
          <a:bodyPr/>
          <a:lstStyle/>
          <a:p>
            <a:fld id="{DEC62C22-2B7B-4956-8085-7E4898CC3AAA}" type="slidenum">
              <a:rPr lang="en-GB" smtClean="0"/>
              <a:t>‹#›</a:t>
            </a:fld>
            <a:endParaRPr lang="en-GB"/>
          </a:p>
        </p:txBody>
      </p:sp>
    </p:spTree>
    <p:extLst>
      <p:ext uri="{BB962C8B-B14F-4D97-AF65-F5344CB8AC3E}">
        <p14:creationId xmlns:p14="http://schemas.microsoft.com/office/powerpoint/2010/main" val="3719602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065D8-AA05-4414-B92B-6F869CFCEE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1CE5334-2484-472B-911E-1B32C51EDB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C36A55-CF00-4D54-A66F-BF56EEDBB774}"/>
              </a:ext>
            </a:extLst>
          </p:cNvPr>
          <p:cNvSpPr>
            <a:spLocks noGrp="1"/>
          </p:cNvSpPr>
          <p:nvPr>
            <p:ph type="dt" sz="half" idx="10"/>
          </p:nvPr>
        </p:nvSpPr>
        <p:spPr/>
        <p:txBody>
          <a:bodyPr/>
          <a:lstStyle/>
          <a:p>
            <a:fld id="{13981D91-CC8E-4542-9FFF-48C1946B47C9}" type="datetimeFigureOut">
              <a:rPr lang="en-GB" smtClean="0"/>
              <a:t>08/01/2020</a:t>
            </a:fld>
            <a:endParaRPr lang="en-GB"/>
          </a:p>
        </p:txBody>
      </p:sp>
      <p:sp>
        <p:nvSpPr>
          <p:cNvPr id="5" name="Footer Placeholder 4">
            <a:extLst>
              <a:ext uri="{FF2B5EF4-FFF2-40B4-BE49-F238E27FC236}">
                <a16:creationId xmlns:a16="http://schemas.microsoft.com/office/drawing/2014/main" id="{BF75558C-5B33-41F0-8E35-DE97365C6D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733EB6-27DA-4B34-B967-395330C17A55}"/>
              </a:ext>
            </a:extLst>
          </p:cNvPr>
          <p:cNvSpPr>
            <a:spLocks noGrp="1"/>
          </p:cNvSpPr>
          <p:nvPr>
            <p:ph type="sldNum" sz="quarter" idx="12"/>
          </p:nvPr>
        </p:nvSpPr>
        <p:spPr/>
        <p:txBody>
          <a:bodyPr/>
          <a:lstStyle/>
          <a:p>
            <a:fld id="{DEC62C22-2B7B-4956-8085-7E4898CC3AAA}" type="slidenum">
              <a:rPr lang="en-GB" smtClean="0"/>
              <a:t>‹#›</a:t>
            </a:fld>
            <a:endParaRPr lang="en-GB"/>
          </a:p>
        </p:txBody>
      </p:sp>
    </p:spTree>
    <p:extLst>
      <p:ext uri="{BB962C8B-B14F-4D97-AF65-F5344CB8AC3E}">
        <p14:creationId xmlns:p14="http://schemas.microsoft.com/office/powerpoint/2010/main" val="2752806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BB95A-0893-45E7-B043-737EEB5B28E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547DD2F-2C48-4052-96D8-754B93A33E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FC0DDE8-BD66-42C8-A010-FAD7AB4EAE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6D87E38-4AED-4216-A5C7-A5A1E1FD602F}"/>
              </a:ext>
            </a:extLst>
          </p:cNvPr>
          <p:cNvSpPr>
            <a:spLocks noGrp="1"/>
          </p:cNvSpPr>
          <p:nvPr>
            <p:ph type="dt" sz="half" idx="10"/>
          </p:nvPr>
        </p:nvSpPr>
        <p:spPr/>
        <p:txBody>
          <a:bodyPr/>
          <a:lstStyle/>
          <a:p>
            <a:fld id="{13981D91-CC8E-4542-9FFF-48C1946B47C9}" type="datetimeFigureOut">
              <a:rPr lang="en-GB" smtClean="0"/>
              <a:t>08/01/2020</a:t>
            </a:fld>
            <a:endParaRPr lang="en-GB"/>
          </a:p>
        </p:txBody>
      </p:sp>
      <p:sp>
        <p:nvSpPr>
          <p:cNvPr id="6" name="Footer Placeholder 5">
            <a:extLst>
              <a:ext uri="{FF2B5EF4-FFF2-40B4-BE49-F238E27FC236}">
                <a16:creationId xmlns:a16="http://schemas.microsoft.com/office/drawing/2014/main" id="{C255551F-A514-4CAD-B09E-1AA71B2F06B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209C3E6-9BED-47A1-BC4C-28A1661FA034}"/>
              </a:ext>
            </a:extLst>
          </p:cNvPr>
          <p:cNvSpPr>
            <a:spLocks noGrp="1"/>
          </p:cNvSpPr>
          <p:nvPr>
            <p:ph type="sldNum" sz="quarter" idx="12"/>
          </p:nvPr>
        </p:nvSpPr>
        <p:spPr/>
        <p:txBody>
          <a:bodyPr/>
          <a:lstStyle/>
          <a:p>
            <a:fld id="{DEC62C22-2B7B-4956-8085-7E4898CC3AAA}" type="slidenum">
              <a:rPr lang="en-GB" smtClean="0"/>
              <a:t>‹#›</a:t>
            </a:fld>
            <a:endParaRPr lang="en-GB"/>
          </a:p>
        </p:txBody>
      </p:sp>
    </p:spTree>
    <p:extLst>
      <p:ext uri="{BB962C8B-B14F-4D97-AF65-F5344CB8AC3E}">
        <p14:creationId xmlns:p14="http://schemas.microsoft.com/office/powerpoint/2010/main" val="2436122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1EF0-8C75-42AA-9021-C886023EF11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5B16CE0-E07C-4320-92DE-BDEC119BA8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FBC6BE-1CA8-43D1-82C1-372CBFE711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17AF082-229A-4ACB-9BCF-1BD88B32E6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61817B-9E71-4BE3-B048-36C20D6723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233D324-C642-4042-B1DB-B9243B8999F3}"/>
              </a:ext>
            </a:extLst>
          </p:cNvPr>
          <p:cNvSpPr>
            <a:spLocks noGrp="1"/>
          </p:cNvSpPr>
          <p:nvPr>
            <p:ph type="dt" sz="half" idx="10"/>
          </p:nvPr>
        </p:nvSpPr>
        <p:spPr/>
        <p:txBody>
          <a:bodyPr/>
          <a:lstStyle/>
          <a:p>
            <a:fld id="{13981D91-CC8E-4542-9FFF-48C1946B47C9}" type="datetimeFigureOut">
              <a:rPr lang="en-GB" smtClean="0"/>
              <a:t>08/01/2020</a:t>
            </a:fld>
            <a:endParaRPr lang="en-GB"/>
          </a:p>
        </p:txBody>
      </p:sp>
      <p:sp>
        <p:nvSpPr>
          <p:cNvPr id="8" name="Footer Placeholder 7">
            <a:extLst>
              <a:ext uri="{FF2B5EF4-FFF2-40B4-BE49-F238E27FC236}">
                <a16:creationId xmlns:a16="http://schemas.microsoft.com/office/drawing/2014/main" id="{F083CE02-DFC9-4735-800F-16F2EE9E164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17B27C1-132F-4010-A54C-1C4DD22E1531}"/>
              </a:ext>
            </a:extLst>
          </p:cNvPr>
          <p:cNvSpPr>
            <a:spLocks noGrp="1"/>
          </p:cNvSpPr>
          <p:nvPr>
            <p:ph type="sldNum" sz="quarter" idx="12"/>
          </p:nvPr>
        </p:nvSpPr>
        <p:spPr/>
        <p:txBody>
          <a:bodyPr/>
          <a:lstStyle/>
          <a:p>
            <a:fld id="{DEC62C22-2B7B-4956-8085-7E4898CC3AAA}" type="slidenum">
              <a:rPr lang="en-GB" smtClean="0"/>
              <a:t>‹#›</a:t>
            </a:fld>
            <a:endParaRPr lang="en-GB"/>
          </a:p>
        </p:txBody>
      </p:sp>
    </p:spTree>
    <p:extLst>
      <p:ext uri="{BB962C8B-B14F-4D97-AF65-F5344CB8AC3E}">
        <p14:creationId xmlns:p14="http://schemas.microsoft.com/office/powerpoint/2010/main" val="10554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C5582-AA39-4BAD-A4DD-C8D608F7D52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036901-CEDD-4119-B67B-536787735439}"/>
              </a:ext>
            </a:extLst>
          </p:cNvPr>
          <p:cNvSpPr>
            <a:spLocks noGrp="1"/>
          </p:cNvSpPr>
          <p:nvPr>
            <p:ph type="dt" sz="half" idx="10"/>
          </p:nvPr>
        </p:nvSpPr>
        <p:spPr/>
        <p:txBody>
          <a:bodyPr/>
          <a:lstStyle/>
          <a:p>
            <a:fld id="{13981D91-CC8E-4542-9FFF-48C1946B47C9}" type="datetimeFigureOut">
              <a:rPr lang="en-GB" smtClean="0"/>
              <a:t>08/01/2020</a:t>
            </a:fld>
            <a:endParaRPr lang="en-GB"/>
          </a:p>
        </p:txBody>
      </p:sp>
      <p:sp>
        <p:nvSpPr>
          <p:cNvPr id="4" name="Footer Placeholder 3">
            <a:extLst>
              <a:ext uri="{FF2B5EF4-FFF2-40B4-BE49-F238E27FC236}">
                <a16:creationId xmlns:a16="http://schemas.microsoft.com/office/drawing/2014/main" id="{56558635-1652-42FD-B207-4CEE53519F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4410F97-5EA8-4E36-ACCE-0AB8585B6D94}"/>
              </a:ext>
            </a:extLst>
          </p:cNvPr>
          <p:cNvSpPr>
            <a:spLocks noGrp="1"/>
          </p:cNvSpPr>
          <p:nvPr>
            <p:ph type="sldNum" sz="quarter" idx="12"/>
          </p:nvPr>
        </p:nvSpPr>
        <p:spPr/>
        <p:txBody>
          <a:bodyPr/>
          <a:lstStyle/>
          <a:p>
            <a:fld id="{DEC62C22-2B7B-4956-8085-7E4898CC3AAA}" type="slidenum">
              <a:rPr lang="en-GB" smtClean="0"/>
              <a:t>‹#›</a:t>
            </a:fld>
            <a:endParaRPr lang="en-GB"/>
          </a:p>
        </p:txBody>
      </p:sp>
    </p:spTree>
    <p:extLst>
      <p:ext uri="{BB962C8B-B14F-4D97-AF65-F5344CB8AC3E}">
        <p14:creationId xmlns:p14="http://schemas.microsoft.com/office/powerpoint/2010/main" val="488978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7D923E-3F91-49F5-9A9D-AF10F6149400}"/>
              </a:ext>
            </a:extLst>
          </p:cNvPr>
          <p:cNvSpPr>
            <a:spLocks noGrp="1"/>
          </p:cNvSpPr>
          <p:nvPr>
            <p:ph type="dt" sz="half" idx="10"/>
          </p:nvPr>
        </p:nvSpPr>
        <p:spPr/>
        <p:txBody>
          <a:bodyPr/>
          <a:lstStyle/>
          <a:p>
            <a:fld id="{13981D91-CC8E-4542-9FFF-48C1946B47C9}" type="datetimeFigureOut">
              <a:rPr lang="en-GB" smtClean="0"/>
              <a:t>08/01/2020</a:t>
            </a:fld>
            <a:endParaRPr lang="en-GB"/>
          </a:p>
        </p:txBody>
      </p:sp>
      <p:sp>
        <p:nvSpPr>
          <p:cNvPr id="3" name="Footer Placeholder 2">
            <a:extLst>
              <a:ext uri="{FF2B5EF4-FFF2-40B4-BE49-F238E27FC236}">
                <a16:creationId xmlns:a16="http://schemas.microsoft.com/office/drawing/2014/main" id="{C2372193-248D-49A5-A6F8-F775479E471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24989D7-64F2-4F5E-AB0F-5488F1223F30}"/>
              </a:ext>
            </a:extLst>
          </p:cNvPr>
          <p:cNvSpPr>
            <a:spLocks noGrp="1"/>
          </p:cNvSpPr>
          <p:nvPr>
            <p:ph type="sldNum" sz="quarter" idx="12"/>
          </p:nvPr>
        </p:nvSpPr>
        <p:spPr/>
        <p:txBody>
          <a:bodyPr/>
          <a:lstStyle/>
          <a:p>
            <a:fld id="{DEC62C22-2B7B-4956-8085-7E4898CC3AAA}" type="slidenum">
              <a:rPr lang="en-GB" smtClean="0"/>
              <a:t>‹#›</a:t>
            </a:fld>
            <a:endParaRPr lang="en-GB"/>
          </a:p>
        </p:txBody>
      </p:sp>
    </p:spTree>
    <p:extLst>
      <p:ext uri="{BB962C8B-B14F-4D97-AF65-F5344CB8AC3E}">
        <p14:creationId xmlns:p14="http://schemas.microsoft.com/office/powerpoint/2010/main" val="4239864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535C9-A16E-4580-9054-8DF67F09CD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958A71D-88FC-45E3-AED7-62A95FBBB7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FE4F376-D8DB-4D33-A293-BD06F4961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2343F3-1709-4DDC-9708-1E61ACC5E450}"/>
              </a:ext>
            </a:extLst>
          </p:cNvPr>
          <p:cNvSpPr>
            <a:spLocks noGrp="1"/>
          </p:cNvSpPr>
          <p:nvPr>
            <p:ph type="dt" sz="half" idx="10"/>
          </p:nvPr>
        </p:nvSpPr>
        <p:spPr/>
        <p:txBody>
          <a:bodyPr/>
          <a:lstStyle/>
          <a:p>
            <a:fld id="{13981D91-CC8E-4542-9FFF-48C1946B47C9}" type="datetimeFigureOut">
              <a:rPr lang="en-GB" smtClean="0"/>
              <a:t>08/01/2020</a:t>
            </a:fld>
            <a:endParaRPr lang="en-GB"/>
          </a:p>
        </p:txBody>
      </p:sp>
      <p:sp>
        <p:nvSpPr>
          <p:cNvPr id="6" name="Footer Placeholder 5">
            <a:extLst>
              <a:ext uri="{FF2B5EF4-FFF2-40B4-BE49-F238E27FC236}">
                <a16:creationId xmlns:a16="http://schemas.microsoft.com/office/drawing/2014/main" id="{11D5809C-8A10-4B21-A68F-53E306D4CB8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3DBE7D4-D096-4CE5-B6A6-6AD1E6DC0E67}"/>
              </a:ext>
            </a:extLst>
          </p:cNvPr>
          <p:cNvSpPr>
            <a:spLocks noGrp="1"/>
          </p:cNvSpPr>
          <p:nvPr>
            <p:ph type="sldNum" sz="quarter" idx="12"/>
          </p:nvPr>
        </p:nvSpPr>
        <p:spPr/>
        <p:txBody>
          <a:bodyPr/>
          <a:lstStyle/>
          <a:p>
            <a:fld id="{DEC62C22-2B7B-4956-8085-7E4898CC3AAA}" type="slidenum">
              <a:rPr lang="en-GB" smtClean="0"/>
              <a:t>‹#›</a:t>
            </a:fld>
            <a:endParaRPr lang="en-GB"/>
          </a:p>
        </p:txBody>
      </p:sp>
    </p:spTree>
    <p:extLst>
      <p:ext uri="{BB962C8B-B14F-4D97-AF65-F5344CB8AC3E}">
        <p14:creationId xmlns:p14="http://schemas.microsoft.com/office/powerpoint/2010/main" val="3922060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24DD8-4FB3-4398-B771-B2E4806CF1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A463296-4E93-43A8-9357-F761113F63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2CF7C10-BC26-411E-9F01-7C0C0C1606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97C310-FB32-4C42-9E38-9DB542FAF5F8}"/>
              </a:ext>
            </a:extLst>
          </p:cNvPr>
          <p:cNvSpPr>
            <a:spLocks noGrp="1"/>
          </p:cNvSpPr>
          <p:nvPr>
            <p:ph type="dt" sz="half" idx="10"/>
          </p:nvPr>
        </p:nvSpPr>
        <p:spPr/>
        <p:txBody>
          <a:bodyPr/>
          <a:lstStyle/>
          <a:p>
            <a:fld id="{13981D91-CC8E-4542-9FFF-48C1946B47C9}" type="datetimeFigureOut">
              <a:rPr lang="en-GB" smtClean="0"/>
              <a:t>08/01/2020</a:t>
            </a:fld>
            <a:endParaRPr lang="en-GB"/>
          </a:p>
        </p:txBody>
      </p:sp>
      <p:sp>
        <p:nvSpPr>
          <p:cNvPr id="6" name="Footer Placeholder 5">
            <a:extLst>
              <a:ext uri="{FF2B5EF4-FFF2-40B4-BE49-F238E27FC236}">
                <a16:creationId xmlns:a16="http://schemas.microsoft.com/office/drawing/2014/main" id="{B09BBBBF-BFB9-4841-9B4A-A0334B1176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8A2F731-3874-4093-B062-1DCAA9EAFB64}"/>
              </a:ext>
            </a:extLst>
          </p:cNvPr>
          <p:cNvSpPr>
            <a:spLocks noGrp="1"/>
          </p:cNvSpPr>
          <p:nvPr>
            <p:ph type="sldNum" sz="quarter" idx="12"/>
          </p:nvPr>
        </p:nvSpPr>
        <p:spPr/>
        <p:txBody>
          <a:bodyPr/>
          <a:lstStyle/>
          <a:p>
            <a:fld id="{DEC62C22-2B7B-4956-8085-7E4898CC3AAA}" type="slidenum">
              <a:rPr lang="en-GB" smtClean="0"/>
              <a:t>‹#›</a:t>
            </a:fld>
            <a:endParaRPr lang="en-GB"/>
          </a:p>
        </p:txBody>
      </p:sp>
    </p:spTree>
    <p:extLst>
      <p:ext uri="{BB962C8B-B14F-4D97-AF65-F5344CB8AC3E}">
        <p14:creationId xmlns:p14="http://schemas.microsoft.com/office/powerpoint/2010/main" val="320211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B121D7-8C11-47B8-82DE-3098063A59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F95E06B-1C4A-4F08-A8C9-CD5D3214B4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FD18E6-957B-47FA-AE63-4EE7B5C2FA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981D91-CC8E-4542-9FFF-48C1946B47C9}" type="datetimeFigureOut">
              <a:rPr lang="en-GB" smtClean="0"/>
              <a:t>08/01/2020</a:t>
            </a:fld>
            <a:endParaRPr lang="en-GB"/>
          </a:p>
        </p:txBody>
      </p:sp>
      <p:sp>
        <p:nvSpPr>
          <p:cNvPr id="5" name="Footer Placeholder 4">
            <a:extLst>
              <a:ext uri="{FF2B5EF4-FFF2-40B4-BE49-F238E27FC236}">
                <a16:creationId xmlns:a16="http://schemas.microsoft.com/office/drawing/2014/main" id="{F370AA33-220A-4E8E-8158-FEBDBD025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0F654B0-EBC9-4E0E-A80A-F9011A1680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62C22-2B7B-4956-8085-7E4898CC3AAA}" type="slidenum">
              <a:rPr lang="en-GB" smtClean="0"/>
              <a:t>‹#›</a:t>
            </a:fld>
            <a:endParaRPr lang="en-GB"/>
          </a:p>
        </p:txBody>
      </p:sp>
    </p:spTree>
    <p:extLst>
      <p:ext uri="{BB962C8B-B14F-4D97-AF65-F5344CB8AC3E}">
        <p14:creationId xmlns:p14="http://schemas.microsoft.com/office/powerpoint/2010/main" val="1088700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localhost:8080/" TargetMode="External"/><Relationship Id="rId2" Type="http://schemas.openxmlformats.org/officeDocument/2006/relationships/hyperlink" Target="https://jenkins.io/"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rajukavi/some-small-app.gi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793EF0C2-EE57-40DD-B754-BF1477FAB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0"/>
            <a:ext cx="407213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E4DBF2BC-4D93-449E-A777-451EC43903F2}"/>
              </a:ext>
            </a:extLst>
          </p:cNvPr>
          <p:cNvSpPr>
            <a:spLocks noGrp="1"/>
          </p:cNvSpPr>
          <p:nvPr>
            <p:ph type="subTitle" idx="1"/>
          </p:nvPr>
        </p:nvSpPr>
        <p:spPr>
          <a:xfrm>
            <a:off x="8454570" y="965199"/>
            <a:ext cx="3093963" cy="4927602"/>
          </a:xfrm>
        </p:spPr>
        <p:txBody>
          <a:bodyPr anchor="ctr">
            <a:normAutofit/>
          </a:bodyPr>
          <a:lstStyle/>
          <a:p>
            <a:pPr algn="l"/>
            <a:r>
              <a:rPr lang="en-GB" sz="1700" b="1">
                <a:solidFill>
                  <a:srgbClr val="FFFFFF"/>
                </a:solidFill>
              </a:rPr>
              <a:t>DevOps Automation Tools</a:t>
            </a:r>
          </a:p>
          <a:p>
            <a:pPr algn="l"/>
            <a:endParaRPr lang="en-GB" sz="1700" b="1">
              <a:solidFill>
                <a:srgbClr val="FFFFFF"/>
              </a:solidFill>
            </a:endParaRPr>
          </a:p>
          <a:p>
            <a:pPr algn="l"/>
            <a:r>
              <a:rPr lang="en-GB" sz="1700">
                <a:solidFill>
                  <a:srgbClr val="FFFFFF"/>
                </a:solidFill>
              </a:rPr>
              <a:t>Automate all the testing processes and configure them to achieve speed and agility. This process is known as DevOps automation.</a:t>
            </a:r>
          </a:p>
          <a:p>
            <a:pPr algn="l"/>
            <a:endParaRPr lang="en-GB" sz="1700">
              <a:solidFill>
                <a:srgbClr val="FFFFFF"/>
              </a:solidFill>
            </a:endParaRPr>
          </a:p>
          <a:p>
            <a:pPr marL="342900" indent="-342900" algn="l">
              <a:buFont typeface="Arial" panose="020B0604020202020204" pitchFamily="34" charset="0"/>
              <a:buChar char="•"/>
            </a:pPr>
            <a:r>
              <a:rPr lang="fr-FR" sz="1700">
                <a:solidFill>
                  <a:srgbClr val="FFFFFF"/>
                </a:solidFill>
              </a:rPr>
              <a:t>Infrastructure Automation</a:t>
            </a:r>
          </a:p>
          <a:p>
            <a:pPr marL="342900" indent="-342900" algn="l">
              <a:buFont typeface="Arial" panose="020B0604020202020204" pitchFamily="34" charset="0"/>
              <a:buChar char="•"/>
            </a:pPr>
            <a:r>
              <a:rPr lang="fr-FR" sz="1700">
                <a:solidFill>
                  <a:srgbClr val="FFFFFF"/>
                </a:solidFill>
              </a:rPr>
              <a:t>Configuration Management</a:t>
            </a:r>
          </a:p>
          <a:p>
            <a:pPr marL="342900" indent="-342900" algn="l">
              <a:buFont typeface="Arial" panose="020B0604020202020204" pitchFamily="34" charset="0"/>
              <a:buChar char="•"/>
            </a:pPr>
            <a:r>
              <a:rPr lang="fr-FR" sz="1700">
                <a:solidFill>
                  <a:srgbClr val="FFFFFF"/>
                </a:solidFill>
              </a:rPr>
              <a:t>Deployment Automation</a:t>
            </a:r>
          </a:p>
          <a:p>
            <a:pPr marL="342900" indent="-342900" algn="l">
              <a:buFont typeface="Arial" panose="020B0604020202020204" pitchFamily="34" charset="0"/>
              <a:buChar char="•"/>
            </a:pPr>
            <a:r>
              <a:rPr lang="fr-FR" sz="1700">
                <a:solidFill>
                  <a:srgbClr val="FFFFFF"/>
                </a:solidFill>
              </a:rPr>
              <a:t>Performance Management</a:t>
            </a:r>
          </a:p>
          <a:p>
            <a:pPr marL="342900" indent="-342900" algn="l">
              <a:buFont typeface="Arial" panose="020B0604020202020204" pitchFamily="34" charset="0"/>
              <a:buChar char="•"/>
            </a:pPr>
            <a:r>
              <a:rPr lang="fr-FR" sz="1700">
                <a:solidFill>
                  <a:srgbClr val="FFFFFF"/>
                </a:solidFill>
              </a:rPr>
              <a:t>Log Management</a:t>
            </a:r>
          </a:p>
          <a:p>
            <a:pPr marL="342900" indent="-342900" algn="l">
              <a:buFont typeface="Arial" panose="020B0604020202020204" pitchFamily="34" charset="0"/>
              <a:buChar char="•"/>
            </a:pPr>
            <a:r>
              <a:rPr lang="fr-FR" sz="1700">
                <a:solidFill>
                  <a:srgbClr val="FFFFFF"/>
                </a:solidFill>
              </a:rPr>
              <a:t>Monitoring.</a:t>
            </a:r>
          </a:p>
          <a:p>
            <a:pPr algn="l"/>
            <a:endParaRPr lang="en-GB" sz="1700">
              <a:solidFill>
                <a:srgbClr val="FFFFFF"/>
              </a:solidFill>
            </a:endParaRPr>
          </a:p>
        </p:txBody>
      </p:sp>
    </p:spTree>
    <p:extLst>
      <p:ext uri="{BB962C8B-B14F-4D97-AF65-F5344CB8AC3E}">
        <p14:creationId xmlns:p14="http://schemas.microsoft.com/office/powerpoint/2010/main" val="14699883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4901D-359B-4855-8A04-7AF6F4B184F0}"/>
              </a:ext>
            </a:extLst>
          </p:cNvPr>
          <p:cNvSpPr>
            <a:spLocks noGrp="1"/>
          </p:cNvSpPr>
          <p:nvPr>
            <p:ph type="title"/>
          </p:nvPr>
        </p:nvSpPr>
        <p:spPr/>
        <p:txBody>
          <a:bodyPr/>
          <a:lstStyle/>
          <a:p>
            <a:r>
              <a:rPr lang="en-US" dirty="0"/>
              <a:t>Install Jenkins</a:t>
            </a:r>
            <a:endParaRPr lang="en-GB" dirty="0"/>
          </a:p>
        </p:txBody>
      </p:sp>
      <p:sp>
        <p:nvSpPr>
          <p:cNvPr id="3" name="Content Placeholder 2">
            <a:extLst>
              <a:ext uri="{FF2B5EF4-FFF2-40B4-BE49-F238E27FC236}">
                <a16:creationId xmlns:a16="http://schemas.microsoft.com/office/drawing/2014/main" id="{EDBA9E96-8DA5-47E6-890D-0D50AD7D27CE}"/>
              </a:ext>
            </a:extLst>
          </p:cNvPr>
          <p:cNvSpPr>
            <a:spLocks noGrp="1"/>
          </p:cNvSpPr>
          <p:nvPr>
            <p:ph idx="1"/>
          </p:nvPr>
        </p:nvSpPr>
        <p:spPr>
          <a:xfrm>
            <a:off x="838200" y="1286540"/>
            <a:ext cx="10515600" cy="5326911"/>
          </a:xfrm>
        </p:spPr>
        <p:txBody>
          <a:bodyPr>
            <a:normAutofit/>
          </a:bodyPr>
          <a:lstStyle/>
          <a:p>
            <a:r>
              <a:rPr lang="en-GB" dirty="0"/>
              <a:t>Download from </a:t>
            </a:r>
            <a:r>
              <a:rPr lang="en-GB" dirty="0">
                <a:hlinkClick r:id="rId2"/>
              </a:rPr>
              <a:t>https://jenkins.io/</a:t>
            </a:r>
            <a:r>
              <a:rPr lang="en-GB" dirty="0"/>
              <a:t> the Long-Term Support Release tab in the download section.</a:t>
            </a:r>
          </a:p>
          <a:p>
            <a:r>
              <a:rPr lang="en-GB" dirty="0"/>
              <a:t>Starting Jenkins</a:t>
            </a:r>
          </a:p>
          <a:p>
            <a:r>
              <a:rPr lang="fi-FI" dirty="0"/>
              <a:t>D:\&gt;Java –jar Jenkins.war</a:t>
            </a:r>
          </a:p>
          <a:p>
            <a:r>
              <a:rPr lang="en-GB" b="1" dirty="0"/>
              <a:t>jenkins</a:t>
            </a:r>
            <a:r>
              <a:rPr lang="en-GB" dirty="0"/>
              <a:t>.exe </a:t>
            </a:r>
            <a:r>
              <a:rPr lang="en-GB" b="1" dirty="0"/>
              <a:t>stop</a:t>
            </a:r>
            <a:endParaRPr lang="fi-FI" dirty="0"/>
          </a:p>
          <a:p>
            <a:r>
              <a:rPr lang="en-GB" dirty="0"/>
              <a:t>Jenkins is up and running, one can access Jenkins from the link − </a:t>
            </a:r>
            <a:r>
              <a:rPr lang="en-GB" b="1" dirty="0">
                <a:hlinkClick r:id="rId3"/>
              </a:rPr>
              <a:t>http://localhost:8080</a:t>
            </a:r>
            <a:endParaRPr lang="en-GB" b="1" dirty="0"/>
          </a:p>
          <a:p>
            <a:r>
              <a:rPr lang="en-GB" dirty="0"/>
              <a:t>Jenkins Dashboard (Home screen), click the Manage Jenkins option </a:t>
            </a:r>
          </a:p>
          <a:p>
            <a:r>
              <a:rPr lang="en-GB" dirty="0"/>
              <a:t>click the ‘Manage Plugins’ option.</a:t>
            </a:r>
          </a:p>
          <a:p>
            <a:r>
              <a:rPr lang="en-GB" dirty="0"/>
              <a:t>Tab will give a list of plugins which are available for downloading. In the ‘Filter’ tab type ‘Git plugin’</a:t>
            </a:r>
          </a:p>
        </p:txBody>
      </p:sp>
    </p:spTree>
    <p:extLst>
      <p:ext uri="{BB962C8B-B14F-4D97-AF65-F5344CB8AC3E}">
        <p14:creationId xmlns:p14="http://schemas.microsoft.com/office/powerpoint/2010/main" val="3949593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257F2-D84E-4CB7-BAFB-03D61C55A4D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984C346-85D4-4591-BA37-4A725BC3FC34}"/>
              </a:ext>
            </a:extLst>
          </p:cNvPr>
          <p:cNvSpPr>
            <a:spLocks noGrp="1"/>
          </p:cNvSpPr>
          <p:nvPr>
            <p:ph idx="1"/>
          </p:nvPr>
        </p:nvSpPr>
        <p:spPr/>
        <p:txBody>
          <a:bodyPr/>
          <a:lstStyle/>
          <a:p>
            <a:r>
              <a:rPr lang="en-GB" dirty="0"/>
              <a:t>Downloading and Setting Up Maven</a:t>
            </a:r>
          </a:p>
          <a:p>
            <a:endParaRPr lang="en-GB" dirty="0"/>
          </a:p>
        </p:txBody>
      </p:sp>
    </p:spTree>
    <p:extLst>
      <p:ext uri="{BB962C8B-B14F-4D97-AF65-F5344CB8AC3E}">
        <p14:creationId xmlns:p14="http://schemas.microsoft.com/office/powerpoint/2010/main" val="3991575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06F93-FA3B-453D-AE08-B6E84E106C65}"/>
              </a:ext>
            </a:extLst>
          </p:cNvPr>
          <p:cNvSpPr>
            <a:spLocks noGrp="1"/>
          </p:cNvSpPr>
          <p:nvPr>
            <p:ph type="title"/>
          </p:nvPr>
        </p:nvSpPr>
        <p:spPr/>
        <p:txBody>
          <a:bodyPr/>
          <a:lstStyle/>
          <a:p>
            <a:r>
              <a:rPr lang="en-US" dirty="0"/>
              <a:t>Commands executed</a:t>
            </a:r>
            <a:br>
              <a:rPr lang="en-US" dirty="0"/>
            </a:br>
            <a:endParaRPr lang="en-GB" dirty="0"/>
          </a:p>
        </p:txBody>
      </p:sp>
      <p:sp>
        <p:nvSpPr>
          <p:cNvPr id="3" name="Content Placeholder 2">
            <a:extLst>
              <a:ext uri="{FF2B5EF4-FFF2-40B4-BE49-F238E27FC236}">
                <a16:creationId xmlns:a16="http://schemas.microsoft.com/office/drawing/2014/main" id="{C7371836-745F-4361-961E-2A3490C89FB6}"/>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495079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187FBE-BA93-456F-B63A-52DDDEE0D107}"/>
              </a:ext>
            </a:extLst>
          </p:cNvPr>
          <p:cNvSpPr>
            <a:spLocks noGrp="1"/>
          </p:cNvSpPr>
          <p:nvPr>
            <p:ph type="title"/>
          </p:nvPr>
        </p:nvSpPr>
        <p:spPr>
          <a:xfrm>
            <a:off x="863029" y="1012004"/>
            <a:ext cx="3416158" cy="4795408"/>
          </a:xfrm>
        </p:spPr>
        <p:txBody>
          <a:bodyPr>
            <a:normAutofit/>
          </a:bodyPr>
          <a:lstStyle/>
          <a:p>
            <a:r>
              <a:rPr lang="en-US">
                <a:solidFill>
                  <a:srgbClr val="FFFFFF"/>
                </a:solidFill>
              </a:rPr>
              <a:t>GIT Installation</a:t>
            </a:r>
            <a:endParaRPr lang="en-GB">
              <a:solidFill>
                <a:srgbClr val="FFFFFF"/>
              </a:solidFill>
            </a:endParaRPr>
          </a:p>
        </p:txBody>
      </p:sp>
      <p:graphicFrame>
        <p:nvGraphicFramePr>
          <p:cNvPr id="5" name="Content Placeholder 2">
            <a:extLst>
              <a:ext uri="{FF2B5EF4-FFF2-40B4-BE49-F238E27FC236}">
                <a16:creationId xmlns:a16="http://schemas.microsoft.com/office/drawing/2014/main" id="{F799BCCE-2A0C-408C-87CF-822D965A6E6A}"/>
              </a:ext>
            </a:extLst>
          </p:cNvPr>
          <p:cNvGraphicFramePr>
            <a:graphicFrameLocks noGrp="1"/>
          </p:cNvGraphicFramePr>
          <p:nvPr>
            <p:ph idx="1"/>
            <p:extLst>
              <p:ext uri="{D42A27DB-BD31-4B8C-83A1-F6EECF244321}">
                <p14:modId xmlns:p14="http://schemas.microsoft.com/office/powerpoint/2010/main" val="302721707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0398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D5171-DBB1-4007-AD0C-00164AFB6C99}"/>
              </a:ext>
            </a:extLst>
          </p:cNvPr>
          <p:cNvSpPr>
            <a:spLocks noGrp="1"/>
          </p:cNvSpPr>
          <p:nvPr>
            <p:ph type="title"/>
          </p:nvPr>
        </p:nvSpPr>
        <p:spPr/>
        <p:txBody>
          <a:bodyPr/>
          <a:lstStyle/>
          <a:p>
            <a:pPr algn="ctr"/>
            <a:r>
              <a:rPr lang="en-US" dirty="0"/>
              <a:t>GIT workflow</a:t>
            </a:r>
            <a:endParaRPr lang="en-GB" dirty="0"/>
          </a:p>
        </p:txBody>
      </p:sp>
      <p:pic>
        <p:nvPicPr>
          <p:cNvPr id="5" name="Content Placeholder 4" descr="A screenshot of a cell phone&#10;&#10;Description automatically generated">
            <a:extLst>
              <a:ext uri="{FF2B5EF4-FFF2-40B4-BE49-F238E27FC236}">
                <a16:creationId xmlns:a16="http://schemas.microsoft.com/office/drawing/2014/main" id="{3EA2711C-34B5-410D-80F1-D78BA9D386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0706" y="1825625"/>
            <a:ext cx="9955658" cy="4893674"/>
          </a:xfrm>
        </p:spPr>
      </p:pic>
    </p:spTree>
    <p:extLst>
      <p:ext uri="{BB962C8B-B14F-4D97-AF65-F5344CB8AC3E}">
        <p14:creationId xmlns:p14="http://schemas.microsoft.com/office/powerpoint/2010/main" val="3523032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39AB3D-4DEE-42C5-9FD8-6F452697E8B0}"/>
              </a:ext>
            </a:extLst>
          </p:cNvPr>
          <p:cNvSpPr>
            <a:spLocks noGrp="1"/>
          </p:cNvSpPr>
          <p:nvPr>
            <p:ph type="title"/>
          </p:nvPr>
        </p:nvSpPr>
        <p:spPr>
          <a:xfrm>
            <a:off x="643467" y="321734"/>
            <a:ext cx="10905066" cy="1135737"/>
          </a:xfrm>
        </p:spPr>
        <p:txBody>
          <a:bodyPr>
            <a:normAutofit/>
          </a:bodyPr>
          <a:lstStyle/>
          <a:p>
            <a:r>
              <a:rPr lang="en-US" sz="3600" dirty="0"/>
              <a:t>GIT Commands</a:t>
            </a:r>
            <a:endParaRPr lang="en-GB" sz="3600" dirty="0"/>
          </a:p>
        </p:txBody>
      </p:sp>
      <p:sp>
        <p:nvSpPr>
          <p:cNvPr id="3" name="Content Placeholder 2">
            <a:extLst>
              <a:ext uri="{FF2B5EF4-FFF2-40B4-BE49-F238E27FC236}">
                <a16:creationId xmlns:a16="http://schemas.microsoft.com/office/drawing/2014/main" id="{0C95CF0E-81F0-4140-B3A7-30EBE84E025D}"/>
              </a:ext>
            </a:extLst>
          </p:cNvPr>
          <p:cNvSpPr>
            <a:spLocks noGrp="1"/>
          </p:cNvSpPr>
          <p:nvPr>
            <p:ph idx="1"/>
          </p:nvPr>
        </p:nvSpPr>
        <p:spPr>
          <a:xfrm>
            <a:off x="643468" y="1782981"/>
            <a:ext cx="6891188" cy="4393982"/>
          </a:xfrm>
        </p:spPr>
        <p:txBody>
          <a:bodyPr>
            <a:normAutofit/>
          </a:bodyPr>
          <a:lstStyle/>
          <a:p>
            <a:r>
              <a:rPr lang="en-GB" sz="1700" b="1" dirty="0"/>
              <a:t>git config (</a:t>
            </a:r>
            <a:r>
              <a:rPr lang="en-GB" sz="1700" dirty="0"/>
              <a:t>This command sets the author name and email address respectively to be used with your commits.</a:t>
            </a:r>
            <a:r>
              <a:rPr lang="en-GB" sz="1700" b="1" dirty="0"/>
              <a:t>)</a:t>
            </a:r>
            <a:endParaRPr lang="en-GB" sz="1700" dirty="0"/>
          </a:p>
          <a:p>
            <a:r>
              <a:rPr lang="en-GB" sz="1700" b="1" dirty="0"/>
              <a:t>git config –global user.name “[name]”</a:t>
            </a:r>
            <a:endParaRPr lang="en-GB" sz="1700" dirty="0"/>
          </a:p>
          <a:p>
            <a:r>
              <a:rPr lang="en-GB" sz="1700" b="1" dirty="0"/>
              <a:t>git config –global </a:t>
            </a:r>
            <a:r>
              <a:rPr lang="en-GB" sz="1700" b="1" dirty="0" err="1"/>
              <a:t>user.email</a:t>
            </a:r>
            <a:r>
              <a:rPr lang="en-GB" sz="1700" b="1" dirty="0"/>
              <a:t> “[email address]”</a:t>
            </a:r>
          </a:p>
          <a:p>
            <a:r>
              <a:rPr lang="en-GB" sz="1700" dirty="0"/>
              <a:t>git config --list</a:t>
            </a:r>
          </a:p>
          <a:p>
            <a:r>
              <a:rPr lang="en-GB" sz="1700" b="1" dirty="0"/>
              <a:t>git </a:t>
            </a:r>
            <a:r>
              <a:rPr lang="en-GB" sz="1700" b="1" dirty="0" err="1"/>
              <a:t>init</a:t>
            </a:r>
            <a:endParaRPr lang="en-GB" sz="1700" dirty="0"/>
          </a:p>
          <a:p>
            <a:r>
              <a:rPr lang="en-GB" sz="1700" b="1" dirty="0"/>
              <a:t>git </a:t>
            </a:r>
            <a:r>
              <a:rPr lang="en-GB" sz="1700" b="1" dirty="0" err="1"/>
              <a:t>init</a:t>
            </a:r>
            <a:r>
              <a:rPr lang="en-GB" sz="1700" b="1" dirty="0"/>
              <a:t> [repository name]</a:t>
            </a:r>
            <a:endParaRPr lang="en-GB" sz="1700" dirty="0"/>
          </a:p>
          <a:p>
            <a:r>
              <a:rPr lang="en-GB" sz="1700" dirty="0"/>
              <a:t>This command is used to start a new repository.</a:t>
            </a:r>
          </a:p>
          <a:p>
            <a:endParaRPr lang="en-GB" sz="1700" dirty="0"/>
          </a:p>
          <a:p>
            <a:r>
              <a:rPr lang="en-GB" sz="1700" b="1" dirty="0"/>
              <a:t>git clone</a:t>
            </a:r>
            <a:endParaRPr lang="en-GB" sz="1700" dirty="0"/>
          </a:p>
          <a:p>
            <a:r>
              <a:rPr lang="en-GB" sz="1700" b="1" dirty="0"/>
              <a:t>Usage: git clone [</a:t>
            </a:r>
            <a:r>
              <a:rPr lang="en-GB" sz="1700" b="1" dirty="0" err="1"/>
              <a:t>url</a:t>
            </a:r>
            <a:r>
              <a:rPr lang="en-GB" sz="1700" b="1" dirty="0"/>
              <a:t>]</a:t>
            </a:r>
            <a:endParaRPr lang="en-GB" sz="1700" dirty="0"/>
          </a:p>
          <a:p>
            <a:r>
              <a:rPr lang="en-GB" sz="1700" dirty="0"/>
              <a:t>This command is used to obtain a repository from an existing URL.</a:t>
            </a:r>
          </a:p>
          <a:p>
            <a:endParaRPr lang="en-GB" sz="1700" dirty="0"/>
          </a:p>
          <a:p>
            <a:endParaRPr lang="en-GB" sz="1700" dirty="0"/>
          </a:p>
        </p:txBody>
      </p:sp>
      <p:pic>
        <p:nvPicPr>
          <p:cNvPr id="5" name="Picture 4">
            <a:extLst>
              <a:ext uri="{FF2B5EF4-FFF2-40B4-BE49-F238E27FC236}">
                <a16:creationId xmlns:a16="http://schemas.microsoft.com/office/drawing/2014/main" id="{F261E72F-8E33-4159-B215-F6417C356EE3}"/>
              </a:ext>
            </a:extLst>
          </p:cNvPr>
          <p:cNvPicPr>
            <a:picLocks noChangeAspect="1"/>
          </p:cNvPicPr>
          <p:nvPr/>
        </p:nvPicPr>
        <p:blipFill rotWithShape="1">
          <a:blip r:embed="rId2"/>
          <a:srcRect l="35279" r="4360" b="2"/>
          <a:stretch/>
        </p:blipFill>
        <p:spPr>
          <a:xfrm>
            <a:off x="7777393" y="1976277"/>
            <a:ext cx="4414606" cy="4881723"/>
          </a:xfrm>
          <a:custGeom>
            <a:avLst/>
            <a:gdLst>
              <a:gd name="connsiteX0" fmla="*/ 3151661 w 4414606"/>
              <a:gd name="connsiteY0" fmla="*/ 0 h 4881723"/>
              <a:gd name="connsiteX1" fmla="*/ 4414606 w 4414606"/>
              <a:gd name="connsiteY1" fmla="*/ 1262946 h 4881723"/>
              <a:gd name="connsiteX2" fmla="*/ 4414606 w 4414606"/>
              <a:gd name="connsiteY2" fmla="*/ 4881723 h 4881723"/>
              <a:gd name="connsiteX3" fmla="*/ 1730061 w 4414606"/>
              <a:gd name="connsiteY3" fmla="*/ 4881723 h 4881723"/>
              <a:gd name="connsiteX4" fmla="*/ 0 w 4414606"/>
              <a:gd name="connsiteY4" fmla="*/ 3151662 h 4881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606" h="4881723">
                <a:moveTo>
                  <a:pt x="3151661" y="0"/>
                </a:moveTo>
                <a:lnTo>
                  <a:pt x="4414606" y="1262946"/>
                </a:lnTo>
                <a:lnTo>
                  <a:pt x="4414606" y="4881723"/>
                </a:lnTo>
                <a:lnTo>
                  <a:pt x="1730061" y="4881723"/>
                </a:lnTo>
                <a:lnTo>
                  <a:pt x="0" y="3151662"/>
                </a:lnTo>
                <a:close/>
              </a:path>
            </a:pathLst>
          </a:custGeom>
        </p:spPr>
      </p:pic>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7666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1B0CCC-4FA1-45DB-824A-70C715E27A27}"/>
              </a:ext>
            </a:extLst>
          </p:cNvPr>
          <p:cNvSpPr>
            <a:spLocks noGrp="1"/>
          </p:cNvSpPr>
          <p:nvPr>
            <p:ph idx="1"/>
          </p:nvPr>
        </p:nvSpPr>
        <p:spPr>
          <a:xfrm>
            <a:off x="4965431" y="729466"/>
            <a:ext cx="6586489" cy="5494354"/>
          </a:xfrm>
        </p:spPr>
        <p:txBody>
          <a:bodyPr>
            <a:normAutofit/>
          </a:bodyPr>
          <a:lstStyle/>
          <a:p>
            <a:r>
              <a:rPr lang="en-GB" sz="1600" b="1" dirty="0"/>
              <a:t>git add</a:t>
            </a:r>
            <a:endParaRPr lang="en-GB" sz="1600" dirty="0"/>
          </a:p>
          <a:p>
            <a:r>
              <a:rPr lang="en-GB" sz="1600" b="1" dirty="0"/>
              <a:t>git add [file]</a:t>
            </a:r>
            <a:endParaRPr lang="en-GB" sz="1600" dirty="0"/>
          </a:p>
          <a:p>
            <a:r>
              <a:rPr lang="en-GB" sz="1600" dirty="0"/>
              <a:t>This command adds a file to the staging area.</a:t>
            </a:r>
          </a:p>
          <a:p>
            <a:r>
              <a:rPr lang="en-GB" sz="1600" b="1" dirty="0"/>
              <a:t>git add *</a:t>
            </a:r>
            <a:endParaRPr lang="en-GB" sz="1600" dirty="0"/>
          </a:p>
          <a:p>
            <a:r>
              <a:rPr lang="en-GB" sz="1600" dirty="0"/>
              <a:t>This command adds one or more to the staging area.</a:t>
            </a:r>
          </a:p>
          <a:p>
            <a:r>
              <a:rPr lang="en-GB" sz="1600" b="1" dirty="0"/>
              <a:t>git commit</a:t>
            </a:r>
            <a:endParaRPr lang="en-GB" sz="1600" dirty="0"/>
          </a:p>
          <a:p>
            <a:r>
              <a:rPr lang="en-GB" sz="1600" b="1" dirty="0"/>
              <a:t>git commit -m “[ Type in the commit message]”</a:t>
            </a:r>
            <a:endParaRPr lang="en-GB" sz="1600" dirty="0"/>
          </a:p>
          <a:p>
            <a:r>
              <a:rPr lang="en-GB" sz="1600" dirty="0"/>
              <a:t>This command records or snapshots the file permanently in the version history.</a:t>
            </a:r>
          </a:p>
          <a:p>
            <a:r>
              <a:rPr lang="en-GB" sz="1600" b="1" dirty="0"/>
              <a:t>git diff</a:t>
            </a:r>
            <a:endParaRPr lang="en-GB" sz="1600" dirty="0"/>
          </a:p>
          <a:p>
            <a:r>
              <a:rPr lang="en-GB" sz="1600" dirty="0"/>
              <a:t>This command shows the file differences which are not yet staged.</a:t>
            </a:r>
          </a:p>
          <a:p>
            <a:r>
              <a:rPr lang="en-GB" sz="1600" b="1" dirty="0"/>
              <a:t>git diff –staged</a:t>
            </a:r>
            <a:endParaRPr lang="en-GB" sz="1600" dirty="0"/>
          </a:p>
          <a:p>
            <a:r>
              <a:rPr lang="en-GB" sz="1600" dirty="0"/>
              <a:t>This command shows the differences between the files in the staging area and the latest version present.</a:t>
            </a:r>
          </a:p>
          <a:p>
            <a:r>
              <a:rPr lang="en-GB" sz="1600" dirty="0"/>
              <a:t>To remove files from the staging area, use the following command</a:t>
            </a:r>
          </a:p>
          <a:p>
            <a:r>
              <a:rPr lang="en-GB" sz="1600" dirty="0"/>
              <a:t>git rm --cached my-</a:t>
            </a:r>
            <a:r>
              <a:rPr lang="en-GB" sz="1600" dirty="0" err="1"/>
              <a:t>file.ts</a:t>
            </a:r>
            <a:endParaRPr lang="en-GB" sz="1600" dirty="0"/>
          </a:p>
          <a:p>
            <a:endParaRPr lang="en-GB" sz="1000" dirty="0"/>
          </a:p>
          <a:p>
            <a:endParaRPr lang="en-GB" sz="1000" dirty="0"/>
          </a:p>
          <a:p>
            <a:endParaRPr lang="en-GB" sz="1000" dirty="0"/>
          </a:p>
        </p:txBody>
      </p:sp>
      <p:pic>
        <p:nvPicPr>
          <p:cNvPr id="5" name="Picture 4">
            <a:extLst>
              <a:ext uri="{FF2B5EF4-FFF2-40B4-BE49-F238E27FC236}">
                <a16:creationId xmlns:a16="http://schemas.microsoft.com/office/drawing/2014/main" id="{47FE4667-8513-4D4E-94C7-0FFF4BF3974F}"/>
              </a:ext>
            </a:extLst>
          </p:cNvPr>
          <p:cNvPicPr>
            <a:picLocks noChangeAspect="1"/>
          </p:cNvPicPr>
          <p:nvPr/>
        </p:nvPicPr>
        <p:blipFill rotWithShape="1">
          <a:blip r:embed="rId2"/>
          <a:srcRect l="28975" r="25905"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68B47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4459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59567B4D-EAC1-4A23-BCAB-A23FF2B9407A}"/>
              </a:ext>
            </a:extLst>
          </p:cNvPr>
          <p:cNvGraphicFramePr>
            <a:graphicFrameLocks noGrp="1"/>
          </p:cNvGraphicFramePr>
          <p:nvPr>
            <p:ph idx="1"/>
            <p:extLst>
              <p:ext uri="{D42A27DB-BD31-4B8C-83A1-F6EECF244321}">
                <p14:modId xmlns:p14="http://schemas.microsoft.com/office/powerpoint/2010/main" val="174171278"/>
              </p:ext>
            </p:extLst>
          </p:nvPr>
        </p:nvGraphicFramePr>
        <p:xfrm>
          <a:off x="838200" y="757238"/>
          <a:ext cx="10515600" cy="541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2326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AABB6C7C-EBFF-4E12-92C0-AA29CDB6344F}"/>
              </a:ext>
            </a:extLst>
          </p:cNvPr>
          <p:cNvGraphicFramePr>
            <a:graphicFrameLocks noGrp="1"/>
          </p:cNvGraphicFramePr>
          <p:nvPr>
            <p:ph idx="1"/>
            <p:extLst>
              <p:ext uri="{D42A27DB-BD31-4B8C-83A1-F6EECF244321}">
                <p14:modId xmlns:p14="http://schemas.microsoft.com/office/powerpoint/2010/main" val="3299255556"/>
              </p:ext>
            </p:extLst>
          </p:nvPr>
        </p:nvGraphicFramePr>
        <p:xfrm>
          <a:off x="838200" y="657225"/>
          <a:ext cx="10515600" cy="5519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3844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3CDD64-EE59-438B-8B38-E515371CC308}"/>
              </a:ext>
            </a:extLst>
          </p:cNvPr>
          <p:cNvSpPr>
            <a:spLocks noGrp="1"/>
          </p:cNvSpPr>
          <p:nvPr>
            <p:ph idx="1"/>
          </p:nvPr>
        </p:nvSpPr>
        <p:spPr>
          <a:xfrm>
            <a:off x="890258" y="1825625"/>
            <a:ext cx="10411485" cy="4351338"/>
          </a:xfrm>
        </p:spPr>
        <p:txBody>
          <a:bodyPr/>
          <a:lstStyle/>
          <a:p>
            <a:r>
              <a:rPr lang="en-GB" dirty="0"/>
              <a:t>To bind this remote repository to your local repository:</a:t>
            </a:r>
          </a:p>
          <a:p>
            <a:r>
              <a:rPr lang="en-GB" dirty="0"/>
              <a:t>$ git remote add origin </a:t>
            </a:r>
            <a:r>
              <a:rPr lang="en-GB" dirty="0">
                <a:hlinkClick r:id="rId2"/>
              </a:rPr>
              <a:t>https://github.com/rajukavi/some-small-app.git</a:t>
            </a:r>
            <a:r>
              <a:rPr lang="en-GB" dirty="0"/>
              <a:t>.</a:t>
            </a:r>
          </a:p>
          <a:p>
            <a:r>
              <a:rPr lang="en-GB" dirty="0"/>
              <a:t>The "origin" option is the default name for the server on which your remote repository is located.</a:t>
            </a:r>
          </a:p>
          <a:p>
            <a:r>
              <a:rPr lang="en-GB" dirty="0"/>
              <a:t>Git, copying your code to a remote repository looks:</a:t>
            </a:r>
          </a:p>
          <a:p>
            <a:r>
              <a:rPr lang="en-GB" dirty="0"/>
              <a:t>$ git push -u origin master</a:t>
            </a:r>
          </a:p>
        </p:txBody>
      </p:sp>
    </p:spTree>
    <p:extLst>
      <p:ext uri="{BB962C8B-B14F-4D97-AF65-F5344CB8AC3E}">
        <p14:creationId xmlns:p14="http://schemas.microsoft.com/office/powerpoint/2010/main" val="3574451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B9B215-11F6-44F0-9DCB-73B8084611D7}"/>
              </a:ext>
            </a:extLst>
          </p:cNvPr>
          <p:cNvSpPr>
            <a:spLocks noGrp="1"/>
          </p:cNvSpPr>
          <p:nvPr>
            <p:ph type="title"/>
          </p:nvPr>
        </p:nvSpPr>
        <p:spPr>
          <a:xfrm>
            <a:off x="838200" y="963877"/>
            <a:ext cx="3494362" cy="4930246"/>
          </a:xfrm>
        </p:spPr>
        <p:txBody>
          <a:bodyPr>
            <a:normAutofit/>
          </a:bodyPr>
          <a:lstStyle/>
          <a:p>
            <a:pPr algn="r"/>
            <a:r>
              <a:rPr lang="en-US" b="1">
                <a:solidFill>
                  <a:schemeClr val="accent1"/>
                </a:solidFill>
              </a:rPr>
              <a:t>Jenkins</a:t>
            </a:r>
            <a:endParaRPr lang="en-GB" b="1">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224671B-8C75-4CDD-ACD0-D51FD9A81F46}"/>
              </a:ext>
            </a:extLst>
          </p:cNvPr>
          <p:cNvSpPr>
            <a:spLocks noGrp="1"/>
          </p:cNvSpPr>
          <p:nvPr>
            <p:ph idx="1"/>
          </p:nvPr>
        </p:nvSpPr>
        <p:spPr>
          <a:xfrm>
            <a:off x="4976031" y="963877"/>
            <a:ext cx="6377769" cy="4930246"/>
          </a:xfrm>
        </p:spPr>
        <p:txBody>
          <a:bodyPr anchor="ctr">
            <a:normAutofit/>
          </a:bodyPr>
          <a:lstStyle/>
          <a:p>
            <a:r>
              <a:rPr lang="en-GB" sz="1700" b="1"/>
              <a:t>Jenkins </a:t>
            </a:r>
            <a:r>
              <a:rPr lang="en-GB" sz="1700"/>
              <a:t>is an open-source DevOps testing tool. It can be used to automate all types of tasks such as building, testing, and deploying software. This tool allows developers to quickly find and solve defects in their code base to automate testing of their builds. </a:t>
            </a:r>
            <a:br>
              <a:rPr lang="en-GB" sz="1700"/>
            </a:br>
            <a:br>
              <a:rPr lang="en-GB" sz="1700"/>
            </a:br>
            <a:r>
              <a:rPr lang="en-GB" sz="1700" b="1"/>
              <a:t>Features:</a:t>
            </a:r>
            <a:r>
              <a:rPr lang="en-GB" sz="1700"/>
              <a:t> </a:t>
            </a:r>
          </a:p>
          <a:p>
            <a:r>
              <a:rPr lang="en-GB" sz="1700"/>
              <a:t>Provides support to scale out to a large number of nodes and distribute the workload equally</a:t>
            </a:r>
          </a:p>
          <a:p>
            <a:r>
              <a:rPr lang="en-GB" sz="1700"/>
              <a:t>Compatible with all OS and versions of Linux, Mac OS or Windows</a:t>
            </a:r>
          </a:p>
          <a:p>
            <a:r>
              <a:rPr lang="en-GB" sz="1700"/>
              <a:t>It offers easy installation as Jenkins comes as a WAR file. All user needs to do is to drop WAR into your JEE container and your setup up ready to run. </a:t>
            </a:r>
          </a:p>
          <a:p>
            <a:r>
              <a:rPr lang="en-GB" sz="1700"/>
              <a:t>Jenkins can be easily set-up and configured with the help of its web interface</a:t>
            </a:r>
          </a:p>
          <a:p>
            <a:r>
              <a:rPr lang="en-GB" sz="1700"/>
              <a:t>It's can easily distribute work across several machines</a:t>
            </a:r>
          </a:p>
          <a:p>
            <a:endParaRPr lang="en-GB" sz="1700"/>
          </a:p>
        </p:txBody>
      </p:sp>
    </p:spTree>
    <p:extLst>
      <p:ext uri="{BB962C8B-B14F-4D97-AF65-F5344CB8AC3E}">
        <p14:creationId xmlns:p14="http://schemas.microsoft.com/office/powerpoint/2010/main" val="3681254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894</Words>
  <Application>Microsoft Office PowerPoint</Application>
  <PresentationFormat>Widescreen</PresentationFormat>
  <Paragraphs>99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GIT Installation</vt:lpstr>
      <vt:lpstr>GIT workflow</vt:lpstr>
      <vt:lpstr>GIT Commands</vt:lpstr>
      <vt:lpstr>PowerPoint Presentation</vt:lpstr>
      <vt:lpstr>PowerPoint Presentation</vt:lpstr>
      <vt:lpstr>PowerPoint Presentation</vt:lpstr>
      <vt:lpstr>PowerPoint Presentation</vt:lpstr>
      <vt:lpstr>Jenkins</vt:lpstr>
      <vt:lpstr>Install Jenkins</vt:lpstr>
      <vt:lpstr>PowerPoint Presentation</vt:lpstr>
      <vt:lpstr>Commands executed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Gayatri Kavikondala</dc:creator>
  <cp:lastModifiedBy>Gayatri Kavikondala</cp:lastModifiedBy>
  <cp:revision>8</cp:revision>
  <dcterms:created xsi:type="dcterms:W3CDTF">2020-01-08T09:59:37Z</dcterms:created>
  <dcterms:modified xsi:type="dcterms:W3CDTF">2020-01-08T13:27:55Z</dcterms:modified>
</cp:coreProperties>
</file>