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IBM Coursera Advanced Data Science </a:t>
            </a:r>
            <a:br>
              <a:rPr lang="en-US" b="1" smtClean="0"/>
            </a:br>
            <a:r>
              <a:rPr lang="en-US" b="1" smtClean="0"/>
              <a:t>Capstone Project</a:t>
            </a:r>
            <a:br>
              <a:rPr lang="en-US" b="1" smtClean="0"/>
            </a:b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||||||||||||||||||||||||||||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181" y="2396836"/>
            <a:ext cx="3312000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Raju Vilas Kadam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RAJ</cp:lastModifiedBy>
  <cp:revision>4</cp:revision>
  <dcterms:created xsi:type="dcterms:W3CDTF">2018-11-24T19:32:15Z</dcterms:created>
  <dcterms:modified xsi:type="dcterms:W3CDTF">2020-09-02T10:56:08Z</dcterms:modified>
</cp:coreProperties>
</file>