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ukatila/Steganography-AICTE-internship-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Katila Raju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Raghu Engineering College(CYBER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https://github.com/rajukatila/Steganography-AICTE-internship-project.git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51AC9-F731-9819-C0E7-27F454B1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1811-7ACE-4D3D-7CA5-5E584A7DDDC7}"/>
              </a:ext>
            </a:extLst>
          </p:cNvPr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15156-B24B-5EE4-5263-A843E5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6E50B-D42B-1268-1753-5D3CAF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3D547-715C-10B4-37A6-CB2924F1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1388962"/>
            <a:ext cx="10764456" cy="49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8EA-AA43-5270-57EE-02B3800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0142B-1E58-C791-4ED3-9598BE48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5" y="2057399"/>
            <a:ext cx="5322932" cy="3541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1F5B2-B30B-A9EC-617C-618D6868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7399"/>
            <a:ext cx="5494496" cy="35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204</TotalTime>
  <Words>666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katila raju</cp:lastModifiedBy>
  <cp:revision>32</cp:revision>
  <dcterms:created xsi:type="dcterms:W3CDTF">2021-05-26T16:50:10Z</dcterms:created>
  <dcterms:modified xsi:type="dcterms:W3CDTF">2025-02-24T04:30:11Z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