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E0A3-4CCA-4AFB-FB45-232554197A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SUMMER training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5DD9A-962D-F134-E628-BCDC828F1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Presentation about Web </a:t>
            </a:r>
            <a:r>
              <a:rPr lang="en-IN" dirty="0" err="1"/>
              <a:t>development,C</a:t>
            </a:r>
            <a:r>
              <a:rPr lang="en-IN" dirty="0"/>
              <a:t>++&amp;Office automation</a:t>
            </a:r>
          </a:p>
        </p:txBody>
      </p:sp>
    </p:spTree>
    <p:extLst>
      <p:ext uri="{BB962C8B-B14F-4D97-AF65-F5344CB8AC3E}">
        <p14:creationId xmlns:p14="http://schemas.microsoft.com/office/powerpoint/2010/main" val="246212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A056-E811-707E-6026-54A56BBD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C24E-9718-7169-3393-59238AD3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u="sng" dirty="0"/>
              <a:t>HTML</a:t>
            </a:r>
          </a:p>
          <a:p>
            <a:r>
              <a:rPr lang="en-IN" dirty="0"/>
              <a:t>HTML stands Hypertext Markup Language.</a:t>
            </a:r>
          </a:p>
          <a:p>
            <a:r>
              <a:rPr lang="en-IN" dirty="0"/>
              <a:t>It is created in 1991 by Tim Berners-Lee.</a:t>
            </a:r>
          </a:p>
          <a:p>
            <a:r>
              <a:rPr lang="en-IN" dirty="0"/>
              <a:t>It is  used to design web pages using a markup language.</a:t>
            </a:r>
          </a:p>
          <a:p>
            <a:r>
              <a:rPr lang="en-IN" dirty="0"/>
              <a:t> A markup language is used to define the text document within the link between web pages.</a:t>
            </a:r>
          </a:p>
        </p:txBody>
      </p:sp>
    </p:spTree>
    <p:extLst>
      <p:ext uri="{BB962C8B-B14F-4D97-AF65-F5344CB8AC3E}">
        <p14:creationId xmlns:p14="http://schemas.microsoft.com/office/powerpoint/2010/main" val="208629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4C87-1022-05E5-A13F-D3F26AB6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B6DE-F005-07F7-F28F-DD1A954B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Stands for Cascading Style Sheets.</a:t>
            </a:r>
          </a:p>
          <a:p>
            <a:r>
              <a:rPr lang="en-IN" dirty="0"/>
              <a:t>It is created in 1996.</a:t>
            </a:r>
          </a:p>
          <a:p>
            <a:r>
              <a:rPr lang="en-IN" dirty="0"/>
              <a:t>It describe how a webpage should look: It </a:t>
            </a:r>
          </a:p>
        </p:txBody>
      </p:sp>
    </p:spTree>
    <p:extLst>
      <p:ext uri="{BB962C8B-B14F-4D97-AF65-F5344CB8AC3E}">
        <p14:creationId xmlns:p14="http://schemas.microsoft.com/office/powerpoint/2010/main" val="3845507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506</TotalTime>
  <Words>82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</vt:lpstr>
      <vt:lpstr>Banded</vt:lpstr>
      <vt:lpstr>SUMMER training</vt:lpstr>
      <vt:lpstr>Web development </vt:lpstr>
      <vt:lpstr>cSS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tRAINING</dc:title>
  <dc:creator>Kumar Raju</dc:creator>
  <cp:lastModifiedBy>Kumar Raju</cp:lastModifiedBy>
  <cp:revision>2</cp:revision>
  <dcterms:created xsi:type="dcterms:W3CDTF">2022-11-11T03:44:45Z</dcterms:created>
  <dcterms:modified xsi:type="dcterms:W3CDTF">2022-11-11T12:11:03Z</dcterms:modified>
</cp:coreProperties>
</file>