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356" r:id="rId5"/>
    <p:sldId id="357" r:id="rId6"/>
    <p:sldId id="347" r:id="rId7"/>
    <p:sldId id="355" r:id="rId8"/>
    <p:sldId id="358" r:id="rId9"/>
    <p:sldId id="359" r:id="rId10"/>
    <p:sldId id="332" r:id="rId11"/>
    <p:sldId id="360" r:id="rId12"/>
    <p:sldId id="361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42"/>
    <a:srgbClr val="FF7F5B"/>
    <a:srgbClr val="C1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50000"/>
                <a:lumOff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2CE450-E6D6-4E77-90AE-76F4235433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1208" y="-14066"/>
            <a:ext cx="7590793" cy="6915322"/>
          </a:xfrm>
          <a:custGeom>
            <a:avLst/>
            <a:gdLst>
              <a:gd name="connsiteX0" fmla="*/ 1360830 w 7590793"/>
              <a:gd name="connsiteY0" fmla="*/ 2708207 h 6915322"/>
              <a:gd name="connsiteX1" fmla="*/ 2049125 w 7590793"/>
              <a:gd name="connsiteY1" fmla="*/ 3058126 h 6915322"/>
              <a:gd name="connsiteX2" fmla="*/ 5349529 w 7590793"/>
              <a:gd name="connsiteY2" fmla="*/ 6915322 h 6915322"/>
              <a:gd name="connsiteX3" fmla="*/ 2694033 w 7590793"/>
              <a:gd name="connsiteY3" fmla="*/ 6915322 h 6915322"/>
              <a:gd name="connsiteX4" fmla="*/ 516048 w 7590793"/>
              <a:gd name="connsiteY4" fmla="*/ 4369902 h 6915322"/>
              <a:gd name="connsiteX5" fmla="*/ 626699 w 7590793"/>
              <a:gd name="connsiteY5" fmla="*/ 2947475 h 6915322"/>
              <a:gd name="connsiteX6" fmla="*/ 1360830 w 7590793"/>
              <a:gd name="connsiteY6" fmla="*/ 2708207 h 6915322"/>
              <a:gd name="connsiteX7" fmla="*/ 2810792 w 7590793"/>
              <a:gd name="connsiteY7" fmla="*/ 0 h 6915322"/>
              <a:gd name="connsiteX8" fmla="*/ 5466288 w 7590793"/>
              <a:gd name="connsiteY8" fmla="*/ 0 h 6915322"/>
              <a:gd name="connsiteX9" fmla="*/ 6931181 w 7590793"/>
              <a:gd name="connsiteY9" fmla="*/ 1712027 h 6915322"/>
              <a:gd name="connsiteX10" fmla="*/ 6820529 w 7590793"/>
              <a:gd name="connsiteY10" fmla="*/ 3134453 h 6915322"/>
              <a:gd name="connsiteX11" fmla="*/ 5398102 w 7590793"/>
              <a:gd name="connsiteY11" fmla="*/ 3023802 h 6915322"/>
              <a:gd name="connsiteX12" fmla="*/ 0 w 7590793"/>
              <a:gd name="connsiteY12" fmla="*/ 0 h 6915322"/>
              <a:gd name="connsiteX13" fmla="*/ 2449366 w 7590793"/>
              <a:gd name="connsiteY13" fmla="*/ 0 h 6915322"/>
              <a:gd name="connsiteX14" fmla="*/ 7590793 w 7590793"/>
              <a:gd name="connsiteY14" fmla="*/ 6008808 h 6915322"/>
              <a:gd name="connsiteX15" fmla="*/ 7590793 w 7590793"/>
              <a:gd name="connsiteY15" fmla="*/ 6915322 h 6915322"/>
              <a:gd name="connsiteX16" fmla="*/ 5710953 w 7590793"/>
              <a:gd name="connsiteY16" fmla="*/ 6915322 h 6915322"/>
              <a:gd name="connsiteX17" fmla="*/ 230936 w 7590793"/>
              <a:gd name="connsiteY17" fmla="*/ 510802 h 6915322"/>
              <a:gd name="connsiteX18" fmla="*/ 10818 w 7590793"/>
              <a:gd name="connsiteY18" fmla="*/ 66262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90793" h="6915322">
                <a:moveTo>
                  <a:pt x="1360830" y="2708207"/>
                </a:moveTo>
                <a:cubicBezTo>
                  <a:pt x="1618238" y="2728231"/>
                  <a:pt x="1868007" y="2846453"/>
                  <a:pt x="2049125" y="3058126"/>
                </a:cubicBezTo>
                <a:lnTo>
                  <a:pt x="5349529" y="6915322"/>
                </a:lnTo>
                <a:lnTo>
                  <a:pt x="2694033" y="6915322"/>
                </a:lnTo>
                <a:lnTo>
                  <a:pt x="516048" y="4369902"/>
                </a:lnTo>
                <a:cubicBezTo>
                  <a:pt x="153811" y="3946554"/>
                  <a:pt x="203352" y="3309712"/>
                  <a:pt x="626699" y="2947475"/>
                </a:cubicBezTo>
                <a:cubicBezTo>
                  <a:pt x="838374" y="2766358"/>
                  <a:pt x="1103421" y="2688183"/>
                  <a:pt x="1360830" y="2708207"/>
                </a:cubicBezTo>
                <a:close/>
                <a:moveTo>
                  <a:pt x="2810792" y="0"/>
                </a:moveTo>
                <a:lnTo>
                  <a:pt x="5466288" y="0"/>
                </a:lnTo>
                <a:lnTo>
                  <a:pt x="6931181" y="1712027"/>
                </a:lnTo>
                <a:cubicBezTo>
                  <a:pt x="7293416" y="2135375"/>
                  <a:pt x="7243876" y="2772216"/>
                  <a:pt x="6820529" y="3134453"/>
                </a:cubicBezTo>
                <a:cubicBezTo>
                  <a:pt x="6397181" y="3496689"/>
                  <a:pt x="5760339" y="3447149"/>
                  <a:pt x="5398102" y="3023802"/>
                </a:cubicBezTo>
                <a:close/>
                <a:moveTo>
                  <a:pt x="0" y="0"/>
                </a:moveTo>
                <a:lnTo>
                  <a:pt x="2449366" y="0"/>
                </a:lnTo>
                <a:lnTo>
                  <a:pt x="7590793" y="6008808"/>
                </a:lnTo>
                <a:lnTo>
                  <a:pt x="7590793" y="6915322"/>
                </a:lnTo>
                <a:lnTo>
                  <a:pt x="5710953" y="6915322"/>
                </a:lnTo>
                <a:lnTo>
                  <a:pt x="230936" y="510802"/>
                </a:lnTo>
                <a:cubicBezTo>
                  <a:pt x="117737" y="378506"/>
                  <a:pt x="44751" y="225361"/>
                  <a:pt x="10818" y="662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1C1CB5-408D-4953-B5CD-F12D3C5E8C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-14066"/>
            <a:ext cx="6589486" cy="6915322"/>
          </a:xfrm>
          <a:custGeom>
            <a:avLst/>
            <a:gdLst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0913 w 6589486"/>
              <a:gd name="connsiteY7" fmla="*/ 2154276 h 6915322"/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3564 w 6589486"/>
              <a:gd name="connsiteY7" fmla="*/ 0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9486" h="6915322">
                <a:moveTo>
                  <a:pt x="5013564" y="0"/>
                </a:moveTo>
                <a:cubicBezTo>
                  <a:pt x="6017304" y="877309"/>
                  <a:pt x="6591136" y="2137051"/>
                  <a:pt x="6589483" y="3459640"/>
                </a:cubicBezTo>
                <a:cubicBezTo>
                  <a:pt x="6587830" y="4782168"/>
                  <a:pt x="6010904" y="6040459"/>
                  <a:pt x="5005054" y="6915322"/>
                </a:cubicBezTo>
                <a:cubicBezTo>
                  <a:pt x="5005072" y="6900903"/>
                  <a:pt x="5005089" y="6886485"/>
                  <a:pt x="5005107" y="6872066"/>
                </a:cubicBezTo>
                <a:lnTo>
                  <a:pt x="0" y="6872066"/>
                </a:lnTo>
                <a:lnTo>
                  <a:pt x="0" y="14066"/>
                </a:lnTo>
                <a:lnTo>
                  <a:pt x="5010913" y="14066"/>
                </a:lnTo>
                <a:lnTo>
                  <a:pt x="501356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AF049-4521-4294-9EE4-484ADBB92FF8}"/>
              </a:ext>
            </a:extLst>
          </p:cNvPr>
          <p:cNvSpPr/>
          <p:nvPr userDrawn="1"/>
        </p:nvSpPr>
        <p:spPr>
          <a:xfrm>
            <a:off x="733228" y="2722187"/>
            <a:ext cx="5292000" cy="16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DABA9-EC9D-46EF-8438-CD7527D72D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1009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94FC4D0-63DD-4FDA-994F-BA9CBB921B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69495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B508-8C47-4DB7-8F45-84CD1AC8E149}"/>
              </a:ext>
            </a:extLst>
          </p:cNvPr>
          <p:cNvSpPr/>
          <p:nvPr userDrawn="1"/>
        </p:nvSpPr>
        <p:spPr>
          <a:xfrm>
            <a:off x="6189393" y="2722187"/>
            <a:ext cx="5292000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2772F61-F4EC-4262-A13B-53032E6AB6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39142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8DD5E0E-B4B9-4BA2-A8DC-94B2F8520E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31645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DEB71-36D6-4A42-A8E4-69714AFB97C2}"/>
              </a:ext>
            </a:extLst>
          </p:cNvPr>
          <p:cNvSpPr/>
          <p:nvPr userDrawn="1"/>
        </p:nvSpPr>
        <p:spPr>
          <a:xfrm>
            <a:off x="1181009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51A4A-A45B-4C79-BD45-E0B080932AFF}"/>
              </a:ext>
            </a:extLst>
          </p:cNvPr>
          <p:cNvSpPr/>
          <p:nvPr userDrawn="1"/>
        </p:nvSpPr>
        <p:spPr>
          <a:xfrm>
            <a:off x="3573512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BB916-3F37-4EBF-A328-B684A0D92718}"/>
              </a:ext>
            </a:extLst>
          </p:cNvPr>
          <p:cNvSpPr/>
          <p:nvPr userDrawn="1"/>
        </p:nvSpPr>
        <p:spPr>
          <a:xfrm>
            <a:off x="6649142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F62EC-DDC0-4443-AAEF-274EEE01DA68}"/>
              </a:ext>
            </a:extLst>
          </p:cNvPr>
          <p:cNvSpPr/>
          <p:nvPr userDrawn="1"/>
        </p:nvSpPr>
        <p:spPr>
          <a:xfrm>
            <a:off x="9041645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A7AAE8A-B655-46C4-9F55-D0EEEEAA9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9E93EC-0252-470A-BB43-BA00FCE03F08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4">
            <a:extLst>
              <a:ext uri="{FF2B5EF4-FFF2-40B4-BE49-F238E27FC236}">
                <a16:creationId xmlns:a16="http://schemas.microsoft.com/office/drawing/2014/main" id="{32051795-D6A5-400F-ADB5-D7F395BACF67}"/>
              </a:ext>
            </a:extLst>
          </p:cNvPr>
          <p:cNvGrpSpPr/>
          <p:nvPr userDrawn="1"/>
        </p:nvGrpSpPr>
        <p:grpSpPr>
          <a:xfrm>
            <a:off x="1073840" y="1861532"/>
            <a:ext cx="3479012" cy="2807989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5467B3-7C1A-43AD-A1D8-5350DDD2B01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B8E92-9D45-47D7-9E0C-5BCAF4EAD5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5A62AF-EC59-4DA5-B176-7A72A58812C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1982AF-00CE-4E89-AA4E-0DEC390CB0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8379-38E6-4789-B34F-FD781FCA8C1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35C0F3-8DC6-4FCF-87CB-9185742793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4F94D-F69E-4ED8-916B-F4A5CA4376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B6EF10-3151-43DB-94A0-1BA3AD8FC41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aphic 14">
            <a:extLst>
              <a:ext uri="{FF2B5EF4-FFF2-40B4-BE49-F238E27FC236}">
                <a16:creationId xmlns:a16="http://schemas.microsoft.com/office/drawing/2014/main" id="{A7E4D12A-F1D2-478A-8F53-F01726DB4E64}"/>
              </a:ext>
            </a:extLst>
          </p:cNvPr>
          <p:cNvGrpSpPr/>
          <p:nvPr userDrawn="1"/>
        </p:nvGrpSpPr>
        <p:grpSpPr>
          <a:xfrm>
            <a:off x="7639148" y="1839560"/>
            <a:ext cx="3479012" cy="2807989"/>
            <a:chOff x="2444748" y="555045"/>
            <a:chExt cx="7282048" cy="572745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BAEB95-207A-4CB0-8EE9-3AE20932A5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B546C6-B986-4D7C-A715-0D82A70850E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D6066F-D939-42A2-9838-E59A8B5B2CE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A0DE0D-2B29-4A6F-89E8-0492FDE8FD9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2D8CD8-2E19-4507-AA08-0C25B683422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9987EF-DBFC-434C-B952-18808516FB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C8EBCC-F045-4F92-830C-286F27A6314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B3A367-4C45-4828-B234-43B2723892F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그림 개체 틀 2">
            <a:extLst>
              <a:ext uri="{FF2B5EF4-FFF2-40B4-BE49-F238E27FC236}">
                <a16:creationId xmlns:a16="http://schemas.microsoft.com/office/drawing/2014/main" id="{B2DEEF25-392E-4B45-B5A5-9E89CBDD85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78214" y="1979471"/>
            <a:ext cx="2954824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D5ACDD71-E3DF-4B83-9E0A-029B0DD529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4504" y="1979471"/>
            <a:ext cx="2945800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33B0579C-DFE2-4ED4-B3E9-05F512F22258}"/>
              </a:ext>
            </a:extLst>
          </p:cNvPr>
          <p:cNvGrpSpPr/>
          <p:nvPr userDrawn="1"/>
        </p:nvGrpSpPr>
        <p:grpSpPr>
          <a:xfrm>
            <a:off x="4112986" y="1690936"/>
            <a:ext cx="3966027" cy="3201070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00D3DE8-6427-41CE-803A-1F7D6651623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CB558B-7EA1-474A-ACBB-5435391EB3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A02AF5-FDD2-4F02-AF2D-F64CD1695F8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FCF863-4CC8-493B-AE63-E70944D90DA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8C89C0-B12A-480F-8315-3AD5D7271DA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A7A055-E5FE-4924-8E1F-7F04870D837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60114-25EE-4CDC-907A-7B374C4770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DBC6E8-2A9F-4D93-B957-9B63B69D49E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24E98D71-6726-4848-AFCC-2BAEDA6EFA0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31803" y="1837279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5593C4-C6DB-4C56-AA8C-68577461AF2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C2D372-150A-4C7C-BDED-02AE2E4AB4DA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4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0000"/>
                <a:lumOff val="3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10000">
                <a:schemeClr val="accent2">
                  <a:lumMod val="80000"/>
                  <a:lumOff val="20000"/>
                </a:schemeClr>
              </a:gs>
              <a:gs pos="89000">
                <a:schemeClr val="accent6">
                  <a:lumMod val="80000"/>
                  <a:lumOff val="2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62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2">
                  <a:alpha val="80000"/>
                </a:schemeClr>
              </a:gs>
              <a:gs pos="100000">
                <a:schemeClr val="accent6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526C01-745B-427F-B078-9C92CD21BD54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6">
                <a:lumMod val="80000"/>
                <a:lumOff val="20000"/>
              </a:schemeClr>
            </a:gs>
            <a:gs pos="100000">
              <a:schemeClr val="accent2">
                <a:lumMod val="80000"/>
                <a:lumOff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9B6EFA-7E22-44C6-BCE1-F0377954A51E}"/>
              </a:ext>
            </a:extLst>
          </p:cNvPr>
          <p:cNvSpPr/>
          <p:nvPr userDrawn="1"/>
        </p:nvSpPr>
        <p:spPr>
          <a:xfrm>
            <a:off x="0" y="0"/>
            <a:ext cx="12192000" cy="3183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A57D199-1B9C-4D9D-8C67-113091E9C9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92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BD89A8AB-6025-49A8-B5B9-D1B7584D3A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68860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496D300D-9D4F-4FD3-85D5-999AF0FB63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8528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633A620C-7688-4744-A9BB-C21079361E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68196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9B36D4-3608-472D-9300-6DE1125B928F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B62FB-D734-4B06-B6C0-007A8B0CCD8B}"/>
              </a:ext>
            </a:extLst>
          </p:cNvPr>
          <p:cNvSpPr/>
          <p:nvPr userDrawn="1"/>
        </p:nvSpPr>
        <p:spPr>
          <a:xfrm>
            <a:off x="-2" y="598819"/>
            <a:ext cx="7915278" cy="5660362"/>
          </a:xfrm>
          <a:custGeom>
            <a:avLst/>
            <a:gdLst>
              <a:gd name="connsiteX0" fmla="*/ 0 w 7915278"/>
              <a:gd name="connsiteY0" fmla="*/ 0 h 5660362"/>
              <a:gd name="connsiteX1" fmla="*/ 5085097 w 7915278"/>
              <a:gd name="connsiteY1" fmla="*/ 0 h 5660362"/>
              <a:gd name="connsiteX2" fmla="*/ 7915278 w 7915278"/>
              <a:gd name="connsiteY2" fmla="*/ 2830181 h 5660362"/>
              <a:gd name="connsiteX3" fmla="*/ 7915277 w 7915278"/>
              <a:gd name="connsiteY3" fmla="*/ 2830181 h 5660362"/>
              <a:gd name="connsiteX4" fmla="*/ 5085096 w 7915278"/>
              <a:gd name="connsiteY4" fmla="*/ 5660362 h 5660362"/>
              <a:gd name="connsiteX5" fmla="*/ 0 w 7915278"/>
              <a:gd name="connsiteY5" fmla="*/ 5660361 h 56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5278" h="5660362">
                <a:moveTo>
                  <a:pt x="0" y="0"/>
                </a:moveTo>
                <a:lnTo>
                  <a:pt x="5085097" y="0"/>
                </a:lnTo>
                <a:cubicBezTo>
                  <a:pt x="6648163" y="0"/>
                  <a:pt x="7915278" y="1267115"/>
                  <a:pt x="7915278" y="2830181"/>
                </a:cubicBezTo>
                <a:lnTo>
                  <a:pt x="7915277" y="2830181"/>
                </a:lnTo>
                <a:cubicBezTo>
                  <a:pt x="7915277" y="4393247"/>
                  <a:pt x="6648162" y="5660362"/>
                  <a:pt x="5085096" y="5660362"/>
                </a:cubicBezTo>
                <a:lnTo>
                  <a:pt x="0" y="56603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821688-412D-4F50-A962-E45BB413EC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875416"/>
            <a:ext cx="7553328" cy="5107168"/>
          </a:xfrm>
          <a:custGeom>
            <a:avLst/>
            <a:gdLst>
              <a:gd name="connsiteX0" fmla="*/ 0 w 7553328"/>
              <a:gd name="connsiteY0" fmla="*/ 0 h 5107168"/>
              <a:gd name="connsiteX1" fmla="*/ 4999744 w 7553328"/>
              <a:gd name="connsiteY1" fmla="*/ 0 h 5107168"/>
              <a:gd name="connsiteX2" fmla="*/ 7553328 w 7553328"/>
              <a:gd name="connsiteY2" fmla="*/ 2553584 h 5107168"/>
              <a:gd name="connsiteX3" fmla="*/ 7553327 w 7553328"/>
              <a:gd name="connsiteY3" fmla="*/ 2553584 h 5107168"/>
              <a:gd name="connsiteX4" fmla="*/ 4999743 w 7553328"/>
              <a:gd name="connsiteY4" fmla="*/ 5107168 h 5107168"/>
              <a:gd name="connsiteX5" fmla="*/ 0 w 7553328"/>
              <a:gd name="connsiteY5" fmla="*/ 5107167 h 51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3328" h="5107168">
                <a:moveTo>
                  <a:pt x="0" y="0"/>
                </a:moveTo>
                <a:lnTo>
                  <a:pt x="4999744" y="0"/>
                </a:lnTo>
                <a:cubicBezTo>
                  <a:pt x="6410050" y="0"/>
                  <a:pt x="7553328" y="1143278"/>
                  <a:pt x="7553328" y="2553584"/>
                </a:cubicBezTo>
                <a:lnTo>
                  <a:pt x="7553327" y="2553584"/>
                </a:lnTo>
                <a:cubicBezTo>
                  <a:pt x="7553327" y="3963890"/>
                  <a:pt x="6410049" y="5107168"/>
                  <a:pt x="4999743" y="5107168"/>
                </a:cubicBezTo>
                <a:lnTo>
                  <a:pt x="0" y="51071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A0C2C6E-92BE-64A3-1D2D-7C0A972FDC83}"/>
              </a:ext>
            </a:extLst>
          </p:cNvPr>
          <p:cNvGrpSpPr/>
          <p:nvPr/>
        </p:nvGrpSpPr>
        <p:grpSpPr>
          <a:xfrm>
            <a:off x="5743876" y="1669901"/>
            <a:ext cx="5180867" cy="5018209"/>
            <a:chOff x="5748390" y="901675"/>
            <a:chExt cx="5707296" cy="55281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4759143-40FE-49A9-8939-662F1C2414CF}"/>
                </a:ext>
              </a:extLst>
            </p:cNvPr>
            <p:cNvGrpSpPr/>
            <p:nvPr/>
          </p:nvGrpSpPr>
          <p:grpSpPr>
            <a:xfrm>
              <a:off x="8977766" y="3352775"/>
              <a:ext cx="2433635" cy="2283032"/>
              <a:chOff x="916503" y="173245"/>
              <a:chExt cx="6788222" cy="636814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623EC40-64C7-430B-B631-F870E8ED720B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AD31226-6E68-4B4E-A20D-F91C7D76A00C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5231831" y="3428023"/>
                  <a:chExt cx="2472894" cy="2413102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A34F55D1-C467-4328-9FF4-F53FDC0E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231831" y="3428023"/>
                    <a:ext cx="2472894" cy="2413102"/>
                    <a:chOff x="7183539" y="3588026"/>
                    <a:chExt cx="2663686" cy="2599281"/>
                  </a:xfrm>
                  <a:effectLst/>
                </p:grpSpPr>
                <p:sp>
                  <p:nvSpPr>
                    <p:cNvPr id="79" name="Freeform: Shape 78">
                      <a:extLst>
                        <a:ext uri="{FF2B5EF4-FFF2-40B4-BE49-F238E27FC236}">
                          <a16:creationId xmlns:a16="http://schemas.microsoft.com/office/drawing/2014/main" id="{FA367D03-21BE-40B4-82A2-6234A6765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1038" y="4032040"/>
                      <a:ext cx="2266187" cy="2155201"/>
                    </a:xfrm>
                    <a:custGeom>
                      <a:avLst/>
                      <a:gdLst>
                        <a:gd name="connsiteX0" fmla="*/ 0 w 2266187"/>
                        <a:gd name="connsiteY0" fmla="*/ 78585 h 2155201"/>
                        <a:gd name="connsiteX1" fmla="*/ 40883 w 2266187"/>
                        <a:gd name="connsiteY1" fmla="*/ 2155201 h 2155201"/>
                        <a:gd name="connsiteX2" fmla="*/ 2239154 w 2266187"/>
                        <a:gd name="connsiteY2" fmla="*/ 2013535 h 2155201"/>
                        <a:gd name="connsiteX3" fmla="*/ 2266188 w 2266187"/>
                        <a:gd name="connsiteY3" fmla="*/ 1978086 h 2155201"/>
                        <a:gd name="connsiteX4" fmla="*/ 2266188 w 2266187"/>
                        <a:gd name="connsiteY4" fmla="*/ 0 h 2155201"/>
                        <a:gd name="connsiteX5" fmla="*/ 0 w 2266187"/>
                        <a:gd name="connsiteY5" fmla="*/ 78585 h 2155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266187" h="2155201">
                          <a:moveTo>
                            <a:pt x="0" y="78585"/>
                          </a:moveTo>
                          <a:lnTo>
                            <a:pt x="40883" y="2155201"/>
                          </a:lnTo>
                          <a:lnTo>
                            <a:pt x="2239154" y="2013535"/>
                          </a:lnTo>
                          <a:cubicBezTo>
                            <a:pt x="2254327" y="2012541"/>
                            <a:pt x="2266188" y="1996970"/>
                            <a:pt x="2266188" y="1978086"/>
                          </a:cubicBezTo>
                          <a:lnTo>
                            <a:pt x="2266188" y="0"/>
                          </a:lnTo>
                          <a:lnTo>
                            <a:pt x="0" y="78585"/>
                          </a:lnTo>
                          <a:close/>
                        </a:path>
                      </a:pathLst>
                    </a:custGeom>
                    <a:solidFill>
                      <a:srgbClr val="DDAE58"/>
                    </a:solidFill>
                    <a:ln w="6622" cap="flat">
                      <a:noFill/>
                      <a:prstDash val="solid"/>
                      <a:miter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DEB26FC1-A528-4D9A-9AB9-5359A562F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3539" y="3703651"/>
                      <a:ext cx="438315" cy="2483656"/>
                    </a:xfrm>
                    <a:custGeom>
                      <a:avLst/>
                      <a:gdLst>
                        <a:gd name="connsiteX0" fmla="*/ 0 w 438315"/>
                        <a:gd name="connsiteY0" fmla="*/ 0 h 2483656"/>
                        <a:gd name="connsiteX1" fmla="*/ 397499 w 438315"/>
                        <a:gd name="connsiteY1" fmla="*/ 406974 h 2483656"/>
                        <a:gd name="connsiteX2" fmla="*/ 438316 w 438315"/>
                        <a:gd name="connsiteY2" fmla="*/ 2483656 h 2483656"/>
                        <a:gd name="connsiteX3" fmla="*/ 55725 w 438315"/>
                        <a:gd name="connsiteY3" fmla="*/ 2002602 h 2483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8315" h="2483656">
                          <a:moveTo>
                            <a:pt x="0" y="0"/>
                          </a:moveTo>
                          <a:lnTo>
                            <a:pt x="397499" y="406974"/>
                          </a:lnTo>
                          <a:lnTo>
                            <a:pt x="438316" y="2483656"/>
                          </a:lnTo>
                          <a:lnTo>
                            <a:pt x="55725" y="2002602"/>
                          </a:lnTo>
                          <a:close/>
                        </a:path>
                      </a:pathLst>
                    </a:custGeom>
                    <a:solidFill>
                      <a:srgbClr val="ECD09C"/>
                    </a:solidFill>
                    <a:ln w="6622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BE3188CC-53FA-4E7E-8549-A0DDFCCED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3539" y="3588026"/>
                      <a:ext cx="2663686" cy="522599"/>
                    </a:xfrm>
                    <a:custGeom>
                      <a:avLst/>
                      <a:gdLst>
                        <a:gd name="connsiteX0" fmla="*/ 2180711 w 2663686"/>
                        <a:gd name="connsiteY0" fmla="*/ 0 h 522599"/>
                        <a:gd name="connsiteX1" fmla="*/ 0 w 2663686"/>
                        <a:gd name="connsiteY1" fmla="*/ 115625 h 522599"/>
                        <a:gd name="connsiteX2" fmla="*/ 397499 w 2663686"/>
                        <a:gd name="connsiteY2" fmla="*/ 522599 h 522599"/>
                        <a:gd name="connsiteX3" fmla="*/ 2663687 w 2663686"/>
                        <a:gd name="connsiteY3" fmla="*/ 444014 h 522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63686" h="522599">
                          <a:moveTo>
                            <a:pt x="2180711" y="0"/>
                          </a:moveTo>
                          <a:lnTo>
                            <a:pt x="0" y="115625"/>
                          </a:lnTo>
                          <a:lnTo>
                            <a:pt x="397499" y="522599"/>
                          </a:lnTo>
                          <a:lnTo>
                            <a:pt x="2663687" y="444014"/>
                          </a:lnTo>
                          <a:close/>
                        </a:path>
                      </a:pathLst>
                    </a:custGeom>
                    <a:solidFill>
                      <a:srgbClr val="F4E6C0"/>
                    </a:solidFill>
                    <a:ln w="6622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D1E4410F-B184-4E9D-8A5C-2833B38E8F5B}"/>
                      </a:ext>
                    </a:extLst>
                  </p:cNvPr>
                  <p:cNvSpPr/>
                  <p:nvPr/>
                </p:nvSpPr>
                <p:spPr>
                  <a:xfrm>
                    <a:off x="5355572" y="3562643"/>
                    <a:ext cx="2124881" cy="433747"/>
                  </a:xfrm>
                  <a:custGeom>
                    <a:avLst/>
                    <a:gdLst>
                      <a:gd name="connsiteX0" fmla="*/ 0 w 1343109"/>
                      <a:gd name="connsiteY0" fmla="*/ 170941 h 170941"/>
                      <a:gd name="connsiteX1" fmla="*/ 2713 w 1343109"/>
                      <a:gd name="connsiteY1" fmla="*/ 54267 h 170941"/>
                      <a:gd name="connsiteX2" fmla="*/ 1307836 w 1343109"/>
                      <a:gd name="connsiteY2" fmla="*/ 0 h 170941"/>
                      <a:gd name="connsiteX3" fmla="*/ 1343109 w 1343109"/>
                      <a:gd name="connsiteY3" fmla="*/ 32560 h 170941"/>
                      <a:gd name="connsiteX4" fmla="*/ 32560 w 1343109"/>
                      <a:gd name="connsiteY4" fmla="*/ 86827 h 170941"/>
                      <a:gd name="connsiteX5" fmla="*/ 0 w 1343109"/>
                      <a:gd name="connsiteY5" fmla="*/ 170941 h 170941"/>
                      <a:gd name="connsiteX0" fmla="*/ 0 w 1343109"/>
                      <a:gd name="connsiteY0" fmla="*/ 170941 h 170941"/>
                      <a:gd name="connsiteX1" fmla="*/ 2713 w 1343109"/>
                      <a:gd name="connsiteY1" fmla="*/ 54267 h 170941"/>
                      <a:gd name="connsiteX2" fmla="*/ 1307836 w 1343109"/>
                      <a:gd name="connsiteY2" fmla="*/ 0 h 170941"/>
                      <a:gd name="connsiteX3" fmla="*/ 1343109 w 1343109"/>
                      <a:gd name="connsiteY3" fmla="*/ 32560 h 170941"/>
                      <a:gd name="connsiteX4" fmla="*/ 32560 w 1343109"/>
                      <a:gd name="connsiteY4" fmla="*/ 86827 h 170941"/>
                      <a:gd name="connsiteX5" fmla="*/ 14160 w 1343109"/>
                      <a:gd name="connsiteY5" fmla="*/ 127506 h 170941"/>
                      <a:gd name="connsiteX6" fmla="*/ 0 w 1343109"/>
                      <a:gd name="connsiteY6" fmla="*/ 170941 h 170941"/>
                      <a:gd name="connsiteX0" fmla="*/ 0 w 1343109"/>
                      <a:gd name="connsiteY0" fmla="*/ 170941 h 170941"/>
                      <a:gd name="connsiteX1" fmla="*/ 2713 w 1343109"/>
                      <a:gd name="connsiteY1" fmla="*/ 54267 h 170941"/>
                      <a:gd name="connsiteX2" fmla="*/ 1307836 w 1343109"/>
                      <a:gd name="connsiteY2" fmla="*/ 0 h 170941"/>
                      <a:gd name="connsiteX3" fmla="*/ 1343109 w 1343109"/>
                      <a:gd name="connsiteY3" fmla="*/ 32560 h 170941"/>
                      <a:gd name="connsiteX4" fmla="*/ 32560 w 1343109"/>
                      <a:gd name="connsiteY4" fmla="*/ 86827 h 170941"/>
                      <a:gd name="connsiteX5" fmla="*/ 23685 w 1343109"/>
                      <a:gd name="connsiteY5" fmla="*/ 163225 h 170941"/>
                      <a:gd name="connsiteX6" fmla="*/ 0 w 1343109"/>
                      <a:gd name="connsiteY6" fmla="*/ 170941 h 170941"/>
                      <a:gd name="connsiteX0" fmla="*/ 0 w 1355015"/>
                      <a:gd name="connsiteY0" fmla="*/ 137603 h 163225"/>
                      <a:gd name="connsiteX1" fmla="*/ 14619 w 1355015"/>
                      <a:gd name="connsiteY1" fmla="*/ 54267 h 163225"/>
                      <a:gd name="connsiteX2" fmla="*/ 1319742 w 1355015"/>
                      <a:gd name="connsiteY2" fmla="*/ 0 h 163225"/>
                      <a:gd name="connsiteX3" fmla="*/ 1355015 w 1355015"/>
                      <a:gd name="connsiteY3" fmla="*/ 32560 h 163225"/>
                      <a:gd name="connsiteX4" fmla="*/ 44466 w 1355015"/>
                      <a:gd name="connsiteY4" fmla="*/ 86827 h 163225"/>
                      <a:gd name="connsiteX5" fmla="*/ 35591 w 1355015"/>
                      <a:gd name="connsiteY5" fmla="*/ 163225 h 163225"/>
                      <a:gd name="connsiteX6" fmla="*/ 0 w 1355015"/>
                      <a:gd name="connsiteY6" fmla="*/ 137603 h 163225"/>
                      <a:gd name="connsiteX0" fmla="*/ 0 w 1350252"/>
                      <a:gd name="connsiteY0" fmla="*/ 144747 h 163225"/>
                      <a:gd name="connsiteX1" fmla="*/ 9856 w 1350252"/>
                      <a:gd name="connsiteY1" fmla="*/ 54267 h 163225"/>
                      <a:gd name="connsiteX2" fmla="*/ 1314979 w 1350252"/>
                      <a:gd name="connsiteY2" fmla="*/ 0 h 163225"/>
                      <a:gd name="connsiteX3" fmla="*/ 1350252 w 1350252"/>
                      <a:gd name="connsiteY3" fmla="*/ 32560 h 163225"/>
                      <a:gd name="connsiteX4" fmla="*/ 39703 w 1350252"/>
                      <a:gd name="connsiteY4" fmla="*/ 86827 h 163225"/>
                      <a:gd name="connsiteX5" fmla="*/ 30828 w 1350252"/>
                      <a:gd name="connsiteY5" fmla="*/ 163225 h 163225"/>
                      <a:gd name="connsiteX6" fmla="*/ 0 w 1350252"/>
                      <a:gd name="connsiteY6" fmla="*/ 144747 h 163225"/>
                      <a:gd name="connsiteX0" fmla="*/ 0 w 1350252"/>
                      <a:gd name="connsiteY0" fmla="*/ 144747 h 167987"/>
                      <a:gd name="connsiteX1" fmla="*/ 9856 w 1350252"/>
                      <a:gd name="connsiteY1" fmla="*/ 54267 h 167987"/>
                      <a:gd name="connsiteX2" fmla="*/ 1314979 w 1350252"/>
                      <a:gd name="connsiteY2" fmla="*/ 0 h 167987"/>
                      <a:gd name="connsiteX3" fmla="*/ 1350252 w 1350252"/>
                      <a:gd name="connsiteY3" fmla="*/ 32560 h 167987"/>
                      <a:gd name="connsiteX4" fmla="*/ 39703 w 1350252"/>
                      <a:gd name="connsiteY4" fmla="*/ 86827 h 167987"/>
                      <a:gd name="connsiteX5" fmla="*/ 37972 w 1350252"/>
                      <a:gd name="connsiteY5" fmla="*/ 167987 h 167987"/>
                      <a:gd name="connsiteX6" fmla="*/ 0 w 1350252"/>
                      <a:gd name="connsiteY6" fmla="*/ 144747 h 167987"/>
                      <a:gd name="connsiteX0" fmla="*/ 0 w 1343108"/>
                      <a:gd name="connsiteY0" fmla="*/ 137604 h 167987"/>
                      <a:gd name="connsiteX1" fmla="*/ 2712 w 1343108"/>
                      <a:gd name="connsiteY1" fmla="*/ 54267 h 167987"/>
                      <a:gd name="connsiteX2" fmla="*/ 1307835 w 1343108"/>
                      <a:gd name="connsiteY2" fmla="*/ 0 h 167987"/>
                      <a:gd name="connsiteX3" fmla="*/ 1343108 w 1343108"/>
                      <a:gd name="connsiteY3" fmla="*/ 32560 h 167987"/>
                      <a:gd name="connsiteX4" fmla="*/ 32559 w 1343108"/>
                      <a:gd name="connsiteY4" fmla="*/ 86827 h 167987"/>
                      <a:gd name="connsiteX5" fmla="*/ 30828 w 1343108"/>
                      <a:gd name="connsiteY5" fmla="*/ 167987 h 167987"/>
                      <a:gd name="connsiteX6" fmla="*/ 0 w 1343108"/>
                      <a:gd name="connsiteY6" fmla="*/ 137604 h 167987"/>
                      <a:gd name="connsiteX0" fmla="*/ 0 w 1350252"/>
                      <a:gd name="connsiteY0" fmla="*/ 137604 h 167987"/>
                      <a:gd name="connsiteX1" fmla="*/ 2712 w 1350252"/>
                      <a:gd name="connsiteY1" fmla="*/ 54267 h 167987"/>
                      <a:gd name="connsiteX2" fmla="*/ 1307835 w 1350252"/>
                      <a:gd name="connsiteY2" fmla="*/ 0 h 167987"/>
                      <a:gd name="connsiteX3" fmla="*/ 1350252 w 1350252"/>
                      <a:gd name="connsiteY3" fmla="*/ 30178 h 167987"/>
                      <a:gd name="connsiteX4" fmla="*/ 32559 w 1350252"/>
                      <a:gd name="connsiteY4" fmla="*/ 86827 h 167987"/>
                      <a:gd name="connsiteX5" fmla="*/ 30828 w 1350252"/>
                      <a:gd name="connsiteY5" fmla="*/ 167987 h 167987"/>
                      <a:gd name="connsiteX6" fmla="*/ 0 w 1350252"/>
                      <a:gd name="connsiteY6" fmla="*/ 137604 h 167987"/>
                      <a:gd name="connsiteX0" fmla="*/ 0 w 1355015"/>
                      <a:gd name="connsiteY0" fmla="*/ 189991 h 189991"/>
                      <a:gd name="connsiteX1" fmla="*/ 7475 w 1355015"/>
                      <a:gd name="connsiteY1" fmla="*/ 54267 h 189991"/>
                      <a:gd name="connsiteX2" fmla="*/ 1312598 w 1355015"/>
                      <a:gd name="connsiteY2" fmla="*/ 0 h 189991"/>
                      <a:gd name="connsiteX3" fmla="*/ 1355015 w 1355015"/>
                      <a:gd name="connsiteY3" fmla="*/ 30178 h 189991"/>
                      <a:gd name="connsiteX4" fmla="*/ 37322 w 1355015"/>
                      <a:gd name="connsiteY4" fmla="*/ 86827 h 189991"/>
                      <a:gd name="connsiteX5" fmla="*/ 35591 w 1355015"/>
                      <a:gd name="connsiteY5" fmla="*/ 167987 h 189991"/>
                      <a:gd name="connsiteX6" fmla="*/ 0 w 1355015"/>
                      <a:gd name="connsiteY6" fmla="*/ 189991 h 189991"/>
                      <a:gd name="connsiteX0" fmla="*/ 0 w 1355015"/>
                      <a:gd name="connsiteY0" fmla="*/ 189991 h 215612"/>
                      <a:gd name="connsiteX1" fmla="*/ 7475 w 1355015"/>
                      <a:gd name="connsiteY1" fmla="*/ 54267 h 215612"/>
                      <a:gd name="connsiteX2" fmla="*/ 1312598 w 1355015"/>
                      <a:gd name="connsiteY2" fmla="*/ 0 h 215612"/>
                      <a:gd name="connsiteX3" fmla="*/ 1355015 w 1355015"/>
                      <a:gd name="connsiteY3" fmla="*/ 30178 h 215612"/>
                      <a:gd name="connsiteX4" fmla="*/ 37322 w 1355015"/>
                      <a:gd name="connsiteY4" fmla="*/ 86827 h 215612"/>
                      <a:gd name="connsiteX5" fmla="*/ 35591 w 1355015"/>
                      <a:gd name="connsiteY5" fmla="*/ 215612 h 215612"/>
                      <a:gd name="connsiteX6" fmla="*/ 0 w 1355015"/>
                      <a:gd name="connsiteY6" fmla="*/ 189991 h 215612"/>
                      <a:gd name="connsiteX0" fmla="*/ 2189 w 1347679"/>
                      <a:gd name="connsiteY0" fmla="*/ 185228 h 215612"/>
                      <a:gd name="connsiteX1" fmla="*/ 139 w 1347679"/>
                      <a:gd name="connsiteY1" fmla="*/ 54267 h 215612"/>
                      <a:gd name="connsiteX2" fmla="*/ 1305262 w 1347679"/>
                      <a:gd name="connsiteY2" fmla="*/ 0 h 215612"/>
                      <a:gd name="connsiteX3" fmla="*/ 1347679 w 1347679"/>
                      <a:gd name="connsiteY3" fmla="*/ 30178 h 215612"/>
                      <a:gd name="connsiteX4" fmla="*/ 29986 w 1347679"/>
                      <a:gd name="connsiteY4" fmla="*/ 86827 h 215612"/>
                      <a:gd name="connsiteX5" fmla="*/ 28255 w 1347679"/>
                      <a:gd name="connsiteY5" fmla="*/ 215612 h 215612"/>
                      <a:gd name="connsiteX6" fmla="*/ 2189 w 1347679"/>
                      <a:gd name="connsiteY6" fmla="*/ 185228 h 215612"/>
                      <a:gd name="connsiteX0" fmla="*/ 2189 w 1359882"/>
                      <a:gd name="connsiteY0" fmla="*/ 185228 h 215612"/>
                      <a:gd name="connsiteX1" fmla="*/ 139 w 1359882"/>
                      <a:gd name="connsiteY1" fmla="*/ 54267 h 215612"/>
                      <a:gd name="connsiteX2" fmla="*/ 1305262 w 1359882"/>
                      <a:gd name="connsiteY2" fmla="*/ 0 h 215612"/>
                      <a:gd name="connsiteX3" fmla="*/ 1359882 w 1359882"/>
                      <a:gd name="connsiteY3" fmla="*/ 46448 h 215612"/>
                      <a:gd name="connsiteX4" fmla="*/ 29986 w 1359882"/>
                      <a:gd name="connsiteY4" fmla="*/ 86827 h 215612"/>
                      <a:gd name="connsiteX5" fmla="*/ 28255 w 1359882"/>
                      <a:gd name="connsiteY5" fmla="*/ 215612 h 215612"/>
                      <a:gd name="connsiteX6" fmla="*/ 2189 w 1359882"/>
                      <a:gd name="connsiteY6" fmla="*/ 185228 h 215612"/>
                      <a:gd name="connsiteX0" fmla="*/ 2189 w 1359882"/>
                      <a:gd name="connsiteY0" fmla="*/ 173025 h 203409"/>
                      <a:gd name="connsiteX1" fmla="*/ 139 w 1359882"/>
                      <a:gd name="connsiteY1" fmla="*/ 42064 h 203409"/>
                      <a:gd name="connsiteX2" fmla="*/ 1313397 w 1359882"/>
                      <a:gd name="connsiteY2" fmla="*/ 0 h 203409"/>
                      <a:gd name="connsiteX3" fmla="*/ 1359882 w 1359882"/>
                      <a:gd name="connsiteY3" fmla="*/ 34245 h 203409"/>
                      <a:gd name="connsiteX4" fmla="*/ 29986 w 1359882"/>
                      <a:gd name="connsiteY4" fmla="*/ 74624 h 203409"/>
                      <a:gd name="connsiteX5" fmla="*/ 28255 w 1359882"/>
                      <a:gd name="connsiteY5" fmla="*/ 203409 h 203409"/>
                      <a:gd name="connsiteX6" fmla="*/ 2189 w 1359882"/>
                      <a:gd name="connsiteY6" fmla="*/ 173025 h 203409"/>
                      <a:gd name="connsiteX0" fmla="*/ 2189 w 1359882"/>
                      <a:gd name="connsiteY0" fmla="*/ 182156 h 212540"/>
                      <a:gd name="connsiteX1" fmla="*/ 139 w 1359882"/>
                      <a:gd name="connsiteY1" fmla="*/ 51195 h 212540"/>
                      <a:gd name="connsiteX2" fmla="*/ 960342 w 1359882"/>
                      <a:gd name="connsiteY2" fmla="*/ 0 h 212540"/>
                      <a:gd name="connsiteX3" fmla="*/ 1359882 w 1359882"/>
                      <a:gd name="connsiteY3" fmla="*/ 43376 h 212540"/>
                      <a:gd name="connsiteX4" fmla="*/ 29986 w 1359882"/>
                      <a:gd name="connsiteY4" fmla="*/ 83755 h 212540"/>
                      <a:gd name="connsiteX5" fmla="*/ 28255 w 1359882"/>
                      <a:gd name="connsiteY5" fmla="*/ 212540 h 212540"/>
                      <a:gd name="connsiteX6" fmla="*/ 2189 w 1359882"/>
                      <a:gd name="connsiteY6" fmla="*/ 182156 h 212540"/>
                      <a:gd name="connsiteX0" fmla="*/ 2189 w 1009870"/>
                      <a:gd name="connsiteY0" fmla="*/ 182156 h 212540"/>
                      <a:gd name="connsiteX1" fmla="*/ 139 w 1009870"/>
                      <a:gd name="connsiteY1" fmla="*/ 51195 h 212540"/>
                      <a:gd name="connsiteX2" fmla="*/ 960342 w 1009870"/>
                      <a:gd name="connsiteY2" fmla="*/ 0 h 212540"/>
                      <a:gd name="connsiteX3" fmla="*/ 1009870 w 1009870"/>
                      <a:gd name="connsiteY3" fmla="*/ 32724 h 212540"/>
                      <a:gd name="connsiteX4" fmla="*/ 29986 w 1009870"/>
                      <a:gd name="connsiteY4" fmla="*/ 83755 h 212540"/>
                      <a:gd name="connsiteX5" fmla="*/ 28255 w 1009870"/>
                      <a:gd name="connsiteY5" fmla="*/ 212540 h 212540"/>
                      <a:gd name="connsiteX6" fmla="*/ 2189 w 1009870"/>
                      <a:gd name="connsiteY6" fmla="*/ 182156 h 212540"/>
                      <a:gd name="connsiteX0" fmla="*/ 2189 w 1003783"/>
                      <a:gd name="connsiteY0" fmla="*/ 182156 h 212540"/>
                      <a:gd name="connsiteX1" fmla="*/ 139 w 1003783"/>
                      <a:gd name="connsiteY1" fmla="*/ 51195 h 212540"/>
                      <a:gd name="connsiteX2" fmla="*/ 960342 w 1003783"/>
                      <a:gd name="connsiteY2" fmla="*/ 0 h 212540"/>
                      <a:gd name="connsiteX3" fmla="*/ 1003783 w 1003783"/>
                      <a:gd name="connsiteY3" fmla="*/ 26637 h 212540"/>
                      <a:gd name="connsiteX4" fmla="*/ 29986 w 1003783"/>
                      <a:gd name="connsiteY4" fmla="*/ 83755 h 212540"/>
                      <a:gd name="connsiteX5" fmla="*/ 28255 w 1003783"/>
                      <a:gd name="connsiteY5" fmla="*/ 212540 h 212540"/>
                      <a:gd name="connsiteX6" fmla="*/ 2189 w 1003783"/>
                      <a:gd name="connsiteY6" fmla="*/ 182156 h 212540"/>
                      <a:gd name="connsiteX0" fmla="*/ 2189 w 1003783"/>
                      <a:gd name="connsiteY0" fmla="*/ 183678 h 214062"/>
                      <a:gd name="connsiteX1" fmla="*/ 139 w 1003783"/>
                      <a:gd name="connsiteY1" fmla="*/ 52717 h 214062"/>
                      <a:gd name="connsiteX2" fmla="*/ 969473 w 1003783"/>
                      <a:gd name="connsiteY2" fmla="*/ 0 h 214062"/>
                      <a:gd name="connsiteX3" fmla="*/ 1003783 w 1003783"/>
                      <a:gd name="connsiteY3" fmla="*/ 28159 h 214062"/>
                      <a:gd name="connsiteX4" fmla="*/ 29986 w 1003783"/>
                      <a:gd name="connsiteY4" fmla="*/ 85277 h 214062"/>
                      <a:gd name="connsiteX5" fmla="*/ 28255 w 1003783"/>
                      <a:gd name="connsiteY5" fmla="*/ 214062 h 214062"/>
                      <a:gd name="connsiteX6" fmla="*/ 2189 w 1003783"/>
                      <a:gd name="connsiteY6" fmla="*/ 183678 h 214062"/>
                      <a:gd name="connsiteX0" fmla="*/ 2189 w 1019001"/>
                      <a:gd name="connsiteY0" fmla="*/ 183678 h 214062"/>
                      <a:gd name="connsiteX1" fmla="*/ 139 w 1019001"/>
                      <a:gd name="connsiteY1" fmla="*/ 52717 h 214062"/>
                      <a:gd name="connsiteX2" fmla="*/ 969473 w 1019001"/>
                      <a:gd name="connsiteY2" fmla="*/ 0 h 214062"/>
                      <a:gd name="connsiteX3" fmla="*/ 1019001 w 1019001"/>
                      <a:gd name="connsiteY3" fmla="*/ 49464 h 214062"/>
                      <a:gd name="connsiteX4" fmla="*/ 29986 w 1019001"/>
                      <a:gd name="connsiteY4" fmla="*/ 85277 h 214062"/>
                      <a:gd name="connsiteX5" fmla="*/ 28255 w 1019001"/>
                      <a:gd name="connsiteY5" fmla="*/ 214062 h 214062"/>
                      <a:gd name="connsiteX6" fmla="*/ 2189 w 1019001"/>
                      <a:gd name="connsiteY6" fmla="*/ 183678 h 214062"/>
                      <a:gd name="connsiteX0" fmla="*/ 2189 w 1019001"/>
                      <a:gd name="connsiteY0" fmla="*/ 171503 h 201887"/>
                      <a:gd name="connsiteX1" fmla="*/ 139 w 1019001"/>
                      <a:gd name="connsiteY1" fmla="*/ 40542 h 201887"/>
                      <a:gd name="connsiteX2" fmla="*/ 986212 w 1019001"/>
                      <a:gd name="connsiteY2" fmla="*/ 0 h 201887"/>
                      <a:gd name="connsiteX3" fmla="*/ 1019001 w 1019001"/>
                      <a:gd name="connsiteY3" fmla="*/ 37289 h 201887"/>
                      <a:gd name="connsiteX4" fmla="*/ 29986 w 1019001"/>
                      <a:gd name="connsiteY4" fmla="*/ 73102 h 201887"/>
                      <a:gd name="connsiteX5" fmla="*/ 28255 w 1019001"/>
                      <a:gd name="connsiteY5" fmla="*/ 201887 h 201887"/>
                      <a:gd name="connsiteX6" fmla="*/ 2189 w 1019001"/>
                      <a:gd name="connsiteY6" fmla="*/ 171503 h 201887"/>
                      <a:gd name="connsiteX0" fmla="*/ 2189 w 1011392"/>
                      <a:gd name="connsiteY0" fmla="*/ 171503 h 201887"/>
                      <a:gd name="connsiteX1" fmla="*/ 139 w 1011392"/>
                      <a:gd name="connsiteY1" fmla="*/ 40542 h 201887"/>
                      <a:gd name="connsiteX2" fmla="*/ 986212 w 1011392"/>
                      <a:gd name="connsiteY2" fmla="*/ 0 h 201887"/>
                      <a:gd name="connsiteX3" fmla="*/ 1011392 w 1011392"/>
                      <a:gd name="connsiteY3" fmla="*/ 29680 h 201887"/>
                      <a:gd name="connsiteX4" fmla="*/ 29986 w 1011392"/>
                      <a:gd name="connsiteY4" fmla="*/ 73102 h 201887"/>
                      <a:gd name="connsiteX5" fmla="*/ 28255 w 1011392"/>
                      <a:gd name="connsiteY5" fmla="*/ 201887 h 201887"/>
                      <a:gd name="connsiteX6" fmla="*/ 2189 w 1011392"/>
                      <a:gd name="connsiteY6" fmla="*/ 171503 h 201887"/>
                      <a:gd name="connsiteX0" fmla="*/ 2189 w 1011392"/>
                      <a:gd name="connsiteY0" fmla="*/ 176069 h 206453"/>
                      <a:gd name="connsiteX1" fmla="*/ 139 w 1011392"/>
                      <a:gd name="connsiteY1" fmla="*/ 45108 h 206453"/>
                      <a:gd name="connsiteX2" fmla="*/ 980125 w 1011392"/>
                      <a:gd name="connsiteY2" fmla="*/ 0 h 206453"/>
                      <a:gd name="connsiteX3" fmla="*/ 1011392 w 1011392"/>
                      <a:gd name="connsiteY3" fmla="*/ 34246 h 206453"/>
                      <a:gd name="connsiteX4" fmla="*/ 29986 w 1011392"/>
                      <a:gd name="connsiteY4" fmla="*/ 77668 h 206453"/>
                      <a:gd name="connsiteX5" fmla="*/ 28255 w 1011392"/>
                      <a:gd name="connsiteY5" fmla="*/ 206453 h 206453"/>
                      <a:gd name="connsiteX6" fmla="*/ 2189 w 1011392"/>
                      <a:gd name="connsiteY6" fmla="*/ 176069 h 206453"/>
                      <a:gd name="connsiteX0" fmla="*/ 2189 w 1011392"/>
                      <a:gd name="connsiteY0" fmla="*/ 176069 h 206453"/>
                      <a:gd name="connsiteX1" fmla="*/ 139 w 1011392"/>
                      <a:gd name="connsiteY1" fmla="*/ 45108 h 206453"/>
                      <a:gd name="connsiteX2" fmla="*/ 980125 w 1011392"/>
                      <a:gd name="connsiteY2" fmla="*/ 0 h 206453"/>
                      <a:gd name="connsiteX3" fmla="*/ 1011392 w 1011392"/>
                      <a:gd name="connsiteY3" fmla="*/ 32724 h 206453"/>
                      <a:gd name="connsiteX4" fmla="*/ 29986 w 1011392"/>
                      <a:gd name="connsiteY4" fmla="*/ 77668 h 206453"/>
                      <a:gd name="connsiteX5" fmla="*/ 28255 w 1011392"/>
                      <a:gd name="connsiteY5" fmla="*/ 206453 h 206453"/>
                      <a:gd name="connsiteX6" fmla="*/ 2189 w 1011392"/>
                      <a:gd name="connsiteY6" fmla="*/ 176069 h 206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11392" h="206453">
                        <a:moveTo>
                          <a:pt x="2189" y="176069"/>
                        </a:moveTo>
                        <a:cubicBezTo>
                          <a:pt x="3093" y="137178"/>
                          <a:pt x="-765" y="83999"/>
                          <a:pt x="139" y="45108"/>
                        </a:cubicBezTo>
                        <a:lnTo>
                          <a:pt x="980125" y="0"/>
                        </a:lnTo>
                        <a:lnTo>
                          <a:pt x="1011392" y="32724"/>
                        </a:lnTo>
                        <a:lnTo>
                          <a:pt x="29986" y="77668"/>
                        </a:lnTo>
                        <a:lnTo>
                          <a:pt x="28255" y="206453"/>
                        </a:lnTo>
                        <a:lnTo>
                          <a:pt x="2189" y="176069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A256635C-6338-4699-A587-827ED1F4A12E}"/>
                    </a:ext>
                  </a:extLst>
                </p:cNvPr>
                <p:cNvGrpSpPr/>
                <p:nvPr/>
              </p:nvGrpSpPr>
              <p:grpSpPr>
                <a:xfrm>
                  <a:off x="5740188" y="5376239"/>
                  <a:ext cx="1002670" cy="362577"/>
                  <a:chOff x="5740188" y="5376239"/>
                  <a:chExt cx="1002670" cy="362577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E624BC1A-DFD2-42A2-8414-B213C7ABBB46}"/>
                      </a:ext>
                    </a:extLst>
                  </p:cNvPr>
                  <p:cNvGrpSpPr/>
                  <p:nvPr/>
                </p:nvGrpSpPr>
                <p:grpSpPr>
                  <a:xfrm rot="21372599">
                    <a:off x="6425543" y="5376239"/>
                    <a:ext cx="317315" cy="317171"/>
                    <a:chOff x="4424793" y="3488664"/>
                    <a:chExt cx="1612383" cy="1611648"/>
                  </a:xfrm>
                  <a:solidFill>
                    <a:schemeClr val="accent5">
                      <a:lumMod val="50000"/>
                    </a:schemeClr>
                  </a:solidFill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DB86DCB-FFA5-4F42-BCC8-A4AAF203C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793" y="3488664"/>
                      <a:ext cx="1612383" cy="1611648"/>
                    </a:xfrm>
                    <a:custGeom>
                      <a:avLst/>
                      <a:gdLst>
                        <a:gd name="connsiteX0" fmla="*/ 3281870 w 3281869"/>
                        <a:gd name="connsiteY0" fmla="*/ 0 h 3280374"/>
                        <a:gd name="connsiteX1" fmla="*/ 3281870 w 3281869"/>
                        <a:gd name="connsiteY1" fmla="*/ 3280375 h 3280374"/>
                        <a:gd name="connsiteX2" fmla="*/ 0 w 3281869"/>
                        <a:gd name="connsiteY2" fmla="*/ 3280375 h 3280374"/>
                        <a:gd name="connsiteX3" fmla="*/ 0 w 3281869"/>
                        <a:gd name="connsiteY3" fmla="*/ 3252316 h 3280374"/>
                        <a:gd name="connsiteX4" fmla="*/ 71 w 3281869"/>
                        <a:gd name="connsiteY4" fmla="*/ 31904 h 3280374"/>
                        <a:gd name="connsiteX5" fmla="*/ 2065 w 3281869"/>
                        <a:gd name="connsiteY5" fmla="*/ 71 h 3280374"/>
                        <a:gd name="connsiteX6" fmla="*/ 3281870 w 3281869"/>
                        <a:gd name="connsiteY6" fmla="*/ 0 h 3280374"/>
                        <a:gd name="connsiteX7" fmla="*/ 164222 w 3281869"/>
                        <a:gd name="connsiteY7" fmla="*/ 3117435 h 3280374"/>
                        <a:gd name="connsiteX8" fmla="*/ 3116082 w 3281869"/>
                        <a:gd name="connsiteY8" fmla="*/ 3117435 h 3280374"/>
                        <a:gd name="connsiteX9" fmla="*/ 3116082 w 3281869"/>
                        <a:gd name="connsiteY9" fmla="*/ 165788 h 3280374"/>
                        <a:gd name="connsiteX10" fmla="*/ 164222 w 3281869"/>
                        <a:gd name="connsiteY10" fmla="*/ 165788 h 3280374"/>
                        <a:gd name="connsiteX11" fmla="*/ 164222 w 3281869"/>
                        <a:gd name="connsiteY11" fmla="*/ 3117435 h 3280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281869" h="3280374">
                          <a:moveTo>
                            <a:pt x="3281870" y="0"/>
                          </a:moveTo>
                          <a:cubicBezTo>
                            <a:pt x="3281870" y="1092936"/>
                            <a:pt x="3281870" y="2185872"/>
                            <a:pt x="3281870" y="3280375"/>
                          </a:cubicBezTo>
                          <a:cubicBezTo>
                            <a:pt x="2187439" y="3280375"/>
                            <a:pt x="1095571" y="3280375"/>
                            <a:pt x="0" y="3280375"/>
                          </a:cubicBezTo>
                          <a:cubicBezTo>
                            <a:pt x="0" y="3271188"/>
                            <a:pt x="0" y="3261716"/>
                            <a:pt x="0" y="3252316"/>
                          </a:cubicBezTo>
                          <a:cubicBezTo>
                            <a:pt x="0" y="2178822"/>
                            <a:pt x="0" y="1105399"/>
                            <a:pt x="71" y="31904"/>
                          </a:cubicBezTo>
                          <a:cubicBezTo>
                            <a:pt x="71" y="21293"/>
                            <a:pt x="1353" y="10682"/>
                            <a:pt x="2065" y="71"/>
                          </a:cubicBezTo>
                          <a:cubicBezTo>
                            <a:pt x="1095357" y="0"/>
                            <a:pt x="2188578" y="0"/>
                            <a:pt x="3281870" y="0"/>
                          </a:cubicBezTo>
                          <a:close/>
                          <a:moveTo>
                            <a:pt x="164222" y="3117435"/>
                          </a:moveTo>
                          <a:cubicBezTo>
                            <a:pt x="1149196" y="3117435"/>
                            <a:pt x="2132104" y="3117435"/>
                            <a:pt x="3116082" y="3117435"/>
                          </a:cubicBezTo>
                          <a:cubicBezTo>
                            <a:pt x="3116082" y="2132461"/>
                            <a:pt x="3116082" y="1148840"/>
                            <a:pt x="3116082" y="165788"/>
                          </a:cubicBezTo>
                          <a:cubicBezTo>
                            <a:pt x="2131250" y="165788"/>
                            <a:pt x="1148341" y="165788"/>
                            <a:pt x="164222" y="165788"/>
                          </a:cubicBezTo>
                          <a:cubicBezTo>
                            <a:pt x="164222" y="1149837"/>
                            <a:pt x="164222" y="2132105"/>
                            <a:pt x="164222" y="3117435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4D07EDEA-A5D3-4435-B417-D7E695405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1107" y="3784487"/>
                      <a:ext cx="301701" cy="903352"/>
                    </a:xfrm>
                    <a:custGeom>
                      <a:avLst/>
                      <a:gdLst>
                        <a:gd name="connsiteX0" fmla="*/ 144922 w 614086"/>
                        <a:gd name="connsiteY0" fmla="*/ 511537 h 1838698"/>
                        <a:gd name="connsiteX1" fmla="*/ 0 w 614086"/>
                        <a:gd name="connsiteY1" fmla="*/ 511537 h 1838698"/>
                        <a:gd name="connsiteX2" fmla="*/ 306936 w 614086"/>
                        <a:gd name="connsiteY2" fmla="*/ 0 h 1838698"/>
                        <a:gd name="connsiteX3" fmla="*/ 614086 w 614086"/>
                        <a:gd name="connsiteY3" fmla="*/ 511893 h 1838698"/>
                        <a:gd name="connsiteX4" fmla="*/ 471799 w 614086"/>
                        <a:gd name="connsiteY4" fmla="*/ 511893 h 1838698"/>
                        <a:gd name="connsiteX5" fmla="*/ 471799 w 614086"/>
                        <a:gd name="connsiteY5" fmla="*/ 1838699 h 1838698"/>
                        <a:gd name="connsiteX6" fmla="*/ 144922 w 614086"/>
                        <a:gd name="connsiteY6" fmla="*/ 1838699 h 1838698"/>
                        <a:gd name="connsiteX7" fmla="*/ 144922 w 614086"/>
                        <a:gd name="connsiteY7" fmla="*/ 511537 h 1838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4086" h="1838698">
                          <a:moveTo>
                            <a:pt x="144922" y="511537"/>
                          </a:moveTo>
                          <a:cubicBezTo>
                            <a:pt x="95784" y="511537"/>
                            <a:pt x="50705" y="511537"/>
                            <a:pt x="0" y="511537"/>
                          </a:cubicBezTo>
                          <a:cubicBezTo>
                            <a:pt x="103333" y="339339"/>
                            <a:pt x="204173" y="171272"/>
                            <a:pt x="306936" y="0"/>
                          </a:cubicBezTo>
                          <a:cubicBezTo>
                            <a:pt x="409984" y="171770"/>
                            <a:pt x="510825" y="339838"/>
                            <a:pt x="614086" y="511893"/>
                          </a:cubicBezTo>
                          <a:cubicBezTo>
                            <a:pt x="564165" y="511893"/>
                            <a:pt x="519157" y="511893"/>
                            <a:pt x="471799" y="511893"/>
                          </a:cubicBezTo>
                          <a:cubicBezTo>
                            <a:pt x="471799" y="955064"/>
                            <a:pt x="471799" y="1395813"/>
                            <a:pt x="471799" y="1838699"/>
                          </a:cubicBezTo>
                          <a:cubicBezTo>
                            <a:pt x="362057" y="1838699"/>
                            <a:pt x="254664" y="1838699"/>
                            <a:pt x="144922" y="1838699"/>
                          </a:cubicBezTo>
                          <a:cubicBezTo>
                            <a:pt x="144922" y="1397309"/>
                            <a:pt x="144922" y="956559"/>
                            <a:pt x="144922" y="511537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5A751BC0-8D44-4DDF-A686-48F16101D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2974" y="3784487"/>
                      <a:ext cx="302015" cy="903702"/>
                    </a:xfrm>
                    <a:custGeom>
                      <a:avLst/>
                      <a:gdLst>
                        <a:gd name="connsiteX0" fmla="*/ 614728 w 614727"/>
                        <a:gd name="connsiteY0" fmla="*/ 511537 h 1839410"/>
                        <a:gd name="connsiteX1" fmla="*/ 471372 w 614727"/>
                        <a:gd name="connsiteY1" fmla="*/ 511537 h 1839410"/>
                        <a:gd name="connsiteX2" fmla="*/ 471372 w 614727"/>
                        <a:gd name="connsiteY2" fmla="*/ 1839411 h 1839410"/>
                        <a:gd name="connsiteX3" fmla="*/ 144709 w 614727"/>
                        <a:gd name="connsiteY3" fmla="*/ 1839411 h 1839410"/>
                        <a:gd name="connsiteX4" fmla="*/ 144709 w 614727"/>
                        <a:gd name="connsiteY4" fmla="*/ 512961 h 1839410"/>
                        <a:gd name="connsiteX5" fmla="*/ 0 w 614727"/>
                        <a:gd name="connsiteY5" fmla="*/ 512961 h 1839410"/>
                        <a:gd name="connsiteX6" fmla="*/ 307649 w 614727"/>
                        <a:gd name="connsiteY6" fmla="*/ 0 h 1839410"/>
                        <a:gd name="connsiteX7" fmla="*/ 614728 w 614727"/>
                        <a:gd name="connsiteY7" fmla="*/ 511537 h 18394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4727" h="1839410">
                          <a:moveTo>
                            <a:pt x="614728" y="511537"/>
                          </a:moveTo>
                          <a:cubicBezTo>
                            <a:pt x="564664" y="511537"/>
                            <a:pt x="519513" y="511537"/>
                            <a:pt x="471372" y="511537"/>
                          </a:cubicBezTo>
                          <a:cubicBezTo>
                            <a:pt x="471372" y="955206"/>
                            <a:pt x="471372" y="1396597"/>
                            <a:pt x="471372" y="1839411"/>
                          </a:cubicBezTo>
                          <a:cubicBezTo>
                            <a:pt x="361487" y="1839411"/>
                            <a:pt x="254736" y="1839411"/>
                            <a:pt x="144709" y="1839411"/>
                          </a:cubicBezTo>
                          <a:cubicBezTo>
                            <a:pt x="144709" y="1397950"/>
                            <a:pt x="144709" y="956631"/>
                            <a:pt x="144709" y="512961"/>
                          </a:cubicBezTo>
                          <a:cubicBezTo>
                            <a:pt x="96425" y="512961"/>
                            <a:pt x="51275" y="512961"/>
                            <a:pt x="0" y="512961"/>
                          </a:cubicBezTo>
                          <a:cubicBezTo>
                            <a:pt x="103476" y="340479"/>
                            <a:pt x="204245" y="172340"/>
                            <a:pt x="307649" y="0"/>
                          </a:cubicBezTo>
                          <a:cubicBezTo>
                            <a:pt x="409985" y="170417"/>
                            <a:pt x="510825" y="338342"/>
                            <a:pt x="614728" y="511537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1B2260C1-7B49-4C42-ABAA-0E81EF660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1637" y="4739971"/>
                      <a:ext cx="1002124" cy="98491"/>
                    </a:xfrm>
                    <a:custGeom>
                      <a:avLst/>
                      <a:gdLst>
                        <a:gd name="connsiteX0" fmla="*/ 0 w 2039739"/>
                        <a:gd name="connsiteY0" fmla="*/ 200470 h 200470"/>
                        <a:gd name="connsiteX1" fmla="*/ 0 w 2039739"/>
                        <a:gd name="connsiteY1" fmla="*/ 0 h 200470"/>
                        <a:gd name="connsiteX2" fmla="*/ 2039739 w 2039739"/>
                        <a:gd name="connsiteY2" fmla="*/ 0 h 200470"/>
                        <a:gd name="connsiteX3" fmla="*/ 2039739 w 2039739"/>
                        <a:gd name="connsiteY3" fmla="*/ 200470 h 200470"/>
                        <a:gd name="connsiteX4" fmla="*/ 0 w 2039739"/>
                        <a:gd name="connsiteY4" fmla="*/ 200470 h 2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9739" h="200470">
                          <a:moveTo>
                            <a:pt x="0" y="200470"/>
                          </a:moveTo>
                          <a:cubicBezTo>
                            <a:pt x="0" y="133243"/>
                            <a:pt x="0" y="67512"/>
                            <a:pt x="0" y="0"/>
                          </a:cubicBezTo>
                          <a:cubicBezTo>
                            <a:pt x="679889" y="0"/>
                            <a:pt x="1358782" y="0"/>
                            <a:pt x="2039739" y="0"/>
                          </a:cubicBezTo>
                          <a:cubicBezTo>
                            <a:pt x="2039739" y="66016"/>
                            <a:pt x="2039739" y="132389"/>
                            <a:pt x="2039739" y="200470"/>
                          </a:cubicBezTo>
                          <a:cubicBezTo>
                            <a:pt x="1360847" y="200470"/>
                            <a:pt x="681883" y="200470"/>
                            <a:pt x="0" y="200470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A209A450-A71C-445E-BACB-74F7CCD8FBCC}"/>
                      </a:ext>
                    </a:extLst>
                  </p:cNvPr>
                  <p:cNvGrpSpPr/>
                  <p:nvPr/>
                </p:nvGrpSpPr>
                <p:grpSpPr>
                  <a:xfrm rot="21372599">
                    <a:off x="5740188" y="5421493"/>
                    <a:ext cx="317178" cy="317323"/>
                    <a:chOff x="2667000" y="5246457"/>
                    <a:chExt cx="1611683" cy="1612418"/>
                  </a:xfrm>
                  <a:solidFill>
                    <a:schemeClr val="accent5">
                      <a:lumMod val="50000"/>
                    </a:schemeClr>
                  </a:solidFill>
                </p:grpSpPr>
                <p:sp>
                  <p:nvSpPr>
                    <p:cNvPr id="70" name="Freeform: Shape 69">
                      <a:extLst>
                        <a:ext uri="{FF2B5EF4-FFF2-40B4-BE49-F238E27FC236}">
                          <a16:creationId xmlns:a16="http://schemas.microsoft.com/office/drawing/2014/main" id="{34D53C2B-251E-4F01-B627-BA71E8F57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7000" y="5246457"/>
                      <a:ext cx="1611683" cy="1612418"/>
                    </a:xfrm>
                    <a:custGeom>
                      <a:avLst/>
                      <a:gdLst>
                        <a:gd name="connsiteX0" fmla="*/ 0 w 3280445"/>
                        <a:gd name="connsiteY0" fmla="*/ 2065 h 3281941"/>
                        <a:gd name="connsiteX1" fmla="*/ 31833 w 3280445"/>
                        <a:gd name="connsiteY1" fmla="*/ 71 h 3281941"/>
                        <a:gd name="connsiteX2" fmla="*/ 3247046 w 3280445"/>
                        <a:gd name="connsiteY2" fmla="*/ 0 h 3281941"/>
                        <a:gd name="connsiteX3" fmla="*/ 3280446 w 3280445"/>
                        <a:gd name="connsiteY3" fmla="*/ 0 h 3281941"/>
                        <a:gd name="connsiteX4" fmla="*/ 3280446 w 3280445"/>
                        <a:gd name="connsiteY4" fmla="*/ 3281941 h 3281941"/>
                        <a:gd name="connsiteX5" fmla="*/ 0 w 3280445"/>
                        <a:gd name="connsiteY5" fmla="*/ 3281941 h 3281941"/>
                        <a:gd name="connsiteX6" fmla="*/ 0 w 3280445"/>
                        <a:gd name="connsiteY6" fmla="*/ 2065 h 3281941"/>
                        <a:gd name="connsiteX7" fmla="*/ 3117720 w 3280445"/>
                        <a:gd name="connsiteY7" fmla="*/ 164507 h 3281941"/>
                        <a:gd name="connsiteX8" fmla="*/ 165860 w 3280445"/>
                        <a:gd name="connsiteY8" fmla="*/ 164507 h 3281941"/>
                        <a:gd name="connsiteX9" fmla="*/ 165860 w 3280445"/>
                        <a:gd name="connsiteY9" fmla="*/ 3116082 h 3281941"/>
                        <a:gd name="connsiteX10" fmla="*/ 3117720 w 3280445"/>
                        <a:gd name="connsiteY10" fmla="*/ 3116082 h 3281941"/>
                        <a:gd name="connsiteX11" fmla="*/ 3117720 w 3280445"/>
                        <a:gd name="connsiteY11" fmla="*/ 164507 h 3281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280445" h="3281941">
                          <a:moveTo>
                            <a:pt x="0" y="2065"/>
                          </a:moveTo>
                          <a:cubicBezTo>
                            <a:pt x="10611" y="1353"/>
                            <a:pt x="21222" y="71"/>
                            <a:pt x="31833" y="71"/>
                          </a:cubicBezTo>
                          <a:cubicBezTo>
                            <a:pt x="1103547" y="0"/>
                            <a:pt x="2175332" y="0"/>
                            <a:pt x="3247046" y="0"/>
                          </a:cubicBezTo>
                          <a:cubicBezTo>
                            <a:pt x="3257586" y="0"/>
                            <a:pt x="3268197" y="0"/>
                            <a:pt x="3280446" y="0"/>
                          </a:cubicBezTo>
                          <a:cubicBezTo>
                            <a:pt x="3280446" y="1094218"/>
                            <a:pt x="3280446" y="2186086"/>
                            <a:pt x="3280446" y="3281941"/>
                          </a:cubicBezTo>
                          <a:cubicBezTo>
                            <a:pt x="2187296" y="3281941"/>
                            <a:pt x="1093648" y="3281941"/>
                            <a:pt x="0" y="3281941"/>
                          </a:cubicBezTo>
                          <a:cubicBezTo>
                            <a:pt x="0" y="2188649"/>
                            <a:pt x="0" y="1095357"/>
                            <a:pt x="0" y="2065"/>
                          </a:cubicBezTo>
                          <a:close/>
                          <a:moveTo>
                            <a:pt x="3117720" y="164507"/>
                          </a:moveTo>
                          <a:cubicBezTo>
                            <a:pt x="2132674" y="164507"/>
                            <a:pt x="1149765" y="164507"/>
                            <a:pt x="165860" y="164507"/>
                          </a:cubicBezTo>
                          <a:cubicBezTo>
                            <a:pt x="165860" y="1149481"/>
                            <a:pt x="165860" y="2133102"/>
                            <a:pt x="165860" y="3116082"/>
                          </a:cubicBezTo>
                          <a:cubicBezTo>
                            <a:pt x="1150691" y="3116082"/>
                            <a:pt x="2133671" y="3116082"/>
                            <a:pt x="3117720" y="3116082"/>
                          </a:cubicBezTo>
                          <a:cubicBezTo>
                            <a:pt x="3117720" y="2132034"/>
                            <a:pt x="3117720" y="1149765"/>
                            <a:pt x="3117720" y="164507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Freeform: Shape 70">
                      <a:extLst>
                        <a:ext uri="{FF2B5EF4-FFF2-40B4-BE49-F238E27FC236}">
                          <a16:creationId xmlns:a16="http://schemas.microsoft.com/office/drawing/2014/main" id="{AA240F36-081E-4A42-89FB-13121038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3110" y="5624181"/>
                      <a:ext cx="803029" cy="904197"/>
                    </a:xfrm>
                    <a:custGeom>
                      <a:avLst/>
                      <a:gdLst>
                        <a:gd name="connsiteX0" fmla="*/ 235195 w 1634497"/>
                        <a:gd name="connsiteY0" fmla="*/ 222984 h 1840417"/>
                        <a:gd name="connsiteX1" fmla="*/ 130651 w 1634497"/>
                        <a:gd name="connsiteY1" fmla="*/ 185097 h 1840417"/>
                        <a:gd name="connsiteX2" fmla="*/ 229284 w 1634497"/>
                        <a:gd name="connsiteY2" fmla="*/ 11974 h 1840417"/>
                        <a:gd name="connsiteX3" fmla="*/ 247942 w 1634497"/>
                        <a:gd name="connsiteY3" fmla="*/ 864 h 1840417"/>
                        <a:gd name="connsiteX4" fmla="*/ 263894 w 1634497"/>
                        <a:gd name="connsiteY4" fmla="*/ 508 h 1840417"/>
                        <a:gd name="connsiteX5" fmla="*/ 1600884 w 1634497"/>
                        <a:gd name="connsiteY5" fmla="*/ 508 h 1840417"/>
                        <a:gd name="connsiteX6" fmla="*/ 1634497 w 1634497"/>
                        <a:gd name="connsiteY6" fmla="*/ 508 h 1840417"/>
                        <a:gd name="connsiteX7" fmla="*/ 1615127 w 1634497"/>
                        <a:gd name="connsiteY7" fmla="*/ 142796 h 1840417"/>
                        <a:gd name="connsiteX8" fmla="*/ 1362883 w 1634497"/>
                        <a:gd name="connsiteY8" fmla="*/ 698130 h 1840417"/>
                        <a:gd name="connsiteX9" fmla="*/ 885458 w 1634497"/>
                        <a:gd name="connsiteY9" fmla="*/ 1003856 h 1840417"/>
                        <a:gd name="connsiteX10" fmla="*/ 816878 w 1634497"/>
                        <a:gd name="connsiteY10" fmla="*/ 1017600 h 1840417"/>
                        <a:gd name="connsiteX11" fmla="*/ 816878 w 1634497"/>
                        <a:gd name="connsiteY11" fmla="*/ 1676695 h 1840417"/>
                        <a:gd name="connsiteX12" fmla="*/ 1223088 w 1634497"/>
                        <a:gd name="connsiteY12" fmla="*/ 1676695 h 1840417"/>
                        <a:gd name="connsiteX13" fmla="*/ 1223088 w 1634497"/>
                        <a:gd name="connsiteY13" fmla="*/ 1840418 h 1840417"/>
                        <a:gd name="connsiteX14" fmla="*/ 203931 w 1634497"/>
                        <a:gd name="connsiteY14" fmla="*/ 1840418 h 1840417"/>
                        <a:gd name="connsiteX15" fmla="*/ 203931 w 1634497"/>
                        <a:gd name="connsiteY15" fmla="*/ 1677977 h 1840417"/>
                        <a:gd name="connsiteX16" fmla="*/ 610141 w 1634497"/>
                        <a:gd name="connsiteY16" fmla="*/ 1677977 h 1840417"/>
                        <a:gd name="connsiteX17" fmla="*/ 610141 w 1634497"/>
                        <a:gd name="connsiteY17" fmla="*/ 1642796 h 1840417"/>
                        <a:gd name="connsiteX18" fmla="*/ 610853 w 1634497"/>
                        <a:gd name="connsiteY18" fmla="*/ 1053350 h 1840417"/>
                        <a:gd name="connsiteX19" fmla="*/ 574534 w 1634497"/>
                        <a:gd name="connsiteY19" fmla="*/ 1009696 h 1840417"/>
                        <a:gd name="connsiteX20" fmla="*/ 133642 w 1634497"/>
                        <a:gd name="connsiteY20" fmla="*/ 769915 h 1840417"/>
                        <a:gd name="connsiteX21" fmla="*/ 10939 w 1634497"/>
                        <a:gd name="connsiteY21" fmla="*/ 625206 h 1840417"/>
                        <a:gd name="connsiteX22" fmla="*/ 9158 w 1634497"/>
                        <a:gd name="connsiteY22" fmla="*/ 576139 h 1840417"/>
                        <a:gd name="connsiteX23" fmla="*/ 219883 w 1634497"/>
                        <a:gd name="connsiteY23" fmla="*/ 247767 h 1840417"/>
                        <a:gd name="connsiteX24" fmla="*/ 235195 w 1634497"/>
                        <a:gd name="connsiteY24" fmla="*/ 222984 h 1840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1634497" h="1840417">
                          <a:moveTo>
                            <a:pt x="235195" y="222984"/>
                          </a:moveTo>
                          <a:cubicBezTo>
                            <a:pt x="198732" y="209738"/>
                            <a:pt x="165546" y="197703"/>
                            <a:pt x="130651" y="185097"/>
                          </a:cubicBezTo>
                          <a:cubicBezTo>
                            <a:pt x="164051" y="126203"/>
                            <a:pt x="196169" y="68804"/>
                            <a:pt x="229284" y="11974"/>
                          </a:cubicBezTo>
                          <a:cubicBezTo>
                            <a:pt x="232488" y="6419"/>
                            <a:pt x="241105" y="3286"/>
                            <a:pt x="247942" y="864"/>
                          </a:cubicBezTo>
                          <a:cubicBezTo>
                            <a:pt x="252713" y="-845"/>
                            <a:pt x="258553" y="508"/>
                            <a:pt x="263894" y="508"/>
                          </a:cubicBezTo>
                          <a:cubicBezTo>
                            <a:pt x="709557" y="508"/>
                            <a:pt x="1155221" y="508"/>
                            <a:pt x="1600884" y="508"/>
                          </a:cubicBezTo>
                          <a:cubicBezTo>
                            <a:pt x="1610498" y="508"/>
                            <a:pt x="1620112" y="508"/>
                            <a:pt x="1634497" y="508"/>
                          </a:cubicBezTo>
                          <a:cubicBezTo>
                            <a:pt x="1627874" y="50003"/>
                            <a:pt x="1623815" y="96862"/>
                            <a:pt x="1615127" y="142796"/>
                          </a:cubicBezTo>
                          <a:cubicBezTo>
                            <a:pt x="1576315" y="348322"/>
                            <a:pt x="1497195" y="536116"/>
                            <a:pt x="1362883" y="698130"/>
                          </a:cubicBezTo>
                          <a:cubicBezTo>
                            <a:pt x="1236477" y="850530"/>
                            <a:pt x="1080445" y="957993"/>
                            <a:pt x="885458" y="1003856"/>
                          </a:cubicBezTo>
                          <a:cubicBezTo>
                            <a:pt x="863097" y="1009126"/>
                            <a:pt x="840308" y="1012900"/>
                            <a:pt x="816878" y="1017600"/>
                          </a:cubicBezTo>
                          <a:cubicBezTo>
                            <a:pt x="816878" y="1237370"/>
                            <a:pt x="816878" y="1455786"/>
                            <a:pt x="816878" y="1676695"/>
                          </a:cubicBezTo>
                          <a:cubicBezTo>
                            <a:pt x="952400" y="1676695"/>
                            <a:pt x="1086854" y="1676695"/>
                            <a:pt x="1223088" y="1676695"/>
                          </a:cubicBezTo>
                          <a:cubicBezTo>
                            <a:pt x="1223088" y="1732242"/>
                            <a:pt x="1223088" y="1785298"/>
                            <a:pt x="1223088" y="1840418"/>
                          </a:cubicBezTo>
                          <a:cubicBezTo>
                            <a:pt x="884034" y="1840418"/>
                            <a:pt x="545122" y="1840418"/>
                            <a:pt x="203931" y="1840418"/>
                          </a:cubicBezTo>
                          <a:cubicBezTo>
                            <a:pt x="203931" y="1787790"/>
                            <a:pt x="203931" y="1734806"/>
                            <a:pt x="203931" y="1677977"/>
                          </a:cubicBezTo>
                          <a:cubicBezTo>
                            <a:pt x="337673" y="1677977"/>
                            <a:pt x="472696" y="1677977"/>
                            <a:pt x="610141" y="1677977"/>
                          </a:cubicBezTo>
                          <a:cubicBezTo>
                            <a:pt x="610141" y="1663805"/>
                            <a:pt x="610141" y="1653336"/>
                            <a:pt x="610141" y="1642796"/>
                          </a:cubicBezTo>
                          <a:cubicBezTo>
                            <a:pt x="610141" y="1446314"/>
                            <a:pt x="609500" y="1249832"/>
                            <a:pt x="610853" y="1053350"/>
                          </a:cubicBezTo>
                          <a:cubicBezTo>
                            <a:pt x="611067" y="1024651"/>
                            <a:pt x="604017" y="1015037"/>
                            <a:pt x="574534" y="1009696"/>
                          </a:cubicBezTo>
                          <a:cubicBezTo>
                            <a:pt x="401624" y="978361"/>
                            <a:pt x="255776" y="894541"/>
                            <a:pt x="133642" y="769915"/>
                          </a:cubicBezTo>
                          <a:cubicBezTo>
                            <a:pt x="89489" y="724907"/>
                            <a:pt x="52172" y="673205"/>
                            <a:pt x="10939" y="625206"/>
                          </a:cubicBezTo>
                          <a:cubicBezTo>
                            <a:pt x="-3518" y="608328"/>
                            <a:pt x="-3162" y="595082"/>
                            <a:pt x="9158" y="576139"/>
                          </a:cubicBezTo>
                          <a:cubicBezTo>
                            <a:pt x="80231" y="467251"/>
                            <a:pt x="149808" y="357366"/>
                            <a:pt x="219883" y="247767"/>
                          </a:cubicBezTo>
                          <a:cubicBezTo>
                            <a:pt x="224583" y="240432"/>
                            <a:pt x="229070" y="232954"/>
                            <a:pt x="235195" y="222984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05256BE6-2324-4ABD-8680-23C458453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1631" y="5625376"/>
                      <a:ext cx="158530" cy="244390"/>
                    </a:xfrm>
                    <a:custGeom>
                      <a:avLst/>
                      <a:gdLst>
                        <a:gd name="connsiteX0" fmla="*/ 188648 w 322674"/>
                        <a:gd name="connsiteY0" fmla="*/ 237644 h 497436"/>
                        <a:gd name="connsiteX1" fmla="*/ 286783 w 322674"/>
                        <a:gd name="connsiteY1" fmla="*/ 273822 h 497436"/>
                        <a:gd name="connsiteX2" fmla="*/ 143498 w 322674"/>
                        <a:gd name="connsiteY2" fmla="*/ 497436 h 497436"/>
                        <a:gd name="connsiteX3" fmla="*/ 0 w 322674"/>
                        <a:gd name="connsiteY3" fmla="*/ 0 h 497436"/>
                        <a:gd name="connsiteX4" fmla="*/ 322675 w 322674"/>
                        <a:gd name="connsiteY4" fmla="*/ 0 h 497436"/>
                        <a:gd name="connsiteX5" fmla="*/ 188648 w 322674"/>
                        <a:gd name="connsiteY5" fmla="*/ 237644 h 4974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2674" h="497436">
                          <a:moveTo>
                            <a:pt x="188648" y="237644"/>
                          </a:moveTo>
                          <a:cubicBezTo>
                            <a:pt x="221479" y="249751"/>
                            <a:pt x="252884" y="261359"/>
                            <a:pt x="286783" y="273822"/>
                          </a:cubicBezTo>
                          <a:cubicBezTo>
                            <a:pt x="238784" y="348668"/>
                            <a:pt x="191924" y="421806"/>
                            <a:pt x="143498" y="497436"/>
                          </a:cubicBezTo>
                          <a:cubicBezTo>
                            <a:pt x="61672" y="339695"/>
                            <a:pt x="14029" y="175901"/>
                            <a:pt x="0" y="0"/>
                          </a:cubicBezTo>
                          <a:cubicBezTo>
                            <a:pt x="107463" y="0"/>
                            <a:pt x="213146" y="0"/>
                            <a:pt x="322675" y="0"/>
                          </a:cubicBezTo>
                          <a:cubicBezTo>
                            <a:pt x="277810" y="79476"/>
                            <a:pt x="233656" y="157812"/>
                            <a:pt x="188648" y="237644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8B5101A-2E21-444C-A184-552F1FF7FDC0}"/>
                      </a:ext>
                    </a:extLst>
                  </p:cNvPr>
                  <p:cNvGrpSpPr/>
                  <p:nvPr/>
                </p:nvGrpSpPr>
                <p:grpSpPr>
                  <a:xfrm rot="21372599">
                    <a:off x="6082954" y="5399164"/>
                    <a:ext cx="317019" cy="316951"/>
                    <a:chOff x="4425527" y="5247366"/>
                    <a:chExt cx="1610878" cy="1610528"/>
                  </a:xfrm>
                  <a:solidFill>
                    <a:schemeClr val="accent5">
                      <a:lumMod val="50000"/>
                    </a:schemeClr>
                  </a:solidFill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CB9B660A-73E1-4CA6-8D5A-03F7BFBE2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527" y="5247366"/>
                      <a:ext cx="1610878" cy="1610528"/>
                    </a:xfrm>
                    <a:custGeom>
                      <a:avLst/>
                      <a:gdLst>
                        <a:gd name="connsiteX0" fmla="*/ 0 w 3278807"/>
                        <a:gd name="connsiteY0" fmla="*/ 3278095 h 3278095"/>
                        <a:gd name="connsiteX1" fmla="*/ 0 w 3278807"/>
                        <a:gd name="connsiteY1" fmla="*/ 0 h 3278095"/>
                        <a:gd name="connsiteX2" fmla="*/ 3278808 w 3278807"/>
                        <a:gd name="connsiteY2" fmla="*/ 0 h 3278095"/>
                        <a:gd name="connsiteX3" fmla="*/ 3278808 w 3278807"/>
                        <a:gd name="connsiteY3" fmla="*/ 3278095 h 3278095"/>
                        <a:gd name="connsiteX4" fmla="*/ 0 w 3278807"/>
                        <a:gd name="connsiteY4" fmla="*/ 3278095 h 3278095"/>
                        <a:gd name="connsiteX5" fmla="*/ 162726 w 3278807"/>
                        <a:gd name="connsiteY5" fmla="*/ 3114016 h 3278095"/>
                        <a:gd name="connsiteX6" fmla="*/ 3114444 w 3278807"/>
                        <a:gd name="connsiteY6" fmla="*/ 3114016 h 3278095"/>
                        <a:gd name="connsiteX7" fmla="*/ 3114444 w 3278807"/>
                        <a:gd name="connsiteY7" fmla="*/ 163011 h 3278095"/>
                        <a:gd name="connsiteX8" fmla="*/ 162726 w 3278807"/>
                        <a:gd name="connsiteY8" fmla="*/ 163011 h 3278095"/>
                        <a:gd name="connsiteX9" fmla="*/ 162726 w 3278807"/>
                        <a:gd name="connsiteY9" fmla="*/ 3114016 h 32780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278807" h="3278095">
                          <a:moveTo>
                            <a:pt x="0" y="3278095"/>
                          </a:moveTo>
                          <a:cubicBezTo>
                            <a:pt x="0" y="2185516"/>
                            <a:pt x="0" y="1093719"/>
                            <a:pt x="0" y="0"/>
                          </a:cubicBezTo>
                          <a:cubicBezTo>
                            <a:pt x="1092438" y="0"/>
                            <a:pt x="2184875" y="0"/>
                            <a:pt x="3278808" y="0"/>
                          </a:cubicBezTo>
                          <a:cubicBezTo>
                            <a:pt x="3278808" y="1092509"/>
                            <a:pt x="3278808" y="2184305"/>
                            <a:pt x="3278808" y="3278095"/>
                          </a:cubicBezTo>
                          <a:cubicBezTo>
                            <a:pt x="2186370" y="3278095"/>
                            <a:pt x="1093933" y="3278095"/>
                            <a:pt x="0" y="3278095"/>
                          </a:cubicBezTo>
                          <a:close/>
                          <a:moveTo>
                            <a:pt x="162726" y="3114016"/>
                          </a:moveTo>
                          <a:cubicBezTo>
                            <a:pt x="1148270" y="3114016"/>
                            <a:pt x="2131891" y="3114016"/>
                            <a:pt x="3114444" y="3114016"/>
                          </a:cubicBezTo>
                          <a:cubicBezTo>
                            <a:pt x="3114444" y="2129042"/>
                            <a:pt x="3114444" y="1146133"/>
                            <a:pt x="3114444" y="163011"/>
                          </a:cubicBezTo>
                          <a:cubicBezTo>
                            <a:pt x="2129612" y="163011"/>
                            <a:pt x="1146775" y="163011"/>
                            <a:pt x="162726" y="163011"/>
                          </a:cubicBezTo>
                          <a:cubicBezTo>
                            <a:pt x="162726" y="1146988"/>
                            <a:pt x="162726" y="2129185"/>
                            <a:pt x="162726" y="3114016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01E2D1DE-24C5-4555-BFAA-848F6D295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421" y="5548857"/>
                      <a:ext cx="1005028" cy="1024172"/>
                    </a:xfrm>
                    <a:custGeom>
                      <a:avLst/>
                      <a:gdLst>
                        <a:gd name="connsiteX0" fmla="*/ 510255 w 2045649"/>
                        <a:gd name="connsiteY0" fmla="*/ 897451 h 2084615"/>
                        <a:gd name="connsiteX1" fmla="*/ 375445 w 2045649"/>
                        <a:gd name="connsiteY1" fmla="*/ 810925 h 2084615"/>
                        <a:gd name="connsiteX2" fmla="*/ 61316 w 2045649"/>
                        <a:gd name="connsiteY2" fmla="*/ 841547 h 2084615"/>
                        <a:gd name="connsiteX3" fmla="*/ 0 w 2045649"/>
                        <a:gd name="connsiteY3" fmla="*/ 891326 h 2084615"/>
                        <a:gd name="connsiteX4" fmla="*/ 23786 w 2045649"/>
                        <a:gd name="connsiteY4" fmla="*/ 774035 h 2084615"/>
                        <a:gd name="connsiteX5" fmla="*/ 302023 w 2045649"/>
                        <a:gd name="connsiteY5" fmla="*/ 412762 h 2084615"/>
                        <a:gd name="connsiteX6" fmla="*/ 789917 w 2045649"/>
                        <a:gd name="connsiteY6" fmla="*/ 222689 h 2084615"/>
                        <a:gd name="connsiteX7" fmla="*/ 940536 w 2045649"/>
                        <a:gd name="connsiteY7" fmla="*/ 202891 h 2084615"/>
                        <a:gd name="connsiteX8" fmla="*/ 940536 w 2045649"/>
                        <a:gd name="connsiteY8" fmla="*/ 0 h 2084615"/>
                        <a:gd name="connsiteX9" fmla="*/ 1105612 w 2045649"/>
                        <a:gd name="connsiteY9" fmla="*/ 0 h 2084615"/>
                        <a:gd name="connsiteX10" fmla="*/ 1105612 w 2045649"/>
                        <a:gd name="connsiteY10" fmla="*/ 200897 h 2084615"/>
                        <a:gd name="connsiteX11" fmla="*/ 1319542 w 2045649"/>
                        <a:gd name="connsiteY11" fmla="*/ 234084 h 2084615"/>
                        <a:gd name="connsiteX12" fmla="*/ 1867612 w 2045649"/>
                        <a:gd name="connsiteY12" fmla="*/ 514813 h 2084615"/>
                        <a:gd name="connsiteX13" fmla="*/ 2043371 w 2045649"/>
                        <a:gd name="connsiteY13" fmla="*/ 860775 h 2084615"/>
                        <a:gd name="connsiteX14" fmla="*/ 2045650 w 2045649"/>
                        <a:gd name="connsiteY14" fmla="*/ 895030 h 2084615"/>
                        <a:gd name="connsiteX15" fmla="*/ 1838486 w 2045649"/>
                        <a:gd name="connsiteY15" fmla="*/ 798106 h 2084615"/>
                        <a:gd name="connsiteX16" fmla="*/ 1608889 w 2045649"/>
                        <a:gd name="connsiteY16" fmla="*/ 833144 h 2084615"/>
                        <a:gd name="connsiteX17" fmla="*/ 1536107 w 2045649"/>
                        <a:gd name="connsiteY17" fmla="*/ 905142 h 2084615"/>
                        <a:gd name="connsiteX18" fmla="*/ 1391327 w 2045649"/>
                        <a:gd name="connsiteY18" fmla="*/ 808717 h 2084615"/>
                        <a:gd name="connsiteX19" fmla="*/ 1137944 w 2045649"/>
                        <a:gd name="connsiteY19" fmla="*/ 816622 h 2084615"/>
                        <a:gd name="connsiteX20" fmla="*/ 1106039 w 2045649"/>
                        <a:gd name="connsiteY20" fmla="*/ 858781 h 2084615"/>
                        <a:gd name="connsiteX21" fmla="*/ 1106752 w 2045649"/>
                        <a:gd name="connsiteY21" fmla="*/ 1825880 h 2084615"/>
                        <a:gd name="connsiteX22" fmla="*/ 905712 w 2045649"/>
                        <a:gd name="connsiteY22" fmla="*/ 2079690 h 2084615"/>
                        <a:gd name="connsiteX23" fmla="*/ 619570 w 2045649"/>
                        <a:gd name="connsiteY23" fmla="*/ 1878508 h 2084615"/>
                        <a:gd name="connsiteX24" fmla="*/ 613018 w 2045649"/>
                        <a:gd name="connsiteY24" fmla="*/ 1799958 h 2084615"/>
                        <a:gd name="connsiteX25" fmla="*/ 779875 w 2045649"/>
                        <a:gd name="connsiteY25" fmla="*/ 1799958 h 2084615"/>
                        <a:gd name="connsiteX26" fmla="*/ 779875 w 2045649"/>
                        <a:gd name="connsiteY26" fmla="*/ 1835921 h 2084615"/>
                        <a:gd name="connsiteX27" fmla="*/ 860918 w 2045649"/>
                        <a:gd name="connsiteY27" fmla="*/ 1920881 h 2084615"/>
                        <a:gd name="connsiteX28" fmla="*/ 941604 w 2045649"/>
                        <a:gd name="connsiteY28" fmla="*/ 1835494 h 2084615"/>
                        <a:gd name="connsiteX29" fmla="*/ 941747 w 2045649"/>
                        <a:gd name="connsiteY29" fmla="*/ 924655 h 2084615"/>
                        <a:gd name="connsiteX30" fmla="*/ 941035 w 2045649"/>
                        <a:gd name="connsiteY30" fmla="*/ 844324 h 2084615"/>
                        <a:gd name="connsiteX31" fmla="*/ 926934 w 2045649"/>
                        <a:gd name="connsiteY31" fmla="*/ 823316 h 2084615"/>
                        <a:gd name="connsiteX32" fmla="*/ 565376 w 2045649"/>
                        <a:gd name="connsiteY32" fmla="*/ 845749 h 2084615"/>
                        <a:gd name="connsiteX33" fmla="*/ 510255 w 2045649"/>
                        <a:gd name="connsiteY33" fmla="*/ 897451 h 2084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2045649" h="2084615">
                          <a:moveTo>
                            <a:pt x="510255" y="897451"/>
                          </a:moveTo>
                          <a:cubicBezTo>
                            <a:pt x="484832" y="844182"/>
                            <a:pt x="431563" y="824527"/>
                            <a:pt x="375445" y="810925"/>
                          </a:cubicBezTo>
                          <a:cubicBezTo>
                            <a:pt x="267483" y="784718"/>
                            <a:pt x="161445" y="788634"/>
                            <a:pt x="61316" y="841547"/>
                          </a:cubicBezTo>
                          <a:cubicBezTo>
                            <a:pt x="40094" y="852728"/>
                            <a:pt x="23216" y="872169"/>
                            <a:pt x="0" y="891326"/>
                          </a:cubicBezTo>
                          <a:cubicBezTo>
                            <a:pt x="7905" y="851303"/>
                            <a:pt x="12676" y="811708"/>
                            <a:pt x="23786" y="774035"/>
                          </a:cubicBezTo>
                          <a:cubicBezTo>
                            <a:pt x="69862" y="618146"/>
                            <a:pt x="171700" y="503846"/>
                            <a:pt x="302023" y="412762"/>
                          </a:cubicBezTo>
                          <a:cubicBezTo>
                            <a:pt x="449081" y="310070"/>
                            <a:pt x="613660" y="250748"/>
                            <a:pt x="789917" y="222689"/>
                          </a:cubicBezTo>
                          <a:cubicBezTo>
                            <a:pt x="839055" y="214855"/>
                            <a:pt x="888549" y="209657"/>
                            <a:pt x="940536" y="202891"/>
                          </a:cubicBezTo>
                          <a:cubicBezTo>
                            <a:pt x="940536" y="137089"/>
                            <a:pt x="940536" y="69648"/>
                            <a:pt x="940536" y="0"/>
                          </a:cubicBezTo>
                          <a:cubicBezTo>
                            <a:pt x="996013" y="0"/>
                            <a:pt x="1049068" y="0"/>
                            <a:pt x="1105612" y="0"/>
                          </a:cubicBezTo>
                          <a:cubicBezTo>
                            <a:pt x="1105612" y="67013"/>
                            <a:pt x="1105612" y="135166"/>
                            <a:pt x="1105612" y="200897"/>
                          </a:cubicBezTo>
                          <a:cubicBezTo>
                            <a:pt x="1179462" y="212149"/>
                            <a:pt x="1250250" y="219413"/>
                            <a:pt x="1319542" y="234084"/>
                          </a:cubicBezTo>
                          <a:cubicBezTo>
                            <a:pt x="1527276" y="277952"/>
                            <a:pt x="1715568" y="361985"/>
                            <a:pt x="1867612" y="514813"/>
                          </a:cubicBezTo>
                          <a:cubicBezTo>
                            <a:pt x="1963183" y="610882"/>
                            <a:pt x="2025709" y="724683"/>
                            <a:pt x="2043371" y="860775"/>
                          </a:cubicBezTo>
                          <a:cubicBezTo>
                            <a:pt x="2044653" y="870460"/>
                            <a:pt x="2044653" y="880288"/>
                            <a:pt x="2045650" y="895030"/>
                          </a:cubicBezTo>
                          <a:cubicBezTo>
                            <a:pt x="1992666" y="821749"/>
                            <a:pt x="1915896" y="806652"/>
                            <a:pt x="1838486" y="798106"/>
                          </a:cubicBezTo>
                          <a:cubicBezTo>
                            <a:pt x="1759722" y="789418"/>
                            <a:pt x="1681813" y="798675"/>
                            <a:pt x="1608889" y="833144"/>
                          </a:cubicBezTo>
                          <a:cubicBezTo>
                            <a:pt x="1577127" y="848170"/>
                            <a:pt x="1548783" y="867611"/>
                            <a:pt x="1536107" y="905142"/>
                          </a:cubicBezTo>
                          <a:cubicBezTo>
                            <a:pt x="1506410" y="841048"/>
                            <a:pt x="1449011" y="822746"/>
                            <a:pt x="1391327" y="808717"/>
                          </a:cubicBezTo>
                          <a:cubicBezTo>
                            <a:pt x="1306724" y="788136"/>
                            <a:pt x="1221906" y="791412"/>
                            <a:pt x="1137944" y="816622"/>
                          </a:cubicBezTo>
                          <a:cubicBezTo>
                            <a:pt x="1115440" y="823387"/>
                            <a:pt x="1105897" y="832431"/>
                            <a:pt x="1106039" y="858781"/>
                          </a:cubicBezTo>
                          <a:cubicBezTo>
                            <a:pt x="1107250" y="1181171"/>
                            <a:pt x="1107037" y="1503490"/>
                            <a:pt x="1106752" y="1825880"/>
                          </a:cubicBezTo>
                          <a:cubicBezTo>
                            <a:pt x="1106681" y="1956204"/>
                            <a:pt x="1029982" y="2052415"/>
                            <a:pt x="905712" y="2079690"/>
                          </a:cubicBezTo>
                          <a:cubicBezTo>
                            <a:pt x="776243" y="2108105"/>
                            <a:pt x="636377" y="2009971"/>
                            <a:pt x="619570" y="1878508"/>
                          </a:cubicBezTo>
                          <a:cubicBezTo>
                            <a:pt x="616295" y="1853155"/>
                            <a:pt x="615297" y="1827447"/>
                            <a:pt x="613018" y="1799958"/>
                          </a:cubicBezTo>
                          <a:cubicBezTo>
                            <a:pt x="669634" y="1799958"/>
                            <a:pt x="722761" y="1799958"/>
                            <a:pt x="779875" y="1799958"/>
                          </a:cubicBezTo>
                          <a:cubicBezTo>
                            <a:pt x="779875" y="1811779"/>
                            <a:pt x="779733" y="1823815"/>
                            <a:pt x="779875" y="1835921"/>
                          </a:cubicBezTo>
                          <a:cubicBezTo>
                            <a:pt x="780658" y="1884704"/>
                            <a:pt x="815340" y="1921023"/>
                            <a:pt x="860918" y="1920881"/>
                          </a:cubicBezTo>
                          <a:cubicBezTo>
                            <a:pt x="906353" y="1920738"/>
                            <a:pt x="941533" y="1884205"/>
                            <a:pt x="941604" y="1835494"/>
                          </a:cubicBezTo>
                          <a:cubicBezTo>
                            <a:pt x="941818" y="1531905"/>
                            <a:pt x="941747" y="1228244"/>
                            <a:pt x="941747" y="924655"/>
                          </a:cubicBezTo>
                          <a:cubicBezTo>
                            <a:pt x="941747" y="897878"/>
                            <a:pt x="942744" y="871030"/>
                            <a:pt x="941035" y="844324"/>
                          </a:cubicBezTo>
                          <a:cubicBezTo>
                            <a:pt x="940536" y="836847"/>
                            <a:pt x="933486" y="825452"/>
                            <a:pt x="926934" y="823316"/>
                          </a:cubicBezTo>
                          <a:cubicBezTo>
                            <a:pt x="803590" y="782367"/>
                            <a:pt x="681812" y="781940"/>
                            <a:pt x="565376" y="845749"/>
                          </a:cubicBezTo>
                          <a:cubicBezTo>
                            <a:pt x="544011" y="857499"/>
                            <a:pt x="528558" y="879861"/>
                            <a:pt x="510255" y="897451"/>
                          </a:cubicBezTo>
                          <a:close/>
                        </a:path>
                      </a:pathLst>
                    </a:custGeom>
                    <a:grpFill/>
                    <a:ln w="712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DDE9549-71D2-416C-894D-2D279382E2A4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916503" y="2830745"/>
                <a:chExt cx="2473627" cy="270837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12BB82A-8F5A-4CE5-8AB2-B406595D703F}"/>
                    </a:ext>
                  </a:extLst>
                </p:cNvPr>
                <p:cNvGrpSpPr/>
                <p:nvPr/>
              </p:nvGrpSpPr>
              <p:grpSpPr>
                <a:xfrm>
                  <a:off x="916503" y="2830745"/>
                  <a:ext cx="2473627" cy="2708373"/>
                  <a:chOff x="2344846" y="2862535"/>
                  <a:chExt cx="2664475" cy="2917333"/>
                </a:xfrm>
              </p:grpSpPr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83DBF9D5-C0C8-448E-B4F1-23BA40F446B0}"/>
                      </a:ext>
                    </a:extLst>
                  </p:cNvPr>
                  <p:cNvSpPr/>
                  <p:nvPr/>
                </p:nvSpPr>
                <p:spPr>
                  <a:xfrm>
                    <a:off x="2344846" y="5099707"/>
                    <a:ext cx="2663686" cy="586607"/>
                  </a:xfrm>
                  <a:custGeom>
                    <a:avLst/>
                    <a:gdLst>
                      <a:gd name="connsiteX0" fmla="*/ 482975 w 2663686"/>
                      <a:gd name="connsiteY0" fmla="*/ 0 h 586607"/>
                      <a:gd name="connsiteX1" fmla="*/ 2663687 w 2663686"/>
                      <a:gd name="connsiteY1" fmla="*/ 129805 h 586607"/>
                      <a:gd name="connsiteX2" fmla="*/ 2266188 w 2663686"/>
                      <a:gd name="connsiteY2" fmla="*/ 586607 h 586607"/>
                      <a:gd name="connsiteX3" fmla="*/ 0 w 2663686"/>
                      <a:gd name="connsiteY3" fmla="*/ 498348 h 586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86607">
                        <a:moveTo>
                          <a:pt x="482975" y="0"/>
                        </a:moveTo>
                        <a:lnTo>
                          <a:pt x="2663687" y="129805"/>
                        </a:lnTo>
                        <a:lnTo>
                          <a:pt x="2266188" y="586607"/>
                        </a:lnTo>
                        <a:lnTo>
                          <a:pt x="0" y="498348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3CE9261A-AAA3-48DB-8D1C-C460EC8722D7}"/>
                      </a:ext>
                    </a:extLst>
                  </p:cNvPr>
                  <p:cNvGrpSpPr/>
                  <p:nvPr/>
                </p:nvGrpSpPr>
                <p:grpSpPr>
                  <a:xfrm>
                    <a:off x="2454732" y="3419405"/>
                    <a:ext cx="1434907" cy="1077767"/>
                    <a:chOff x="1629846" y="3134905"/>
                    <a:chExt cx="1434907" cy="1077767"/>
                  </a:xfrm>
                </p:grpSpPr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D8DF632B-9C6F-4A3D-AA46-BF9439DAF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9846" y="3142888"/>
                      <a:ext cx="1434907" cy="43018"/>
                    </a:xfrm>
                    <a:custGeom>
                      <a:avLst/>
                      <a:gdLst>
                        <a:gd name="connsiteX0" fmla="*/ 1465118 w 2310661"/>
                        <a:gd name="connsiteY0" fmla="*/ 69273 h 69272"/>
                        <a:gd name="connsiteX1" fmla="*/ 0 w 2310661"/>
                        <a:gd name="connsiteY1" fmla="*/ 69273 h 69272"/>
                        <a:gd name="connsiteX2" fmla="*/ 845543 w 2310661"/>
                        <a:gd name="connsiteY2" fmla="*/ 0 h 69272"/>
                        <a:gd name="connsiteX3" fmla="*/ 2310662 w 2310661"/>
                        <a:gd name="connsiteY3" fmla="*/ 0 h 692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10661" h="69272">
                          <a:moveTo>
                            <a:pt x="1465118" y="69273"/>
                          </a:moveTo>
                          <a:lnTo>
                            <a:pt x="0" y="69273"/>
                          </a:lnTo>
                          <a:lnTo>
                            <a:pt x="845543" y="0"/>
                          </a:lnTo>
                          <a:lnTo>
                            <a:pt x="2310662" y="0"/>
                          </a:lnTo>
                          <a:close/>
                        </a:path>
                      </a:pathLst>
                    </a:custGeom>
                    <a:solidFill>
                      <a:srgbClr val="EE2D2E"/>
                    </a:solidFill>
                    <a:ln w="6925" cap="flat">
                      <a:noFill/>
                      <a:prstDash val="solid"/>
                      <a:miter/>
                    </a:ln>
                    <a:scene3d>
                      <a:camera prst="orthographicFront">
                        <a:rot lat="20400000" lon="21000000" rev="0"/>
                      </a:camera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D43F4751-5C7E-4FC1-87BF-FC58F1D3A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7224" y="3142888"/>
                      <a:ext cx="527529" cy="987262"/>
                    </a:xfrm>
                    <a:custGeom>
                      <a:avLst/>
                      <a:gdLst>
                        <a:gd name="connsiteX0" fmla="*/ 849492 w 849491"/>
                        <a:gd name="connsiteY0" fmla="*/ 1527464 h 1589809"/>
                        <a:gd name="connsiteX1" fmla="*/ 0 w 849491"/>
                        <a:gd name="connsiteY1" fmla="*/ 1589809 h 1589809"/>
                        <a:gd name="connsiteX2" fmla="*/ 0 w 849491"/>
                        <a:gd name="connsiteY2" fmla="*/ 62345 h 1589809"/>
                        <a:gd name="connsiteX3" fmla="*/ 849492 w 849491"/>
                        <a:gd name="connsiteY3" fmla="*/ 0 h 1589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9491" h="1589809">
                          <a:moveTo>
                            <a:pt x="849492" y="1527464"/>
                          </a:moveTo>
                          <a:lnTo>
                            <a:pt x="0" y="1589809"/>
                          </a:lnTo>
                          <a:lnTo>
                            <a:pt x="0" y="62345"/>
                          </a:lnTo>
                          <a:lnTo>
                            <a:pt x="849492" y="0"/>
                          </a:lnTo>
                          <a:close/>
                        </a:path>
                      </a:pathLst>
                    </a:custGeom>
                    <a:solidFill>
                      <a:srgbClr val="631712"/>
                    </a:solidFill>
                    <a:ln w="6925" cap="flat">
                      <a:noFill/>
                      <a:prstDash val="solid"/>
                      <a:miter/>
                    </a:ln>
                    <a:scene3d>
                      <a:camera prst="orthographicFront">
                        <a:rot lat="20400000" lon="21000000" rev="0"/>
                      </a:camera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BDD26A2A-EC25-454E-977C-F52D56693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407" y="3134905"/>
                      <a:ext cx="909830" cy="943728"/>
                    </a:xfrm>
                    <a:custGeom>
                      <a:avLst/>
                      <a:gdLst>
                        <a:gd name="connsiteX0" fmla="*/ 0 w 1465118"/>
                        <a:gd name="connsiteY0" fmla="*/ 0 h 1519705"/>
                        <a:gd name="connsiteX1" fmla="*/ 1465118 w 1465118"/>
                        <a:gd name="connsiteY1" fmla="*/ 0 h 1519705"/>
                        <a:gd name="connsiteX2" fmla="*/ 1465118 w 1465118"/>
                        <a:gd name="connsiteY2" fmla="*/ 1519705 h 1519705"/>
                        <a:gd name="connsiteX3" fmla="*/ -1 w 1465118"/>
                        <a:gd name="connsiteY3" fmla="*/ 1519705 h 1519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65118" h="1519705">
                          <a:moveTo>
                            <a:pt x="0" y="0"/>
                          </a:moveTo>
                          <a:lnTo>
                            <a:pt x="1465118" y="0"/>
                          </a:lnTo>
                          <a:lnTo>
                            <a:pt x="1465118" y="1519705"/>
                          </a:lnTo>
                          <a:lnTo>
                            <a:pt x="-1" y="1519705"/>
                          </a:lnTo>
                          <a:close/>
                        </a:path>
                      </a:pathLst>
                    </a:custGeom>
                    <a:solidFill>
                      <a:srgbClr val="D02328"/>
                    </a:solidFill>
                    <a:ln w="6925" cap="flat">
                      <a:noFill/>
                      <a:prstDash val="solid"/>
                      <a:miter/>
                    </a:ln>
                    <a:scene3d>
                      <a:camera prst="orthographicFront">
                        <a:rot lat="20400000" lon="21000000" rev="0"/>
                      </a:camera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0AAC5D80-7061-4C73-8418-2A5A309CE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6338" y="3264303"/>
                      <a:ext cx="897102" cy="21796"/>
                    </a:xfrm>
                    <a:custGeom>
                      <a:avLst/>
                      <a:gdLst>
                        <a:gd name="connsiteX0" fmla="*/ 46024 w 1444622"/>
                        <a:gd name="connsiteY0" fmla="*/ 32973 h 35098"/>
                        <a:gd name="connsiteX1" fmla="*/ 27 w 1444622"/>
                        <a:gd name="connsiteY1" fmla="*/ 18149 h 35098"/>
                        <a:gd name="connsiteX2" fmla="*/ 44223 w 1444622"/>
                        <a:gd name="connsiteY2" fmla="*/ 1662 h 35098"/>
                        <a:gd name="connsiteX3" fmla="*/ 1401691 w 1444622"/>
                        <a:gd name="connsiteY3" fmla="*/ 1662 h 35098"/>
                        <a:gd name="connsiteX4" fmla="*/ 1444502 w 1444622"/>
                        <a:gd name="connsiteY4" fmla="*/ 18980 h 35098"/>
                        <a:gd name="connsiteX5" fmla="*/ 1397882 w 1444622"/>
                        <a:gd name="connsiteY5" fmla="*/ 32973 h 35098"/>
                        <a:gd name="connsiteX6" fmla="*/ 46024 w 1444622"/>
                        <a:gd name="connsiteY6" fmla="*/ 32973 h 350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44622" h="35098">
                          <a:moveTo>
                            <a:pt x="46024" y="32973"/>
                          </a:moveTo>
                          <a:cubicBezTo>
                            <a:pt x="29537" y="32904"/>
                            <a:pt x="997" y="42741"/>
                            <a:pt x="27" y="18149"/>
                          </a:cubicBezTo>
                          <a:cubicBezTo>
                            <a:pt x="-1012" y="-7828"/>
                            <a:pt x="27944" y="1732"/>
                            <a:pt x="44223" y="1662"/>
                          </a:cubicBezTo>
                          <a:cubicBezTo>
                            <a:pt x="496712" y="1108"/>
                            <a:pt x="949202" y="1108"/>
                            <a:pt x="1401691" y="1662"/>
                          </a:cubicBezTo>
                          <a:cubicBezTo>
                            <a:pt x="1417763" y="1662"/>
                            <a:pt x="1446719" y="-7620"/>
                            <a:pt x="1444502" y="18980"/>
                          </a:cubicBezTo>
                          <a:cubicBezTo>
                            <a:pt x="1442563" y="43226"/>
                            <a:pt x="1414369" y="32904"/>
                            <a:pt x="1397882" y="32973"/>
                          </a:cubicBezTo>
                          <a:cubicBezTo>
                            <a:pt x="1172607" y="33736"/>
                            <a:pt x="271368" y="33666"/>
                            <a:pt x="46024" y="32973"/>
                          </a:cubicBezTo>
                          <a:close/>
                        </a:path>
                      </a:pathLst>
                    </a:custGeom>
                    <a:solidFill>
                      <a:srgbClr val="801719"/>
                    </a:solidFill>
                    <a:ln w="6925" cap="flat">
                      <a:noFill/>
                      <a:prstDash val="solid"/>
                      <a:miter/>
                    </a:ln>
                    <a:scene3d>
                      <a:camera prst="orthographicFront">
                        <a:rot lat="20400000" lon="21000000" rev="0"/>
                      </a:camera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B62F0325-3E1F-4ED3-9A9B-E22EB845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218" y="4049376"/>
                      <a:ext cx="1268255" cy="163296"/>
                    </a:xfrm>
                    <a:custGeom>
                      <a:avLst/>
                      <a:gdLst>
                        <a:gd name="connsiteX0" fmla="*/ 2042299 w 2042298"/>
                        <a:gd name="connsiteY0" fmla="*/ 0 h 262959"/>
                        <a:gd name="connsiteX1" fmla="*/ 62969 w 2042298"/>
                        <a:gd name="connsiteY1" fmla="*/ 0 h 262959"/>
                        <a:gd name="connsiteX2" fmla="*/ 0 w 2042298"/>
                        <a:gd name="connsiteY2" fmla="*/ 57704 h 262959"/>
                        <a:gd name="connsiteX3" fmla="*/ 62969 w 2042298"/>
                        <a:gd name="connsiteY3" fmla="*/ 115408 h 262959"/>
                        <a:gd name="connsiteX4" fmla="*/ 1052322 w 2042298"/>
                        <a:gd name="connsiteY4" fmla="*/ 115408 h 262959"/>
                        <a:gd name="connsiteX5" fmla="*/ 1235271 w 2042298"/>
                        <a:gd name="connsiteY5" fmla="*/ 262959 h 262959"/>
                        <a:gd name="connsiteX6" fmla="*/ 1356499 w 2042298"/>
                        <a:gd name="connsiteY6" fmla="*/ 205740 h 262959"/>
                        <a:gd name="connsiteX7" fmla="*/ 1327335 w 2042298"/>
                        <a:gd name="connsiteY7" fmla="*/ 115408 h 262959"/>
                        <a:gd name="connsiteX8" fmla="*/ 2042229 w 2042298"/>
                        <a:gd name="connsiteY8" fmla="*/ 115408 h 262959"/>
                        <a:gd name="connsiteX9" fmla="*/ 2042229 w 2042298"/>
                        <a:gd name="connsiteY9" fmla="*/ 0 h 262959"/>
                        <a:gd name="connsiteX10" fmla="*/ 2042299 w 2042298"/>
                        <a:gd name="connsiteY10" fmla="*/ 0 h 262959"/>
                        <a:gd name="connsiteX11" fmla="*/ 2042299 w 2042298"/>
                        <a:gd name="connsiteY11" fmla="*/ 0 h 262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042298" h="262959">
                          <a:moveTo>
                            <a:pt x="2042299" y="0"/>
                          </a:moveTo>
                          <a:lnTo>
                            <a:pt x="62969" y="0"/>
                          </a:lnTo>
                          <a:cubicBezTo>
                            <a:pt x="28194" y="0"/>
                            <a:pt x="0" y="25839"/>
                            <a:pt x="0" y="57704"/>
                          </a:cubicBezTo>
                          <a:cubicBezTo>
                            <a:pt x="0" y="89570"/>
                            <a:pt x="28194" y="115408"/>
                            <a:pt x="62969" y="115408"/>
                          </a:cubicBezTo>
                          <a:lnTo>
                            <a:pt x="1052322" y="115408"/>
                          </a:lnTo>
                          <a:cubicBezTo>
                            <a:pt x="1168562" y="117833"/>
                            <a:pt x="1235271" y="262959"/>
                            <a:pt x="1235271" y="262959"/>
                          </a:cubicBezTo>
                          <a:cubicBezTo>
                            <a:pt x="1235271" y="262959"/>
                            <a:pt x="1320269" y="222642"/>
                            <a:pt x="1356499" y="205740"/>
                          </a:cubicBezTo>
                          <a:cubicBezTo>
                            <a:pt x="1360932" y="183642"/>
                            <a:pt x="1345554" y="148036"/>
                            <a:pt x="1327335" y="115408"/>
                          </a:cubicBezTo>
                          <a:lnTo>
                            <a:pt x="2042229" y="115408"/>
                          </a:lnTo>
                          <a:lnTo>
                            <a:pt x="2042229" y="0"/>
                          </a:lnTo>
                          <a:lnTo>
                            <a:pt x="2042299" y="0"/>
                          </a:lnTo>
                          <a:lnTo>
                            <a:pt x="2042299" y="0"/>
                          </a:lnTo>
                          <a:close/>
                        </a:path>
                      </a:pathLst>
                    </a:custGeom>
                    <a:solidFill>
                      <a:srgbClr val="6A7F89"/>
                    </a:solidFill>
                    <a:ln w="6925" cap="flat">
                      <a:noFill/>
                      <a:prstDash val="solid"/>
                      <a:miter/>
                    </a:ln>
                    <a:scene3d>
                      <a:camera prst="orthographicFront">
                        <a:rot lat="20400000" lon="21000000" rev="0"/>
                      </a:camera>
                      <a:lightRig rig="threePt" dir="t"/>
                    </a:scene3d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FFAB7BD-344F-4838-8377-9FD967CF21F7}"/>
                      </a:ext>
                    </a:extLst>
                  </p:cNvPr>
                  <p:cNvSpPr/>
                  <p:nvPr/>
                </p:nvSpPr>
                <p:spPr>
                  <a:xfrm>
                    <a:off x="2345635" y="3360883"/>
                    <a:ext cx="2266187" cy="2418985"/>
                  </a:xfrm>
                  <a:custGeom>
                    <a:avLst/>
                    <a:gdLst>
                      <a:gd name="connsiteX0" fmla="*/ 2266188 w 2266187"/>
                      <a:gd name="connsiteY0" fmla="*/ 88259 h 2418985"/>
                      <a:gd name="connsiteX1" fmla="*/ 2225305 w 2266187"/>
                      <a:gd name="connsiteY1" fmla="*/ 2418986 h 2418985"/>
                      <a:gd name="connsiteX2" fmla="*/ 27034 w 2266187"/>
                      <a:gd name="connsiteY2" fmla="*/ 2260026 h 2418985"/>
                      <a:gd name="connsiteX3" fmla="*/ 0 w 2266187"/>
                      <a:gd name="connsiteY3" fmla="*/ 2220203 h 2418985"/>
                      <a:gd name="connsiteX4" fmla="*/ 0 w 2266187"/>
                      <a:gd name="connsiteY4" fmla="*/ 0 h 2418985"/>
                      <a:gd name="connsiteX5" fmla="*/ 2266188 w 2266187"/>
                      <a:gd name="connsiteY5" fmla="*/ 88259 h 2418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418985">
                        <a:moveTo>
                          <a:pt x="2266188" y="88259"/>
                        </a:moveTo>
                        <a:lnTo>
                          <a:pt x="2225305" y="2418986"/>
                        </a:lnTo>
                        <a:lnTo>
                          <a:pt x="27034" y="2260026"/>
                        </a:lnTo>
                        <a:cubicBezTo>
                          <a:pt x="11861" y="2258899"/>
                          <a:pt x="0" y="2241473"/>
                          <a:pt x="0" y="2220203"/>
                        </a:cubicBezTo>
                        <a:lnTo>
                          <a:pt x="0" y="0"/>
                        </a:lnTo>
                        <a:lnTo>
                          <a:pt x="2266188" y="88259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2300B18C-9E77-47B7-8F81-00764DE51D54}"/>
                      </a:ext>
                    </a:extLst>
                  </p:cNvPr>
                  <p:cNvSpPr/>
                  <p:nvPr/>
                </p:nvSpPr>
                <p:spPr>
                  <a:xfrm>
                    <a:off x="4570939" y="2992340"/>
                    <a:ext cx="438381" cy="2787528"/>
                  </a:xfrm>
                  <a:custGeom>
                    <a:avLst/>
                    <a:gdLst>
                      <a:gd name="connsiteX0" fmla="*/ 438382 w 438381"/>
                      <a:gd name="connsiteY0" fmla="*/ 0 h 2787528"/>
                      <a:gd name="connsiteX1" fmla="*/ 40883 w 438381"/>
                      <a:gd name="connsiteY1" fmla="*/ 456802 h 2787528"/>
                      <a:gd name="connsiteX2" fmla="*/ 0 w 438381"/>
                      <a:gd name="connsiteY2" fmla="*/ 2787528 h 2787528"/>
                      <a:gd name="connsiteX3" fmla="*/ 382657 w 438381"/>
                      <a:gd name="connsiteY3" fmla="*/ 2247635 h 2787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81" h="2787528">
                        <a:moveTo>
                          <a:pt x="438382" y="0"/>
                        </a:moveTo>
                        <a:lnTo>
                          <a:pt x="40883" y="456802"/>
                        </a:lnTo>
                        <a:lnTo>
                          <a:pt x="0" y="2787528"/>
                        </a:lnTo>
                        <a:lnTo>
                          <a:pt x="382657" y="2247635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8F89B389-BD95-4D65-8F37-C69754B9C1BE}"/>
                      </a:ext>
                    </a:extLst>
                  </p:cNvPr>
                  <p:cNvSpPr/>
                  <p:nvPr/>
                </p:nvSpPr>
                <p:spPr>
                  <a:xfrm>
                    <a:off x="2345635" y="2862535"/>
                    <a:ext cx="2663686" cy="586607"/>
                  </a:xfrm>
                  <a:custGeom>
                    <a:avLst/>
                    <a:gdLst>
                      <a:gd name="connsiteX0" fmla="*/ 482975 w 2663686"/>
                      <a:gd name="connsiteY0" fmla="*/ 0 h 586607"/>
                      <a:gd name="connsiteX1" fmla="*/ 2663687 w 2663686"/>
                      <a:gd name="connsiteY1" fmla="*/ 129805 h 586607"/>
                      <a:gd name="connsiteX2" fmla="*/ 2266188 w 2663686"/>
                      <a:gd name="connsiteY2" fmla="*/ 586607 h 586607"/>
                      <a:gd name="connsiteX3" fmla="*/ 0 w 2663686"/>
                      <a:gd name="connsiteY3" fmla="*/ 498348 h 586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86607">
                        <a:moveTo>
                          <a:pt x="482975" y="0"/>
                        </a:moveTo>
                        <a:lnTo>
                          <a:pt x="2663687" y="129805"/>
                        </a:lnTo>
                        <a:lnTo>
                          <a:pt x="2266188" y="586607"/>
                        </a:lnTo>
                        <a:lnTo>
                          <a:pt x="0" y="498348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F4E39D4-718D-4A17-9731-CBC5F76B0929}"/>
                    </a:ext>
                  </a:extLst>
                </p:cNvPr>
                <p:cNvSpPr/>
                <p:nvPr/>
              </p:nvSpPr>
              <p:spPr>
                <a:xfrm flipH="1">
                  <a:off x="1138951" y="2996949"/>
                  <a:ext cx="2102384" cy="452140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79580 h 209964"/>
                    <a:gd name="connsiteX1" fmla="*/ 139 w 1359882"/>
                    <a:gd name="connsiteY1" fmla="*/ 48619 h 209964"/>
                    <a:gd name="connsiteX2" fmla="*/ 979107 w 1359882"/>
                    <a:gd name="connsiteY2" fmla="*/ 0 h 209964"/>
                    <a:gd name="connsiteX3" fmla="*/ 1359882 w 1359882"/>
                    <a:gd name="connsiteY3" fmla="*/ 40800 h 209964"/>
                    <a:gd name="connsiteX4" fmla="*/ 29986 w 1359882"/>
                    <a:gd name="connsiteY4" fmla="*/ 81179 h 209964"/>
                    <a:gd name="connsiteX5" fmla="*/ 28255 w 1359882"/>
                    <a:gd name="connsiteY5" fmla="*/ 209964 h 209964"/>
                    <a:gd name="connsiteX6" fmla="*/ 2189 w 1359882"/>
                    <a:gd name="connsiteY6" fmla="*/ 179580 h 209964"/>
                    <a:gd name="connsiteX0" fmla="*/ 2189 w 1001995"/>
                    <a:gd name="connsiteY0" fmla="*/ 179580 h 209964"/>
                    <a:gd name="connsiteX1" fmla="*/ 139 w 1001995"/>
                    <a:gd name="connsiteY1" fmla="*/ 48619 h 209964"/>
                    <a:gd name="connsiteX2" fmla="*/ 979107 w 1001995"/>
                    <a:gd name="connsiteY2" fmla="*/ 0 h 209964"/>
                    <a:gd name="connsiteX3" fmla="*/ 1001995 w 1001995"/>
                    <a:gd name="connsiteY3" fmla="*/ 27691 h 209964"/>
                    <a:gd name="connsiteX4" fmla="*/ 29986 w 1001995"/>
                    <a:gd name="connsiteY4" fmla="*/ 81179 h 209964"/>
                    <a:gd name="connsiteX5" fmla="*/ 28255 w 1001995"/>
                    <a:gd name="connsiteY5" fmla="*/ 209964 h 209964"/>
                    <a:gd name="connsiteX6" fmla="*/ 2189 w 1001995"/>
                    <a:gd name="connsiteY6" fmla="*/ 179580 h 209964"/>
                    <a:gd name="connsiteX0" fmla="*/ 2189 w 1001995"/>
                    <a:gd name="connsiteY0" fmla="*/ 184824 h 215208"/>
                    <a:gd name="connsiteX1" fmla="*/ 139 w 1001995"/>
                    <a:gd name="connsiteY1" fmla="*/ 53863 h 215208"/>
                    <a:gd name="connsiteX2" fmla="*/ 975174 w 1001995"/>
                    <a:gd name="connsiteY2" fmla="*/ 0 h 215208"/>
                    <a:gd name="connsiteX3" fmla="*/ 1001995 w 1001995"/>
                    <a:gd name="connsiteY3" fmla="*/ 32935 h 215208"/>
                    <a:gd name="connsiteX4" fmla="*/ 29986 w 1001995"/>
                    <a:gd name="connsiteY4" fmla="*/ 86423 h 215208"/>
                    <a:gd name="connsiteX5" fmla="*/ 28255 w 1001995"/>
                    <a:gd name="connsiteY5" fmla="*/ 215208 h 215208"/>
                    <a:gd name="connsiteX6" fmla="*/ 2189 w 1001995"/>
                    <a:gd name="connsiteY6" fmla="*/ 184824 h 215208"/>
                    <a:gd name="connsiteX0" fmla="*/ 2189 w 1000684"/>
                    <a:gd name="connsiteY0" fmla="*/ 184824 h 215208"/>
                    <a:gd name="connsiteX1" fmla="*/ 139 w 1000684"/>
                    <a:gd name="connsiteY1" fmla="*/ 53863 h 215208"/>
                    <a:gd name="connsiteX2" fmla="*/ 975174 w 1000684"/>
                    <a:gd name="connsiteY2" fmla="*/ 0 h 215208"/>
                    <a:gd name="connsiteX3" fmla="*/ 1000684 w 1000684"/>
                    <a:gd name="connsiteY3" fmla="*/ 27691 h 215208"/>
                    <a:gd name="connsiteX4" fmla="*/ 29986 w 1000684"/>
                    <a:gd name="connsiteY4" fmla="*/ 86423 h 215208"/>
                    <a:gd name="connsiteX5" fmla="*/ 28255 w 1000684"/>
                    <a:gd name="connsiteY5" fmla="*/ 215208 h 215208"/>
                    <a:gd name="connsiteX6" fmla="*/ 2189 w 1000684"/>
                    <a:gd name="connsiteY6" fmla="*/ 184824 h 215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0684" h="215208">
                      <a:moveTo>
                        <a:pt x="2189" y="184824"/>
                      </a:moveTo>
                      <a:cubicBezTo>
                        <a:pt x="3093" y="145933"/>
                        <a:pt x="-765" y="92754"/>
                        <a:pt x="139" y="53863"/>
                      </a:cubicBezTo>
                      <a:lnTo>
                        <a:pt x="975174" y="0"/>
                      </a:lnTo>
                      <a:lnTo>
                        <a:pt x="1000684" y="27691"/>
                      </a:lnTo>
                      <a:lnTo>
                        <a:pt x="29986" y="86423"/>
                      </a:lnTo>
                      <a:lnTo>
                        <a:pt x="28255" y="215208"/>
                      </a:lnTo>
                      <a:lnTo>
                        <a:pt x="2189" y="184824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6FE1B81-661F-4997-8ED2-889F8683DCD3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2153683" y="2217259"/>
                <a:chExt cx="3787773" cy="423454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FDA0D5B-2E39-42D9-8946-DA0EDAABAF61}"/>
                    </a:ext>
                  </a:extLst>
                </p:cNvPr>
                <p:cNvGrpSpPr/>
                <p:nvPr/>
              </p:nvGrpSpPr>
              <p:grpSpPr>
                <a:xfrm>
                  <a:off x="2153683" y="2217259"/>
                  <a:ext cx="3787773" cy="4234549"/>
                  <a:chOff x="3677478" y="2201716"/>
                  <a:chExt cx="4080012" cy="4561258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32A0E3CF-61CF-4B74-B979-A15ACC84F704}"/>
                      </a:ext>
                    </a:extLst>
                  </p:cNvPr>
                  <p:cNvSpPr/>
                  <p:nvPr/>
                </p:nvSpPr>
                <p:spPr>
                  <a:xfrm>
                    <a:off x="4946160" y="3540497"/>
                    <a:ext cx="2800205" cy="2910533"/>
                  </a:xfrm>
                  <a:custGeom>
                    <a:avLst/>
                    <a:gdLst>
                      <a:gd name="connsiteX0" fmla="*/ 0 w 3471141"/>
                      <a:gd name="connsiteY0" fmla="*/ 131594 h 3607904"/>
                      <a:gd name="connsiteX1" fmla="*/ 62616 w 3471141"/>
                      <a:gd name="connsiteY1" fmla="*/ 3607905 h 3607904"/>
                      <a:gd name="connsiteX2" fmla="*/ 3429729 w 3471141"/>
                      <a:gd name="connsiteY2" fmla="*/ 3370823 h 3607904"/>
                      <a:gd name="connsiteX3" fmla="*/ 3471142 w 3471141"/>
                      <a:gd name="connsiteY3" fmla="*/ 3311453 h 3607904"/>
                      <a:gd name="connsiteX4" fmla="*/ 3471142 w 3471141"/>
                      <a:gd name="connsiteY4" fmla="*/ 0 h 3607904"/>
                      <a:gd name="connsiteX5" fmla="*/ 0 w 3471141"/>
                      <a:gd name="connsiteY5" fmla="*/ 131594 h 3607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71141" h="3607904">
                        <a:moveTo>
                          <a:pt x="0" y="131594"/>
                        </a:moveTo>
                        <a:lnTo>
                          <a:pt x="62616" y="3607905"/>
                        </a:lnTo>
                        <a:lnTo>
                          <a:pt x="3429729" y="3370823"/>
                        </a:lnTo>
                        <a:cubicBezTo>
                          <a:pt x="3452920" y="3369167"/>
                          <a:pt x="3471142" y="3343126"/>
                          <a:pt x="3471142" y="3311453"/>
                        </a:cubicBezTo>
                        <a:lnTo>
                          <a:pt x="3471142" y="0"/>
                        </a:lnTo>
                        <a:lnTo>
                          <a:pt x="0" y="131594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1524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8AF42050-F402-4EBF-A34C-8199EE9419AD}"/>
                      </a:ext>
                    </a:extLst>
                  </p:cNvPr>
                  <p:cNvSpPr/>
                  <p:nvPr/>
                </p:nvSpPr>
                <p:spPr>
                  <a:xfrm>
                    <a:off x="3699968" y="2861269"/>
                    <a:ext cx="671487" cy="3901705"/>
                  </a:xfrm>
                  <a:custGeom>
                    <a:avLst/>
                    <a:gdLst>
                      <a:gd name="connsiteX0" fmla="*/ 0 w 671487"/>
                      <a:gd name="connsiteY0" fmla="*/ 0 h 4169465"/>
                      <a:gd name="connsiteX1" fmla="*/ 608871 w 671487"/>
                      <a:gd name="connsiteY1" fmla="*/ 693155 h 4169465"/>
                      <a:gd name="connsiteX2" fmla="*/ 671488 w 671487"/>
                      <a:gd name="connsiteY2" fmla="*/ 4169466 h 4169465"/>
                      <a:gd name="connsiteX3" fmla="*/ 85344 w 671487"/>
                      <a:gd name="connsiteY3" fmla="*/ 3373805 h 4169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1487" h="4169465">
                        <a:moveTo>
                          <a:pt x="0" y="0"/>
                        </a:moveTo>
                        <a:lnTo>
                          <a:pt x="608871" y="693155"/>
                        </a:lnTo>
                        <a:lnTo>
                          <a:pt x="671488" y="4169466"/>
                        </a:lnTo>
                        <a:lnTo>
                          <a:pt x="85344" y="3373805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1397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743F15D-7809-4885-A5B3-DD77DE779E39}"/>
                      </a:ext>
                    </a:extLst>
                  </p:cNvPr>
                  <p:cNvSpPr/>
                  <p:nvPr/>
                </p:nvSpPr>
                <p:spPr>
                  <a:xfrm>
                    <a:off x="3679799" y="2329917"/>
                    <a:ext cx="671487" cy="4169465"/>
                  </a:xfrm>
                  <a:custGeom>
                    <a:avLst/>
                    <a:gdLst>
                      <a:gd name="connsiteX0" fmla="*/ 0 w 671487"/>
                      <a:gd name="connsiteY0" fmla="*/ 0 h 4169465"/>
                      <a:gd name="connsiteX1" fmla="*/ 608871 w 671487"/>
                      <a:gd name="connsiteY1" fmla="*/ 693155 h 4169465"/>
                      <a:gd name="connsiteX2" fmla="*/ 671488 w 671487"/>
                      <a:gd name="connsiteY2" fmla="*/ 4169466 h 4169465"/>
                      <a:gd name="connsiteX3" fmla="*/ 85344 w 671487"/>
                      <a:gd name="connsiteY3" fmla="*/ 3373805 h 4169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1487" h="4169465">
                        <a:moveTo>
                          <a:pt x="0" y="0"/>
                        </a:moveTo>
                        <a:lnTo>
                          <a:pt x="608871" y="693155"/>
                        </a:lnTo>
                        <a:lnTo>
                          <a:pt x="671488" y="4169466"/>
                        </a:lnTo>
                        <a:lnTo>
                          <a:pt x="85344" y="3373805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4E892A57-BDEF-4122-BD32-3CD4F29624ED}"/>
                      </a:ext>
                    </a:extLst>
                  </p:cNvPr>
                  <p:cNvSpPr/>
                  <p:nvPr/>
                </p:nvSpPr>
                <p:spPr>
                  <a:xfrm>
                    <a:off x="4286349" y="2897455"/>
                    <a:ext cx="3471141" cy="3607904"/>
                  </a:xfrm>
                  <a:custGeom>
                    <a:avLst/>
                    <a:gdLst>
                      <a:gd name="connsiteX0" fmla="*/ 0 w 3471141"/>
                      <a:gd name="connsiteY0" fmla="*/ 131594 h 3607904"/>
                      <a:gd name="connsiteX1" fmla="*/ 62616 w 3471141"/>
                      <a:gd name="connsiteY1" fmla="*/ 3607905 h 3607904"/>
                      <a:gd name="connsiteX2" fmla="*/ 3429729 w 3471141"/>
                      <a:gd name="connsiteY2" fmla="*/ 3370823 h 3607904"/>
                      <a:gd name="connsiteX3" fmla="*/ 3471142 w 3471141"/>
                      <a:gd name="connsiteY3" fmla="*/ 3311453 h 3607904"/>
                      <a:gd name="connsiteX4" fmla="*/ 3471142 w 3471141"/>
                      <a:gd name="connsiteY4" fmla="*/ 0 h 3607904"/>
                      <a:gd name="connsiteX5" fmla="*/ 0 w 3471141"/>
                      <a:gd name="connsiteY5" fmla="*/ 131594 h 3607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71141" h="3607904">
                        <a:moveTo>
                          <a:pt x="0" y="131594"/>
                        </a:moveTo>
                        <a:lnTo>
                          <a:pt x="62616" y="3607905"/>
                        </a:lnTo>
                        <a:lnTo>
                          <a:pt x="3429729" y="3370823"/>
                        </a:lnTo>
                        <a:cubicBezTo>
                          <a:pt x="3452920" y="3369167"/>
                          <a:pt x="3471142" y="3343126"/>
                          <a:pt x="3471142" y="3311453"/>
                        </a:cubicBezTo>
                        <a:lnTo>
                          <a:pt x="3471142" y="0"/>
                        </a:lnTo>
                        <a:lnTo>
                          <a:pt x="0" y="131594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A24A2E43-32D1-4317-A9A0-13E071B48742}"/>
                      </a:ext>
                    </a:extLst>
                  </p:cNvPr>
                  <p:cNvSpPr/>
                  <p:nvPr/>
                </p:nvSpPr>
                <p:spPr>
                  <a:xfrm>
                    <a:off x="3677478" y="2201716"/>
                    <a:ext cx="4080012" cy="821237"/>
                  </a:xfrm>
                  <a:custGeom>
                    <a:avLst/>
                    <a:gdLst>
                      <a:gd name="connsiteX0" fmla="*/ 3424030 w 4080012"/>
                      <a:gd name="connsiteY0" fmla="*/ 0 h 821237"/>
                      <a:gd name="connsiteX1" fmla="*/ 0 w 4080012"/>
                      <a:gd name="connsiteY1" fmla="*/ 134178 h 821237"/>
                      <a:gd name="connsiteX2" fmla="*/ 608871 w 4080012"/>
                      <a:gd name="connsiteY2" fmla="*/ 821237 h 821237"/>
                      <a:gd name="connsiteX3" fmla="*/ 4080013 w 4080012"/>
                      <a:gd name="connsiteY3" fmla="*/ 699582 h 821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80012" h="821237">
                        <a:moveTo>
                          <a:pt x="3424030" y="0"/>
                        </a:moveTo>
                        <a:lnTo>
                          <a:pt x="0" y="134178"/>
                        </a:lnTo>
                        <a:lnTo>
                          <a:pt x="608871" y="821237"/>
                        </a:lnTo>
                        <a:lnTo>
                          <a:pt x="4080013" y="699582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3339506-873A-4D99-BAFD-731C0A44EA47}"/>
                    </a:ext>
                  </a:extLst>
                </p:cNvPr>
                <p:cNvSpPr/>
                <p:nvPr/>
              </p:nvSpPr>
              <p:spPr>
                <a:xfrm>
                  <a:off x="2349915" y="2406984"/>
                  <a:ext cx="3225528" cy="499002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496909"/>
                    <a:gd name="connsiteY0" fmla="*/ 207129 h 237513"/>
                    <a:gd name="connsiteX1" fmla="*/ 139 w 1496909"/>
                    <a:gd name="connsiteY1" fmla="*/ 76168 h 237513"/>
                    <a:gd name="connsiteX2" fmla="*/ 1496909 w 1496909"/>
                    <a:gd name="connsiteY2" fmla="*/ 0 h 237513"/>
                    <a:gd name="connsiteX3" fmla="*/ 1359882 w 1496909"/>
                    <a:gd name="connsiteY3" fmla="*/ 68349 h 237513"/>
                    <a:gd name="connsiteX4" fmla="*/ 29986 w 1496909"/>
                    <a:gd name="connsiteY4" fmla="*/ 108728 h 237513"/>
                    <a:gd name="connsiteX5" fmla="*/ 28255 w 1496909"/>
                    <a:gd name="connsiteY5" fmla="*/ 237513 h 237513"/>
                    <a:gd name="connsiteX6" fmla="*/ 2189 w 1496909"/>
                    <a:gd name="connsiteY6" fmla="*/ 207129 h 237513"/>
                    <a:gd name="connsiteX0" fmla="*/ 2189 w 1535274"/>
                    <a:gd name="connsiteY0" fmla="*/ 207129 h 237513"/>
                    <a:gd name="connsiteX1" fmla="*/ 139 w 1535274"/>
                    <a:gd name="connsiteY1" fmla="*/ 76168 h 237513"/>
                    <a:gd name="connsiteX2" fmla="*/ 1496909 w 1535274"/>
                    <a:gd name="connsiteY2" fmla="*/ 0 h 237513"/>
                    <a:gd name="connsiteX3" fmla="*/ 1535274 w 1535274"/>
                    <a:gd name="connsiteY3" fmla="*/ 34245 h 237513"/>
                    <a:gd name="connsiteX4" fmla="*/ 29986 w 1535274"/>
                    <a:gd name="connsiteY4" fmla="*/ 108728 h 237513"/>
                    <a:gd name="connsiteX5" fmla="*/ 28255 w 1535274"/>
                    <a:gd name="connsiteY5" fmla="*/ 237513 h 237513"/>
                    <a:gd name="connsiteX6" fmla="*/ 2189 w 1535274"/>
                    <a:gd name="connsiteY6" fmla="*/ 207129 h 23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5274" h="237513">
                      <a:moveTo>
                        <a:pt x="2189" y="207129"/>
                      </a:moveTo>
                      <a:cubicBezTo>
                        <a:pt x="3093" y="168238"/>
                        <a:pt x="-765" y="115059"/>
                        <a:pt x="139" y="76168"/>
                      </a:cubicBezTo>
                      <a:lnTo>
                        <a:pt x="1496909" y="0"/>
                      </a:lnTo>
                      <a:lnTo>
                        <a:pt x="1535274" y="34245"/>
                      </a:lnTo>
                      <a:lnTo>
                        <a:pt x="29986" y="108728"/>
                      </a:lnTo>
                      <a:lnTo>
                        <a:pt x="28255" y="237513"/>
                      </a:lnTo>
                      <a:lnTo>
                        <a:pt x="2189" y="20712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E3797D5-065E-4082-AE3A-D923129FDC18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1004893" y="3947362"/>
                <a:chExt cx="3307958" cy="259402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0188A90-E22E-4A4D-8014-EE83AEFAB3C3}"/>
                    </a:ext>
                  </a:extLst>
                </p:cNvPr>
                <p:cNvGrpSpPr/>
                <p:nvPr/>
              </p:nvGrpSpPr>
              <p:grpSpPr>
                <a:xfrm>
                  <a:off x="1004893" y="3947362"/>
                  <a:ext cx="3307958" cy="2594024"/>
                  <a:chOff x="2440056" y="4065303"/>
                  <a:chExt cx="3563178" cy="2794161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7687711D-5755-4375-89AF-FBF1CA6B9516}"/>
                      </a:ext>
                    </a:extLst>
                  </p:cNvPr>
                  <p:cNvSpPr/>
                  <p:nvPr/>
                </p:nvSpPr>
                <p:spPr>
                  <a:xfrm>
                    <a:off x="2531719" y="6213820"/>
                    <a:ext cx="3456838" cy="645644"/>
                  </a:xfrm>
                  <a:custGeom>
                    <a:avLst/>
                    <a:gdLst>
                      <a:gd name="connsiteX0" fmla="*/ 2917135 w 3563178"/>
                      <a:gd name="connsiteY0" fmla="*/ 0 h 561560"/>
                      <a:gd name="connsiteX1" fmla="*/ 0 w 3563178"/>
                      <a:gd name="connsiteY1" fmla="*/ 124239 h 561560"/>
                      <a:gd name="connsiteX2" fmla="*/ 531743 w 3563178"/>
                      <a:gd name="connsiteY2" fmla="*/ 561561 h 561560"/>
                      <a:gd name="connsiteX3" fmla="*/ 3563178 w 3563178"/>
                      <a:gd name="connsiteY3" fmla="*/ 477078 h 561560"/>
                      <a:gd name="connsiteX0" fmla="*/ 2917135 w 3563178"/>
                      <a:gd name="connsiteY0" fmla="*/ 0 h 645644"/>
                      <a:gd name="connsiteX1" fmla="*/ 0 w 3563178"/>
                      <a:gd name="connsiteY1" fmla="*/ 124239 h 645644"/>
                      <a:gd name="connsiteX2" fmla="*/ 521232 w 3563178"/>
                      <a:gd name="connsiteY2" fmla="*/ 645644 h 645644"/>
                      <a:gd name="connsiteX3" fmla="*/ 3563178 w 3563178"/>
                      <a:gd name="connsiteY3" fmla="*/ 477078 h 645644"/>
                      <a:gd name="connsiteX4" fmla="*/ 2917135 w 3563178"/>
                      <a:gd name="connsiteY4" fmla="*/ 0 h 645644"/>
                      <a:gd name="connsiteX0" fmla="*/ 2917135 w 3510626"/>
                      <a:gd name="connsiteY0" fmla="*/ 0 h 645644"/>
                      <a:gd name="connsiteX1" fmla="*/ 0 w 3510626"/>
                      <a:gd name="connsiteY1" fmla="*/ 124239 h 645644"/>
                      <a:gd name="connsiteX2" fmla="*/ 521232 w 3510626"/>
                      <a:gd name="connsiteY2" fmla="*/ 645644 h 645644"/>
                      <a:gd name="connsiteX3" fmla="*/ 3510626 w 3510626"/>
                      <a:gd name="connsiteY3" fmla="*/ 487588 h 645644"/>
                      <a:gd name="connsiteX4" fmla="*/ 2917135 w 3510626"/>
                      <a:gd name="connsiteY4" fmla="*/ 0 h 645644"/>
                      <a:gd name="connsiteX0" fmla="*/ 2917135 w 3472974"/>
                      <a:gd name="connsiteY0" fmla="*/ 0 h 645644"/>
                      <a:gd name="connsiteX1" fmla="*/ 0 w 3472974"/>
                      <a:gd name="connsiteY1" fmla="*/ 124239 h 645644"/>
                      <a:gd name="connsiteX2" fmla="*/ 521232 w 3472974"/>
                      <a:gd name="connsiteY2" fmla="*/ 645644 h 645644"/>
                      <a:gd name="connsiteX3" fmla="*/ 3472974 w 3472974"/>
                      <a:gd name="connsiteY3" fmla="*/ 476830 h 645644"/>
                      <a:gd name="connsiteX4" fmla="*/ 2917135 w 3472974"/>
                      <a:gd name="connsiteY4" fmla="*/ 0 h 645644"/>
                      <a:gd name="connsiteX0" fmla="*/ 2900999 w 3456838"/>
                      <a:gd name="connsiteY0" fmla="*/ 0 h 645644"/>
                      <a:gd name="connsiteX1" fmla="*/ 0 w 3456838"/>
                      <a:gd name="connsiteY1" fmla="*/ 113481 h 645644"/>
                      <a:gd name="connsiteX2" fmla="*/ 505096 w 3456838"/>
                      <a:gd name="connsiteY2" fmla="*/ 645644 h 645644"/>
                      <a:gd name="connsiteX3" fmla="*/ 3456838 w 3456838"/>
                      <a:gd name="connsiteY3" fmla="*/ 476830 h 645644"/>
                      <a:gd name="connsiteX4" fmla="*/ 2900999 w 3456838"/>
                      <a:gd name="connsiteY4" fmla="*/ 0 h 645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56838" h="645644">
                        <a:moveTo>
                          <a:pt x="2900999" y="0"/>
                        </a:moveTo>
                        <a:lnTo>
                          <a:pt x="0" y="113481"/>
                        </a:lnTo>
                        <a:lnTo>
                          <a:pt x="505096" y="645644"/>
                        </a:lnTo>
                        <a:lnTo>
                          <a:pt x="3456838" y="476830"/>
                        </a:lnTo>
                        <a:lnTo>
                          <a:pt x="2900999" y="0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889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FB4DB98E-4FD6-4761-924B-55B65758EFBA}"/>
                      </a:ext>
                    </a:extLst>
                  </p:cNvPr>
                  <p:cNvSpPr/>
                  <p:nvPr/>
                </p:nvSpPr>
                <p:spPr>
                  <a:xfrm>
                    <a:off x="2971800" y="4542381"/>
                    <a:ext cx="3031434" cy="2315817"/>
                  </a:xfrm>
                  <a:custGeom>
                    <a:avLst/>
                    <a:gdLst>
                      <a:gd name="connsiteX0" fmla="*/ 0 w 3031434"/>
                      <a:gd name="connsiteY0" fmla="*/ 84483 h 2315817"/>
                      <a:gd name="connsiteX1" fmla="*/ 54665 w 3031434"/>
                      <a:gd name="connsiteY1" fmla="*/ 2315818 h 2315817"/>
                      <a:gd name="connsiteX2" fmla="*/ 2995256 w 3031434"/>
                      <a:gd name="connsiteY2" fmla="*/ 2163616 h 2315817"/>
                      <a:gd name="connsiteX3" fmla="*/ 3031435 w 3031434"/>
                      <a:gd name="connsiteY3" fmla="*/ 2125516 h 2315817"/>
                      <a:gd name="connsiteX4" fmla="*/ 3031435 w 3031434"/>
                      <a:gd name="connsiteY4" fmla="*/ 0 h 2315817"/>
                      <a:gd name="connsiteX5" fmla="*/ 0 w 3031434"/>
                      <a:gd name="connsiteY5" fmla="*/ 84483 h 2315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31434" h="2315817">
                        <a:moveTo>
                          <a:pt x="0" y="84483"/>
                        </a:moveTo>
                        <a:lnTo>
                          <a:pt x="54665" y="2315818"/>
                        </a:lnTo>
                        <a:lnTo>
                          <a:pt x="2995256" y="2163616"/>
                        </a:lnTo>
                        <a:cubicBezTo>
                          <a:pt x="3015532" y="2162556"/>
                          <a:pt x="3031435" y="2145792"/>
                          <a:pt x="3031435" y="2125516"/>
                        </a:cubicBezTo>
                        <a:lnTo>
                          <a:pt x="3031435" y="0"/>
                        </a:lnTo>
                        <a:lnTo>
                          <a:pt x="0" y="84483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1143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2136F15-B4DA-44DA-925C-BF55C3DEBBE4}"/>
                      </a:ext>
                    </a:extLst>
                  </p:cNvPr>
                  <p:cNvSpPr/>
                  <p:nvPr/>
                </p:nvSpPr>
                <p:spPr>
                  <a:xfrm>
                    <a:off x="2440056" y="4189542"/>
                    <a:ext cx="586408" cy="2668656"/>
                  </a:xfrm>
                  <a:custGeom>
                    <a:avLst/>
                    <a:gdLst>
                      <a:gd name="connsiteX0" fmla="*/ 0 w 586408"/>
                      <a:gd name="connsiteY0" fmla="*/ 0 h 2668656"/>
                      <a:gd name="connsiteX1" fmla="*/ 531743 w 586408"/>
                      <a:gd name="connsiteY1" fmla="*/ 437322 h 2668656"/>
                      <a:gd name="connsiteX2" fmla="*/ 586409 w 586408"/>
                      <a:gd name="connsiteY2" fmla="*/ 2668657 h 2668656"/>
                      <a:gd name="connsiteX3" fmla="*/ 74543 w 586408"/>
                      <a:gd name="connsiteY3" fmla="*/ 2151822 h 266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408" h="2668656">
                        <a:moveTo>
                          <a:pt x="0" y="0"/>
                        </a:moveTo>
                        <a:lnTo>
                          <a:pt x="531743" y="437322"/>
                        </a:lnTo>
                        <a:lnTo>
                          <a:pt x="586409" y="2668657"/>
                        </a:lnTo>
                        <a:lnTo>
                          <a:pt x="74543" y="215182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37E48860-5230-42E1-B943-DF0116FAC449}"/>
                      </a:ext>
                    </a:extLst>
                  </p:cNvPr>
                  <p:cNvSpPr/>
                  <p:nvPr/>
                </p:nvSpPr>
                <p:spPr>
                  <a:xfrm>
                    <a:off x="2440056" y="4065303"/>
                    <a:ext cx="3563178" cy="561560"/>
                  </a:xfrm>
                  <a:custGeom>
                    <a:avLst/>
                    <a:gdLst>
                      <a:gd name="connsiteX0" fmla="*/ 2917135 w 3563178"/>
                      <a:gd name="connsiteY0" fmla="*/ 0 h 561560"/>
                      <a:gd name="connsiteX1" fmla="*/ 0 w 3563178"/>
                      <a:gd name="connsiteY1" fmla="*/ 124239 h 561560"/>
                      <a:gd name="connsiteX2" fmla="*/ 531743 w 3563178"/>
                      <a:gd name="connsiteY2" fmla="*/ 561561 h 561560"/>
                      <a:gd name="connsiteX3" fmla="*/ 3563178 w 3563178"/>
                      <a:gd name="connsiteY3" fmla="*/ 477078 h 561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63178" h="561560">
                        <a:moveTo>
                          <a:pt x="2917135" y="0"/>
                        </a:moveTo>
                        <a:lnTo>
                          <a:pt x="0" y="124239"/>
                        </a:lnTo>
                        <a:lnTo>
                          <a:pt x="531743" y="561561"/>
                        </a:lnTo>
                        <a:lnTo>
                          <a:pt x="3563178" y="477078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9B6C95D-1940-42BA-9918-7ADCED66015B}"/>
                    </a:ext>
                  </a:extLst>
                </p:cNvPr>
                <p:cNvGrpSpPr/>
                <p:nvPr/>
              </p:nvGrpSpPr>
              <p:grpSpPr>
                <a:xfrm rot="21420000">
                  <a:off x="2498375" y="6003484"/>
                  <a:ext cx="397913" cy="39773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FD872745-A0CF-474D-B20E-154E17A936D2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9632F267-A1B8-4F3D-9E8E-539FFFC4173D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827B61BA-4E24-4A91-9F56-185FA9962CFE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E3FC8F70-DE48-4FCE-AB21-841FB47E97CC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38A1803-9C26-496F-B06E-1CB75B195E83}"/>
                    </a:ext>
                  </a:extLst>
                </p:cNvPr>
                <p:cNvGrpSpPr/>
                <p:nvPr/>
              </p:nvGrpSpPr>
              <p:grpSpPr>
                <a:xfrm rot="21420000">
                  <a:off x="1638238" y="6048376"/>
                  <a:ext cx="397740" cy="397921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B1085776-E7A2-42BD-8CDB-40B8F680923D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1885347C-CF58-434D-9763-212D93ADA62F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668EFB9E-98E9-4943-B227-D6E6D9B2E11E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0635E42-E244-43FE-8ACB-970F3B42C33B}"/>
                    </a:ext>
                  </a:extLst>
                </p:cNvPr>
                <p:cNvGrpSpPr/>
                <p:nvPr/>
              </p:nvGrpSpPr>
              <p:grpSpPr>
                <a:xfrm rot="21420000">
                  <a:off x="2068416" y="6026303"/>
                  <a:ext cx="397541" cy="397455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3443003-8451-4617-A265-0355E0B99052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6ABFDD3-43C4-40DF-8047-A427FF2A74DA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87C500E2-12CC-46E0-A102-BFBBF9137DB1}"/>
                    </a:ext>
                  </a:extLst>
                </p:cNvPr>
                <p:cNvSpPr/>
                <p:nvPr/>
              </p:nvSpPr>
              <p:spPr>
                <a:xfrm>
                  <a:off x="1190530" y="4119168"/>
                  <a:ext cx="2857039" cy="427351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9882" h="203409">
                      <a:moveTo>
                        <a:pt x="2189" y="173025"/>
                      </a:moveTo>
                      <a:cubicBezTo>
                        <a:pt x="3093" y="134134"/>
                        <a:pt x="-765" y="80955"/>
                        <a:pt x="139" y="42064"/>
                      </a:cubicBezTo>
                      <a:lnTo>
                        <a:pt x="1313397" y="0"/>
                      </a:lnTo>
                      <a:lnTo>
                        <a:pt x="1359882" y="34245"/>
                      </a:lnTo>
                      <a:lnTo>
                        <a:pt x="29986" y="74624"/>
                      </a:lnTo>
                      <a:lnTo>
                        <a:pt x="28255" y="203409"/>
                      </a:lnTo>
                      <a:lnTo>
                        <a:pt x="2189" y="173025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033BEFF-C2E0-49B6-A605-50D39CB2E246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3034882" y="173245"/>
                <a:chExt cx="2472894" cy="270837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108F1D1-2AA8-4E09-83CB-8635E1FD2F78}"/>
                    </a:ext>
                  </a:extLst>
                </p:cNvPr>
                <p:cNvGrpSpPr/>
                <p:nvPr/>
              </p:nvGrpSpPr>
              <p:grpSpPr>
                <a:xfrm>
                  <a:off x="3034882" y="173245"/>
                  <a:ext cx="2472894" cy="2708373"/>
                  <a:chOff x="4626665" y="0"/>
                  <a:chExt cx="2663686" cy="2917333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D31F038-AA35-4F9D-B204-DFA728E4C4DD}"/>
                      </a:ext>
                    </a:extLst>
                  </p:cNvPr>
                  <p:cNvSpPr/>
                  <p:nvPr/>
                </p:nvSpPr>
                <p:spPr>
                  <a:xfrm>
                    <a:off x="4640133" y="2268487"/>
                    <a:ext cx="2597879" cy="642027"/>
                  </a:xfrm>
                  <a:custGeom>
                    <a:avLst/>
                    <a:gdLst>
                      <a:gd name="connsiteX0" fmla="*/ 482976 w 2663686"/>
                      <a:gd name="connsiteY0" fmla="*/ 0 h 586607"/>
                      <a:gd name="connsiteX1" fmla="*/ 2663687 w 2663686"/>
                      <a:gd name="connsiteY1" fmla="*/ 129805 h 586607"/>
                      <a:gd name="connsiteX2" fmla="*/ 2266188 w 2663686"/>
                      <a:gd name="connsiteY2" fmla="*/ 586608 h 586607"/>
                      <a:gd name="connsiteX3" fmla="*/ 0 w 2663686"/>
                      <a:gd name="connsiteY3" fmla="*/ 498348 h 586607"/>
                      <a:gd name="connsiteX0" fmla="*/ 444876 w 2625587"/>
                      <a:gd name="connsiteY0" fmla="*/ 0 h 586608"/>
                      <a:gd name="connsiteX1" fmla="*/ 2625587 w 2625587"/>
                      <a:gd name="connsiteY1" fmla="*/ 129805 h 586608"/>
                      <a:gd name="connsiteX2" fmla="*/ 2228088 w 2625587"/>
                      <a:gd name="connsiteY2" fmla="*/ 586608 h 586608"/>
                      <a:gd name="connsiteX3" fmla="*/ 0 w 2625587"/>
                      <a:gd name="connsiteY3" fmla="*/ 498348 h 586608"/>
                      <a:gd name="connsiteX4" fmla="*/ 444876 w 2625587"/>
                      <a:gd name="connsiteY4" fmla="*/ 0 h 586608"/>
                      <a:gd name="connsiteX0" fmla="*/ 444876 w 2625587"/>
                      <a:gd name="connsiteY0" fmla="*/ 0 h 642027"/>
                      <a:gd name="connsiteX1" fmla="*/ 2625587 w 2625587"/>
                      <a:gd name="connsiteY1" fmla="*/ 129805 h 642027"/>
                      <a:gd name="connsiteX2" fmla="*/ 2188063 w 2625587"/>
                      <a:gd name="connsiteY2" fmla="*/ 642027 h 642027"/>
                      <a:gd name="connsiteX3" fmla="*/ 0 w 2625587"/>
                      <a:gd name="connsiteY3" fmla="*/ 498348 h 642027"/>
                      <a:gd name="connsiteX4" fmla="*/ 444876 w 2625587"/>
                      <a:gd name="connsiteY4" fmla="*/ 0 h 642027"/>
                      <a:gd name="connsiteX0" fmla="*/ 469507 w 2650218"/>
                      <a:gd name="connsiteY0" fmla="*/ 0 h 642027"/>
                      <a:gd name="connsiteX1" fmla="*/ 2650218 w 2650218"/>
                      <a:gd name="connsiteY1" fmla="*/ 129805 h 642027"/>
                      <a:gd name="connsiteX2" fmla="*/ 2212694 w 2650218"/>
                      <a:gd name="connsiteY2" fmla="*/ 642027 h 642027"/>
                      <a:gd name="connsiteX3" fmla="*/ 0 w 2650218"/>
                      <a:gd name="connsiteY3" fmla="*/ 486033 h 642027"/>
                      <a:gd name="connsiteX4" fmla="*/ 469507 w 2650218"/>
                      <a:gd name="connsiteY4" fmla="*/ 0 h 642027"/>
                      <a:gd name="connsiteX0" fmla="*/ 469507 w 2650218"/>
                      <a:gd name="connsiteY0" fmla="*/ 0 h 642027"/>
                      <a:gd name="connsiteX1" fmla="*/ 2650218 w 2650218"/>
                      <a:gd name="connsiteY1" fmla="*/ 129805 h 642027"/>
                      <a:gd name="connsiteX2" fmla="*/ 2212694 w 2650218"/>
                      <a:gd name="connsiteY2" fmla="*/ 642027 h 642027"/>
                      <a:gd name="connsiteX3" fmla="*/ 0 w 2650218"/>
                      <a:gd name="connsiteY3" fmla="*/ 486033 h 642027"/>
                      <a:gd name="connsiteX4" fmla="*/ 469507 w 2650218"/>
                      <a:gd name="connsiteY4" fmla="*/ 0 h 642027"/>
                      <a:gd name="connsiteX0" fmla="*/ 469507 w 2600957"/>
                      <a:gd name="connsiteY0" fmla="*/ 0 h 642027"/>
                      <a:gd name="connsiteX1" fmla="*/ 2600957 w 2600957"/>
                      <a:gd name="connsiteY1" fmla="*/ 89780 h 642027"/>
                      <a:gd name="connsiteX2" fmla="*/ 2212694 w 2600957"/>
                      <a:gd name="connsiteY2" fmla="*/ 642027 h 642027"/>
                      <a:gd name="connsiteX3" fmla="*/ 0 w 2600957"/>
                      <a:gd name="connsiteY3" fmla="*/ 486033 h 642027"/>
                      <a:gd name="connsiteX4" fmla="*/ 469507 w 2600957"/>
                      <a:gd name="connsiteY4" fmla="*/ 0 h 642027"/>
                      <a:gd name="connsiteX0" fmla="*/ 469507 w 2597879"/>
                      <a:gd name="connsiteY0" fmla="*/ 0 h 642027"/>
                      <a:gd name="connsiteX1" fmla="*/ 2597879 w 2597879"/>
                      <a:gd name="connsiteY1" fmla="*/ 105174 h 642027"/>
                      <a:gd name="connsiteX2" fmla="*/ 2212694 w 2597879"/>
                      <a:gd name="connsiteY2" fmla="*/ 642027 h 642027"/>
                      <a:gd name="connsiteX3" fmla="*/ 0 w 2597879"/>
                      <a:gd name="connsiteY3" fmla="*/ 486033 h 642027"/>
                      <a:gd name="connsiteX4" fmla="*/ 469507 w 2597879"/>
                      <a:gd name="connsiteY4" fmla="*/ 0 h 642027"/>
                      <a:gd name="connsiteX0" fmla="*/ 469507 w 2597879"/>
                      <a:gd name="connsiteY0" fmla="*/ 0 h 642027"/>
                      <a:gd name="connsiteX1" fmla="*/ 2597879 w 2597879"/>
                      <a:gd name="connsiteY1" fmla="*/ 105174 h 642027"/>
                      <a:gd name="connsiteX2" fmla="*/ 2212694 w 2597879"/>
                      <a:gd name="connsiteY2" fmla="*/ 642027 h 642027"/>
                      <a:gd name="connsiteX3" fmla="*/ 0 w 2597879"/>
                      <a:gd name="connsiteY3" fmla="*/ 486033 h 642027"/>
                      <a:gd name="connsiteX4" fmla="*/ 469507 w 2597879"/>
                      <a:gd name="connsiteY4" fmla="*/ 0 h 642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97879" h="642027">
                        <a:moveTo>
                          <a:pt x="469507" y="0"/>
                        </a:moveTo>
                        <a:lnTo>
                          <a:pt x="2597879" y="105174"/>
                        </a:lnTo>
                        <a:lnTo>
                          <a:pt x="2212694" y="642027"/>
                        </a:lnTo>
                        <a:lnTo>
                          <a:pt x="0" y="486033"/>
                        </a:lnTo>
                        <a:lnTo>
                          <a:pt x="469507" y="0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99E37715-AD86-4D09-8144-CFF46E245033}"/>
                      </a:ext>
                    </a:extLst>
                  </p:cNvPr>
                  <p:cNvSpPr/>
                  <p:nvPr/>
                </p:nvSpPr>
                <p:spPr>
                  <a:xfrm>
                    <a:off x="4626665" y="498347"/>
                    <a:ext cx="2266187" cy="2418985"/>
                  </a:xfrm>
                  <a:custGeom>
                    <a:avLst/>
                    <a:gdLst>
                      <a:gd name="connsiteX0" fmla="*/ 2266188 w 2266187"/>
                      <a:gd name="connsiteY0" fmla="*/ 88259 h 2418985"/>
                      <a:gd name="connsiteX1" fmla="*/ 2225305 w 2266187"/>
                      <a:gd name="connsiteY1" fmla="*/ 2418986 h 2418985"/>
                      <a:gd name="connsiteX2" fmla="*/ 27034 w 2266187"/>
                      <a:gd name="connsiteY2" fmla="*/ 2260026 h 2418985"/>
                      <a:gd name="connsiteX3" fmla="*/ 0 w 2266187"/>
                      <a:gd name="connsiteY3" fmla="*/ 2220203 h 2418985"/>
                      <a:gd name="connsiteX4" fmla="*/ 0 w 2266187"/>
                      <a:gd name="connsiteY4" fmla="*/ 0 h 2418985"/>
                      <a:gd name="connsiteX5" fmla="*/ 2266188 w 2266187"/>
                      <a:gd name="connsiteY5" fmla="*/ 88259 h 2418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418985">
                        <a:moveTo>
                          <a:pt x="2266188" y="88259"/>
                        </a:moveTo>
                        <a:lnTo>
                          <a:pt x="2225305" y="2418986"/>
                        </a:lnTo>
                        <a:lnTo>
                          <a:pt x="27034" y="2260026"/>
                        </a:lnTo>
                        <a:cubicBezTo>
                          <a:pt x="11861" y="2258899"/>
                          <a:pt x="0" y="2241473"/>
                          <a:pt x="0" y="2220203"/>
                        </a:cubicBezTo>
                        <a:lnTo>
                          <a:pt x="0" y="0"/>
                        </a:lnTo>
                        <a:lnTo>
                          <a:pt x="2266188" y="88259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72A95232-BC73-4549-852F-C93C5F62E9BB}"/>
                      </a:ext>
                    </a:extLst>
                  </p:cNvPr>
                  <p:cNvSpPr/>
                  <p:nvPr/>
                </p:nvSpPr>
                <p:spPr>
                  <a:xfrm>
                    <a:off x="6851970" y="129805"/>
                    <a:ext cx="438381" cy="2787528"/>
                  </a:xfrm>
                  <a:custGeom>
                    <a:avLst/>
                    <a:gdLst>
                      <a:gd name="connsiteX0" fmla="*/ 438382 w 438381"/>
                      <a:gd name="connsiteY0" fmla="*/ 0 h 2787528"/>
                      <a:gd name="connsiteX1" fmla="*/ 40883 w 438381"/>
                      <a:gd name="connsiteY1" fmla="*/ 456802 h 2787528"/>
                      <a:gd name="connsiteX2" fmla="*/ 0 w 438381"/>
                      <a:gd name="connsiteY2" fmla="*/ 2787529 h 2787528"/>
                      <a:gd name="connsiteX3" fmla="*/ 382657 w 438381"/>
                      <a:gd name="connsiteY3" fmla="*/ 2247635 h 2787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81" h="2787528">
                        <a:moveTo>
                          <a:pt x="438382" y="0"/>
                        </a:moveTo>
                        <a:lnTo>
                          <a:pt x="40883" y="456802"/>
                        </a:lnTo>
                        <a:lnTo>
                          <a:pt x="0" y="2787529"/>
                        </a:lnTo>
                        <a:lnTo>
                          <a:pt x="382657" y="2247635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A4D6D23D-E5B8-4C8A-A198-FD55EA2F2E71}"/>
                      </a:ext>
                    </a:extLst>
                  </p:cNvPr>
                  <p:cNvSpPr/>
                  <p:nvPr/>
                </p:nvSpPr>
                <p:spPr>
                  <a:xfrm>
                    <a:off x="4626665" y="0"/>
                    <a:ext cx="2663686" cy="586607"/>
                  </a:xfrm>
                  <a:custGeom>
                    <a:avLst/>
                    <a:gdLst>
                      <a:gd name="connsiteX0" fmla="*/ 482976 w 2663686"/>
                      <a:gd name="connsiteY0" fmla="*/ 0 h 586607"/>
                      <a:gd name="connsiteX1" fmla="*/ 2663687 w 2663686"/>
                      <a:gd name="connsiteY1" fmla="*/ 129805 h 586607"/>
                      <a:gd name="connsiteX2" fmla="*/ 2266188 w 2663686"/>
                      <a:gd name="connsiteY2" fmla="*/ 586608 h 586607"/>
                      <a:gd name="connsiteX3" fmla="*/ 0 w 2663686"/>
                      <a:gd name="connsiteY3" fmla="*/ 498348 h 586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86607">
                        <a:moveTo>
                          <a:pt x="482976" y="0"/>
                        </a:moveTo>
                        <a:lnTo>
                          <a:pt x="2663687" y="129805"/>
                        </a:lnTo>
                        <a:lnTo>
                          <a:pt x="2266188" y="586608"/>
                        </a:lnTo>
                        <a:lnTo>
                          <a:pt x="0" y="498348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B7114A5-0AF9-4B8C-9568-DF313816B8DB}"/>
                    </a:ext>
                  </a:extLst>
                </p:cNvPr>
                <p:cNvGrpSpPr/>
                <p:nvPr/>
              </p:nvGrpSpPr>
              <p:grpSpPr>
                <a:xfrm rot="180000">
                  <a:off x="3779570" y="2405315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ADAA2A75-5DA9-48A0-84CB-D45FBCAB0B24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C5B24887-B524-444F-814D-21A6C67770AE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3F2D8E7-2A39-4FC4-BFDD-A34E2C28BFD2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6C057966-98E6-48D2-B94D-899E9A0A9EBB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75E730B-F32D-49E8-8325-D85E91B4E70F}"/>
                    </a:ext>
                  </a:extLst>
                </p:cNvPr>
                <p:cNvGrpSpPr/>
                <p:nvPr/>
              </p:nvGrpSpPr>
              <p:grpSpPr>
                <a:xfrm rot="180000">
                  <a:off x="3093663" y="236921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5D3E7F9E-E293-4D38-98ED-F1FBC7993672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DBC358F0-1F89-466E-BBD1-27052AAB5689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83D87DD9-CB0F-47C9-BF9F-3C1E9EDEC7A9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DE4D164-D41F-49B8-A80D-BFB716FA9B7D}"/>
                    </a:ext>
                  </a:extLst>
                </p:cNvPr>
                <p:cNvGrpSpPr/>
                <p:nvPr/>
              </p:nvGrpSpPr>
              <p:grpSpPr>
                <a:xfrm rot="180000">
                  <a:off x="3436688" y="2387558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8C003280-0215-47F2-9128-6F47241622B0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7DE896D5-72D6-4FF9-80FE-6FE33A86E0EA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98C878B-BE1E-4568-A767-68215FFA3D8B}"/>
                    </a:ext>
                  </a:extLst>
                </p:cNvPr>
                <p:cNvSpPr/>
                <p:nvPr/>
              </p:nvSpPr>
              <p:spPr>
                <a:xfrm flipH="1">
                  <a:off x="3265461" y="333472"/>
                  <a:ext cx="2110218" cy="449209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67823 h 198207"/>
                    <a:gd name="connsiteX1" fmla="*/ 139 w 1359882"/>
                    <a:gd name="connsiteY1" fmla="*/ 36862 h 198207"/>
                    <a:gd name="connsiteX2" fmla="*/ 989140 w 1359882"/>
                    <a:gd name="connsiteY2" fmla="*/ 0 h 198207"/>
                    <a:gd name="connsiteX3" fmla="*/ 1359882 w 1359882"/>
                    <a:gd name="connsiteY3" fmla="*/ 29043 h 198207"/>
                    <a:gd name="connsiteX4" fmla="*/ 29986 w 1359882"/>
                    <a:gd name="connsiteY4" fmla="*/ 69422 h 198207"/>
                    <a:gd name="connsiteX5" fmla="*/ 28255 w 1359882"/>
                    <a:gd name="connsiteY5" fmla="*/ 198207 h 198207"/>
                    <a:gd name="connsiteX6" fmla="*/ 2189 w 1359882"/>
                    <a:gd name="connsiteY6" fmla="*/ 167823 h 198207"/>
                    <a:gd name="connsiteX0" fmla="*/ 2189 w 1016551"/>
                    <a:gd name="connsiteY0" fmla="*/ 167823 h 198207"/>
                    <a:gd name="connsiteX1" fmla="*/ 139 w 1016551"/>
                    <a:gd name="connsiteY1" fmla="*/ 36862 h 198207"/>
                    <a:gd name="connsiteX2" fmla="*/ 989140 w 1016551"/>
                    <a:gd name="connsiteY2" fmla="*/ 0 h 198207"/>
                    <a:gd name="connsiteX3" fmla="*/ 1016551 w 1016551"/>
                    <a:gd name="connsiteY3" fmla="*/ 37713 h 198207"/>
                    <a:gd name="connsiteX4" fmla="*/ 29986 w 1016551"/>
                    <a:gd name="connsiteY4" fmla="*/ 69422 h 198207"/>
                    <a:gd name="connsiteX5" fmla="*/ 28255 w 1016551"/>
                    <a:gd name="connsiteY5" fmla="*/ 198207 h 198207"/>
                    <a:gd name="connsiteX6" fmla="*/ 2189 w 1016551"/>
                    <a:gd name="connsiteY6" fmla="*/ 167823 h 198207"/>
                    <a:gd name="connsiteX0" fmla="*/ 2189 w 1016551"/>
                    <a:gd name="connsiteY0" fmla="*/ 167823 h 198207"/>
                    <a:gd name="connsiteX1" fmla="*/ 139 w 1016551"/>
                    <a:gd name="connsiteY1" fmla="*/ 36862 h 198207"/>
                    <a:gd name="connsiteX2" fmla="*/ 989140 w 1016551"/>
                    <a:gd name="connsiteY2" fmla="*/ 0 h 198207"/>
                    <a:gd name="connsiteX3" fmla="*/ 1016551 w 1016551"/>
                    <a:gd name="connsiteY3" fmla="*/ 32511 h 198207"/>
                    <a:gd name="connsiteX4" fmla="*/ 29986 w 1016551"/>
                    <a:gd name="connsiteY4" fmla="*/ 69422 h 198207"/>
                    <a:gd name="connsiteX5" fmla="*/ 28255 w 1016551"/>
                    <a:gd name="connsiteY5" fmla="*/ 198207 h 198207"/>
                    <a:gd name="connsiteX6" fmla="*/ 2189 w 1016551"/>
                    <a:gd name="connsiteY6" fmla="*/ 167823 h 198207"/>
                    <a:gd name="connsiteX0" fmla="*/ 2189 w 1016551"/>
                    <a:gd name="connsiteY0" fmla="*/ 178227 h 208611"/>
                    <a:gd name="connsiteX1" fmla="*/ 139 w 1016551"/>
                    <a:gd name="connsiteY1" fmla="*/ 47266 h 208611"/>
                    <a:gd name="connsiteX2" fmla="*/ 973534 w 1016551"/>
                    <a:gd name="connsiteY2" fmla="*/ 0 h 208611"/>
                    <a:gd name="connsiteX3" fmla="*/ 1016551 w 1016551"/>
                    <a:gd name="connsiteY3" fmla="*/ 42915 h 208611"/>
                    <a:gd name="connsiteX4" fmla="*/ 29986 w 1016551"/>
                    <a:gd name="connsiteY4" fmla="*/ 79826 h 208611"/>
                    <a:gd name="connsiteX5" fmla="*/ 28255 w 1016551"/>
                    <a:gd name="connsiteY5" fmla="*/ 208611 h 208611"/>
                    <a:gd name="connsiteX6" fmla="*/ 2189 w 1016551"/>
                    <a:gd name="connsiteY6" fmla="*/ 178227 h 208611"/>
                    <a:gd name="connsiteX0" fmla="*/ 2189 w 1004413"/>
                    <a:gd name="connsiteY0" fmla="*/ 178227 h 208611"/>
                    <a:gd name="connsiteX1" fmla="*/ 139 w 1004413"/>
                    <a:gd name="connsiteY1" fmla="*/ 47266 h 208611"/>
                    <a:gd name="connsiteX2" fmla="*/ 973534 w 1004413"/>
                    <a:gd name="connsiteY2" fmla="*/ 0 h 208611"/>
                    <a:gd name="connsiteX3" fmla="*/ 1004413 w 1004413"/>
                    <a:gd name="connsiteY3" fmla="*/ 30777 h 208611"/>
                    <a:gd name="connsiteX4" fmla="*/ 29986 w 1004413"/>
                    <a:gd name="connsiteY4" fmla="*/ 79826 h 208611"/>
                    <a:gd name="connsiteX5" fmla="*/ 28255 w 1004413"/>
                    <a:gd name="connsiteY5" fmla="*/ 208611 h 208611"/>
                    <a:gd name="connsiteX6" fmla="*/ 2189 w 1004413"/>
                    <a:gd name="connsiteY6" fmla="*/ 178227 h 208611"/>
                    <a:gd name="connsiteX0" fmla="*/ 2189 w 1004413"/>
                    <a:gd name="connsiteY0" fmla="*/ 183429 h 213813"/>
                    <a:gd name="connsiteX1" fmla="*/ 139 w 1004413"/>
                    <a:gd name="connsiteY1" fmla="*/ 52468 h 213813"/>
                    <a:gd name="connsiteX2" fmla="*/ 968332 w 1004413"/>
                    <a:gd name="connsiteY2" fmla="*/ 0 h 213813"/>
                    <a:gd name="connsiteX3" fmla="*/ 1004413 w 1004413"/>
                    <a:gd name="connsiteY3" fmla="*/ 35979 h 213813"/>
                    <a:gd name="connsiteX4" fmla="*/ 29986 w 1004413"/>
                    <a:gd name="connsiteY4" fmla="*/ 85028 h 213813"/>
                    <a:gd name="connsiteX5" fmla="*/ 28255 w 1004413"/>
                    <a:gd name="connsiteY5" fmla="*/ 213813 h 213813"/>
                    <a:gd name="connsiteX6" fmla="*/ 2189 w 1004413"/>
                    <a:gd name="connsiteY6" fmla="*/ 183429 h 21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4413" h="213813">
                      <a:moveTo>
                        <a:pt x="2189" y="183429"/>
                      </a:moveTo>
                      <a:cubicBezTo>
                        <a:pt x="3093" y="144538"/>
                        <a:pt x="-765" y="91359"/>
                        <a:pt x="139" y="52468"/>
                      </a:cubicBezTo>
                      <a:lnTo>
                        <a:pt x="968332" y="0"/>
                      </a:lnTo>
                      <a:lnTo>
                        <a:pt x="1004413" y="35979"/>
                      </a:lnTo>
                      <a:lnTo>
                        <a:pt x="29986" y="85028"/>
                      </a:lnTo>
                      <a:lnTo>
                        <a:pt x="28255" y="213813"/>
                      </a:lnTo>
                      <a:lnTo>
                        <a:pt x="2189" y="18342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A8FC2AC-03F9-41CF-BD2D-EF07062A693A}"/>
                </a:ext>
              </a:extLst>
            </p:cNvPr>
            <p:cNvGrpSpPr/>
            <p:nvPr/>
          </p:nvGrpSpPr>
          <p:grpSpPr>
            <a:xfrm flipH="1">
              <a:off x="5927576" y="901675"/>
              <a:ext cx="5528110" cy="5528110"/>
              <a:chOff x="1073682" y="644071"/>
              <a:chExt cx="5528110" cy="552811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EFFD1A5-FD97-46A7-9082-C0871410A285}"/>
                  </a:ext>
                </a:extLst>
              </p:cNvPr>
              <p:cNvSpPr/>
              <p:nvPr/>
            </p:nvSpPr>
            <p:spPr>
              <a:xfrm>
                <a:off x="2997067" y="1164901"/>
                <a:ext cx="1682256" cy="4297046"/>
              </a:xfrm>
              <a:custGeom>
                <a:avLst/>
                <a:gdLst>
                  <a:gd name="connsiteX0" fmla="*/ 95794 w 2090057"/>
                  <a:gd name="connsiteY0" fmla="*/ 0 h 5364480"/>
                  <a:gd name="connsiteX1" fmla="*/ 1924594 w 2090057"/>
                  <a:gd name="connsiteY1" fmla="*/ 209005 h 5364480"/>
                  <a:gd name="connsiteX2" fmla="*/ 2090057 w 2090057"/>
                  <a:gd name="connsiteY2" fmla="*/ 374468 h 5364480"/>
                  <a:gd name="connsiteX3" fmla="*/ 2011680 w 2090057"/>
                  <a:gd name="connsiteY3" fmla="*/ 4789714 h 5364480"/>
                  <a:gd name="connsiteX4" fmla="*/ 1828800 w 2090057"/>
                  <a:gd name="connsiteY4" fmla="*/ 4972594 h 5364480"/>
                  <a:gd name="connsiteX5" fmla="*/ 261257 w 2090057"/>
                  <a:gd name="connsiteY5" fmla="*/ 5364480 h 5364480"/>
                  <a:gd name="connsiteX6" fmla="*/ 104503 w 2090057"/>
                  <a:gd name="connsiteY6" fmla="*/ 5225142 h 5364480"/>
                  <a:gd name="connsiteX7" fmla="*/ 0 w 2090057"/>
                  <a:gd name="connsiteY7" fmla="*/ 200297 h 5364480"/>
                  <a:gd name="connsiteX8" fmla="*/ 156754 w 2090057"/>
                  <a:gd name="connsiteY8" fmla="*/ 34834 h 5364480"/>
                  <a:gd name="connsiteX9" fmla="*/ 226423 w 2090057"/>
                  <a:gd name="connsiteY9" fmla="*/ 8708 h 5364480"/>
                  <a:gd name="connsiteX10" fmla="*/ 278674 w 2090057"/>
                  <a:gd name="connsiteY10" fmla="*/ 43542 h 5364480"/>
                  <a:gd name="connsiteX0" fmla="*/ 1924594 w 2090057"/>
                  <a:gd name="connsiteY0" fmla="*/ 200297 h 5355772"/>
                  <a:gd name="connsiteX1" fmla="*/ 2090057 w 2090057"/>
                  <a:gd name="connsiteY1" fmla="*/ 365760 h 5355772"/>
                  <a:gd name="connsiteX2" fmla="*/ 2011680 w 2090057"/>
                  <a:gd name="connsiteY2" fmla="*/ 4781006 h 5355772"/>
                  <a:gd name="connsiteX3" fmla="*/ 1828800 w 2090057"/>
                  <a:gd name="connsiteY3" fmla="*/ 4963886 h 5355772"/>
                  <a:gd name="connsiteX4" fmla="*/ 261257 w 2090057"/>
                  <a:gd name="connsiteY4" fmla="*/ 5355772 h 5355772"/>
                  <a:gd name="connsiteX5" fmla="*/ 104503 w 2090057"/>
                  <a:gd name="connsiteY5" fmla="*/ 5216434 h 5355772"/>
                  <a:gd name="connsiteX6" fmla="*/ 0 w 2090057"/>
                  <a:gd name="connsiteY6" fmla="*/ 191589 h 5355772"/>
                  <a:gd name="connsiteX7" fmla="*/ 156754 w 2090057"/>
                  <a:gd name="connsiteY7" fmla="*/ 26126 h 5355772"/>
                  <a:gd name="connsiteX8" fmla="*/ 226423 w 2090057"/>
                  <a:gd name="connsiteY8" fmla="*/ 0 h 5355772"/>
                  <a:gd name="connsiteX9" fmla="*/ 278674 w 2090057"/>
                  <a:gd name="connsiteY9" fmla="*/ 34834 h 5355772"/>
                  <a:gd name="connsiteX0" fmla="*/ 1924594 w 2090057"/>
                  <a:gd name="connsiteY0" fmla="*/ 174171 h 5329646"/>
                  <a:gd name="connsiteX1" fmla="*/ 2090057 w 2090057"/>
                  <a:gd name="connsiteY1" fmla="*/ 339634 h 5329646"/>
                  <a:gd name="connsiteX2" fmla="*/ 2011680 w 2090057"/>
                  <a:gd name="connsiteY2" fmla="*/ 4754880 h 5329646"/>
                  <a:gd name="connsiteX3" fmla="*/ 1828800 w 2090057"/>
                  <a:gd name="connsiteY3" fmla="*/ 4937760 h 5329646"/>
                  <a:gd name="connsiteX4" fmla="*/ 261257 w 2090057"/>
                  <a:gd name="connsiteY4" fmla="*/ 5329646 h 5329646"/>
                  <a:gd name="connsiteX5" fmla="*/ 104503 w 2090057"/>
                  <a:gd name="connsiteY5" fmla="*/ 5190308 h 5329646"/>
                  <a:gd name="connsiteX6" fmla="*/ 0 w 2090057"/>
                  <a:gd name="connsiteY6" fmla="*/ 165463 h 5329646"/>
                  <a:gd name="connsiteX7" fmla="*/ 156754 w 2090057"/>
                  <a:gd name="connsiteY7" fmla="*/ 0 h 5329646"/>
                  <a:gd name="connsiteX8" fmla="*/ 278674 w 2090057"/>
                  <a:gd name="connsiteY8" fmla="*/ 8708 h 5329646"/>
                  <a:gd name="connsiteX0" fmla="*/ 1924594 w 2090057"/>
                  <a:gd name="connsiteY0" fmla="*/ 174171 h 5329646"/>
                  <a:gd name="connsiteX1" fmla="*/ 2090057 w 2090057"/>
                  <a:gd name="connsiteY1" fmla="*/ 339634 h 5329646"/>
                  <a:gd name="connsiteX2" fmla="*/ 2011680 w 2090057"/>
                  <a:gd name="connsiteY2" fmla="*/ 4754880 h 5329646"/>
                  <a:gd name="connsiteX3" fmla="*/ 1828800 w 2090057"/>
                  <a:gd name="connsiteY3" fmla="*/ 4937760 h 5329646"/>
                  <a:gd name="connsiteX4" fmla="*/ 261257 w 2090057"/>
                  <a:gd name="connsiteY4" fmla="*/ 5329646 h 5329646"/>
                  <a:gd name="connsiteX5" fmla="*/ 104503 w 2090057"/>
                  <a:gd name="connsiteY5" fmla="*/ 5190308 h 5329646"/>
                  <a:gd name="connsiteX6" fmla="*/ 0 w 2090057"/>
                  <a:gd name="connsiteY6" fmla="*/ 165463 h 5329646"/>
                  <a:gd name="connsiteX7" fmla="*/ 156754 w 2090057"/>
                  <a:gd name="connsiteY7" fmla="*/ 0 h 5329646"/>
                  <a:gd name="connsiteX0" fmla="*/ 1925021 w 2090484"/>
                  <a:gd name="connsiteY0" fmla="*/ 174171 h 5329646"/>
                  <a:gd name="connsiteX1" fmla="*/ 2090484 w 2090484"/>
                  <a:gd name="connsiteY1" fmla="*/ 339634 h 5329646"/>
                  <a:gd name="connsiteX2" fmla="*/ 2012107 w 2090484"/>
                  <a:gd name="connsiteY2" fmla="*/ 4754880 h 5329646"/>
                  <a:gd name="connsiteX3" fmla="*/ 1829227 w 2090484"/>
                  <a:gd name="connsiteY3" fmla="*/ 4937760 h 5329646"/>
                  <a:gd name="connsiteX4" fmla="*/ 261684 w 2090484"/>
                  <a:gd name="connsiteY4" fmla="*/ 5329646 h 5329646"/>
                  <a:gd name="connsiteX5" fmla="*/ 104930 w 2090484"/>
                  <a:gd name="connsiteY5" fmla="*/ 5190308 h 5329646"/>
                  <a:gd name="connsiteX6" fmla="*/ 427 w 2090484"/>
                  <a:gd name="connsiteY6" fmla="*/ 165463 h 5329646"/>
                  <a:gd name="connsiteX7" fmla="*/ 157181 w 2090484"/>
                  <a:gd name="connsiteY7" fmla="*/ 0 h 5329646"/>
                  <a:gd name="connsiteX0" fmla="*/ 1925063 w 2090526"/>
                  <a:gd name="connsiteY0" fmla="*/ 174171 h 5329646"/>
                  <a:gd name="connsiteX1" fmla="*/ 2090526 w 2090526"/>
                  <a:gd name="connsiteY1" fmla="*/ 339634 h 5329646"/>
                  <a:gd name="connsiteX2" fmla="*/ 2012149 w 2090526"/>
                  <a:gd name="connsiteY2" fmla="*/ 4754880 h 5329646"/>
                  <a:gd name="connsiteX3" fmla="*/ 1829269 w 2090526"/>
                  <a:gd name="connsiteY3" fmla="*/ 4937760 h 5329646"/>
                  <a:gd name="connsiteX4" fmla="*/ 261726 w 2090526"/>
                  <a:gd name="connsiteY4" fmla="*/ 5329646 h 5329646"/>
                  <a:gd name="connsiteX5" fmla="*/ 104972 w 2090526"/>
                  <a:gd name="connsiteY5" fmla="*/ 5190308 h 5329646"/>
                  <a:gd name="connsiteX6" fmla="*/ 469 w 2090526"/>
                  <a:gd name="connsiteY6" fmla="*/ 165463 h 5329646"/>
                  <a:gd name="connsiteX7" fmla="*/ 157223 w 2090526"/>
                  <a:gd name="connsiteY7" fmla="*/ 0 h 5329646"/>
                  <a:gd name="connsiteX0" fmla="*/ 1925049 w 2090512"/>
                  <a:gd name="connsiteY0" fmla="*/ 174700 h 5330175"/>
                  <a:gd name="connsiteX1" fmla="*/ 2090512 w 2090512"/>
                  <a:gd name="connsiteY1" fmla="*/ 340163 h 5330175"/>
                  <a:gd name="connsiteX2" fmla="*/ 2012135 w 2090512"/>
                  <a:gd name="connsiteY2" fmla="*/ 4755409 h 5330175"/>
                  <a:gd name="connsiteX3" fmla="*/ 1829255 w 2090512"/>
                  <a:gd name="connsiteY3" fmla="*/ 4938289 h 5330175"/>
                  <a:gd name="connsiteX4" fmla="*/ 261712 w 2090512"/>
                  <a:gd name="connsiteY4" fmla="*/ 5330175 h 5330175"/>
                  <a:gd name="connsiteX5" fmla="*/ 104958 w 2090512"/>
                  <a:gd name="connsiteY5" fmla="*/ 5190837 h 5330175"/>
                  <a:gd name="connsiteX6" fmla="*/ 455 w 2090512"/>
                  <a:gd name="connsiteY6" fmla="*/ 165992 h 5330175"/>
                  <a:gd name="connsiteX7" fmla="*/ 157209 w 2090512"/>
                  <a:gd name="connsiteY7" fmla="*/ 529 h 5330175"/>
                  <a:gd name="connsiteX0" fmla="*/ 1925049 w 2090512"/>
                  <a:gd name="connsiteY0" fmla="*/ 174700 h 5330175"/>
                  <a:gd name="connsiteX1" fmla="*/ 2090512 w 2090512"/>
                  <a:gd name="connsiteY1" fmla="*/ 340163 h 5330175"/>
                  <a:gd name="connsiteX2" fmla="*/ 2012135 w 2090512"/>
                  <a:gd name="connsiteY2" fmla="*/ 4755409 h 5330175"/>
                  <a:gd name="connsiteX3" fmla="*/ 1829255 w 2090512"/>
                  <a:gd name="connsiteY3" fmla="*/ 4938289 h 5330175"/>
                  <a:gd name="connsiteX4" fmla="*/ 261712 w 2090512"/>
                  <a:gd name="connsiteY4" fmla="*/ 5330175 h 5330175"/>
                  <a:gd name="connsiteX5" fmla="*/ 104958 w 2090512"/>
                  <a:gd name="connsiteY5" fmla="*/ 5190837 h 5330175"/>
                  <a:gd name="connsiteX6" fmla="*/ 455 w 2090512"/>
                  <a:gd name="connsiteY6" fmla="*/ 165992 h 5330175"/>
                  <a:gd name="connsiteX7" fmla="*/ 157209 w 2090512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12135 w 2086954"/>
                  <a:gd name="connsiteY2" fmla="*/ 475540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104958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12135 w 2086954"/>
                  <a:gd name="connsiteY2" fmla="*/ 475540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104958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58856 w 2086954"/>
                  <a:gd name="connsiteY2" fmla="*/ 463526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104958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58856 w 2086954"/>
                  <a:gd name="connsiteY2" fmla="*/ 463526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104958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58856 w 2086954"/>
                  <a:gd name="connsiteY2" fmla="*/ 463526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104958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58856 w 2086954"/>
                  <a:gd name="connsiteY2" fmla="*/ 463526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68249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175"/>
                  <a:gd name="connsiteX1" fmla="*/ 2086954 w 2086954"/>
                  <a:gd name="connsiteY1" fmla="*/ 393533 h 5330175"/>
                  <a:gd name="connsiteX2" fmla="*/ 2058856 w 2086954"/>
                  <a:gd name="connsiteY2" fmla="*/ 4635269 h 5330175"/>
                  <a:gd name="connsiteX3" fmla="*/ 1829255 w 2086954"/>
                  <a:gd name="connsiteY3" fmla="*/ 4938289 h 5330175"/>
                  <a:gd name="connsiteX4" fmla="*/ 261712 w 2086954"/>
                  <a:gd name="connsiteY4" fmla="*/ 5330175 h 5330175"/>
                  <a:gd name="connsiteX5" fmla="*/ 68249 w 2086954"/>
                  <a:gd name="connsiteY5" fmla="*/ 5190837 h 5330175"/>
                  <a:gd name="connsiteX6" fmla="*/ 455 w 2086954"/>
                  <a:gd name="connsiteY6" fmla="*/ 165992 h 5330175"/>
                  <a:gd name="connsiteX7" fmla="*/ 157209 w 2086954"/>
                  <a:gd name="connsiteY7" fmla="*/ 529 h 5330175"/>
                  <a:gd name="connsiteX0" fmla="*/ 1925049 w 2086954"/>
                  <a:gd name="connsiteY0" fmla="*/ 174700 h 5330781"/>
                  <a:gd name="connsiteX1" fmla="*/ 2086954 w 2086954"/>
                  <a:gd name="connsiteY1" fmla="*/ 393533 h 5330781"/>
                  <a:gd name="connsiteX2" fmla="*/ 2058856 w 2086954"/>
                  <a:gd name="connsiteY2" fmla="*/ 4635269 h 5330781"/>
                  <a:gd name="connsiteX3" fmla="*/ 1829255 w 2086954"/>
                  <a:gd name="connsiteY3" fmla="*/ 4938289 h 5330781"/>
                  <a:gd name="connsiteX4" fmla="*/ 261712 w 2086954"/>
                  <a:gd name="connsiteY4" fmla="*/ 5330175 h 5330781"/>
                  <a:gd name="connsiteX5" fmla="*/ 68249 w 2086954"/>
                  <a:gd name="connsiteY5" fmla="*/ 5190837 h 5330781"/>
                  <a:gd name="connsiteX6" fmla="*/ 455 w 2086954"/>
                  <a:gd name="connsiteY6" fmla="*/ 165992 h 5330781"/>
                  <a:gd name="connsiteX7" fmla="*/ 157209 w 2086954"/>
                  <a:gd name="connsiteY7" fmla="*/ 529 h 533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954" h="5330781">
                    <a:moveTo>
                      <a:pt x="1925049" y="174700"/>
                    </a:moveTo>
                    <a:cubicBezTo>
                      <a:pt x="1994435" y="180042"/>
                      <a:pt x="2085169" y="320589"/>
                      <a:pt x="2086954" y="393533"/>
                    </a:cubicBezTo>
                    <a:lnTo>
                      <a:pt x="2058856" y="4635269"/>
                    </a:lnTo>
                    <a:cubicBezTo>
                      <a:pt x="2049066" y="4782997"/>
                      <a:pt x="1989220" y="4894015"/>
                      <a:pt x="1829255" y="4938289"/>
                    </a:cubicBezTo>
                    <a:lnTo>
                      <a:pt x="261712" y="5330175"/>
                    </a:lnTo>
                    <a:cubicBezTo>
                      <a:pt x="183875" y="5337124"/>
                      <a:pt x="86016" y="5284004"/>
                      <a:pt x="68249" y="5190837"/>
                    </a:cubicBezTo>
                    <a:lnTo>
                      <a:pt x="455" y="165992"/>
                    </a:lnTo>
                    <a:cubicBezTo>
                      <a:pt x="-7780" y="96606"/>
                      <a:pt x="97842" y="-8359"/>
                      <a:pt x="157209" y="529"/>
                    </a:cubicBezTo>
                  </a:path>
                </a:pathLst>
              </a:cu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E11391C8-2811-46FF-B2AD-2DD2C41D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682" y="644071"/>
                <a:ext cx="5528110" cy="552811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118A3F7-BEB5-413F-92FB-8AF941203F3C}"/>
                </a:ext>
              </a:extLst>
            </p:cNvPr>
            <p:cNvGrpSpPr/>
            <p:nvPr/>
          </p:nvGrpSpPr>
          <p:grpSpPr>
            <a:xfrm>
              <a:off x="5748390" y="3740474"/>
              <a:ext cx="4504016" cy="2398202"/>
              <a:chOff x="3083858" y="3382264"/>
              <a:chExt cx="4504016" cy="239820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1EDE24-27A5-4FEA-8EAA-60EB1191B3E3}"/>
                  </a:ext>
                </a:extLst>
              </p:cNvPr>
              <p:cNvSpPr/>
              <p:nvPr/>
            </p:nvSpPr>
            <p:spPr>
              <a:xfrm rot="162293">
                <a:off x="3690180" y="5113209"/>
                <a:ext cx="1617018" cy="645205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D62DB26-831B-48C0-BBA8-D25CB43539C2}"/>
                  </a:ext>
                </a:extLst>
              </p:cNvPr>
              <p:cNvSpPr/>
              <p:nvPr/>
            </p:nvSpPr>
            <p:spPr>
              <a:xfrm rot="162293">
                <a:off x="5340964" y="5135261"/>
                <a:ext cx="1617018" cy="645205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AFD2AC-6E26-42CB-A8C7-D0C31BA104FD}"/>
                  </a:ext>
                </a:extLst>
              </p:cNvPr>
              <p:cNvSpPr/>
              <p:nvPr/>
            </p:nvSpPr>
            <p:spPr>
              <a:xfrm rot="162293">
                <a:off x="3083858" y="5174044"/>
                <a:ext cx="4504016" cy="60522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60000"/>
                </a:schemeClr>
              </a:solidFill>
              <a:ln>
                <a:noFill/>
              </a:ln>
              <a:effectLst>
                <a:softEdge rad="279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36C2539-47E7-46C6-A4F3-E18B2A304680}"/>
                  </a:ext>
                </a:extLst>
              </p:cNvPr>
              <p:cNvGrpSpPr/>
              <p:nvPr/>
            </p:nvGrpSpPr>
            <p:grpSpPr>
              <a:xfrm>
                <a:off x="3298219" y="3382264"/>
                <a:ext cx="3288329" cy="2231290"/>
                <a:chOff x="3298219" y="3382264"/>
                <a:chExt cx="3288329" cy="2231290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90FA5569-5511-4AE5-B967-97075D41DF2C}"/>
                    </a:ext>
                  </a:extLst>
                </p:cNvPr>
                <p:cNvGrpSpPr/>
                <p:nvPr/>
              </p:nvGrpSpPr>
              <p:grpSpPr>
                <a:xfrm rot="21327019">
                  <a:off x="3298219" y="3382264"/>
                  <a:ext cx="1357023" cy="1063340"/>
                  <a:chOff x="2442073" y="3114771"/>
                  <a:chExt cx="1683480" cy="1319145"/>
                </a:xfrm>
              </p:grpSpPr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B9402C10-BF10-47F7-BE9E-39A6DC9E8AD8}"/>
                      </a:ext>
                    </a:extLst>
                  </p:cNvPr>
                  <p:cNvSpPr/>
                  <p:nvPr/>
                </p:nvSpPr>
                <p:spPr>
                  <a:xfrm rot="272279">
                    <a:off x="2459831" y="4197802"/>
                    <a:ext cx="1460993" cy="236114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  <a:gd name="connsiteX0" fmla="*/ 2042299 w 2042300"/>
                      <a:gd name="connsiteY0" fmla="*/ 0 h 286832"/>
                      <a:gd name="connsiteX1" fmla="*/ 62969 w 2042300"/>
                      <a:gd name="connsiteY1" fmla="*/ 0 h 286832"/>
                      <a:gd name="connsiteX2" fmla="*/ 0 w 2042300"/>
                      <a:gd name="connsiteY2" fmla="*/ 57704 h 286832"/>
                      <a:gd name="connsiteX3" fmla="*/ 62969 w 2042300"/>
                      <a:gd name="connsiteY3" fmla="*/ 115408 h 286832"/>
                      <a:gd name="connsiteX4" fmla="*/ 1052322 w 2042300"/>
                      <a:gd name="connsiteY4" fmla="*/ 115408 h 286832"/>
                      <a:gd name="connsiteX5" fmla="*/ 1235271 w 2042300"/>
                      <a:gd name="connsiteY5" fmla="*/ 262959 h 286832"/>
                      <a:gd name="connsiteX6" fmla="*/ 1410977 w 2042300"/>
                      <a:gd name="connsiteY6" fmla="*/ 276591 h 286832"/>
                      <a:gd name="connsiteX7" fmla="*/ 1327335 w 2042300"/>
                      <a:gd name="connsiteY7" fmla="*/ 115408 h 286832"/>
                      <a:gd name="connsiteX8" fmla="*/ 2042229 w 2042300"/>
                      <a:gd name="connsiteY8" fmla="*/ 115408 h 286832"/>
                      <a:gd name="connsiteX9" fmla="*/ 2042229 w 2042300"/>
                      <a:gd name="connsiteY9" fmla="*/ 0 h 286832"/>
                      <a:gd name="connsiteX10" fmla="*/ 2042299 w 2042300"/>
                      <a:gd name="connsiteY10" fmla="*/ 0 h 286832"/>
                      <a:gd name="connsiteX11" fmla="*/ 2042299 w 2042300"/>
                      <a:gd name="connsiteY11" fmla="*/ 0 h 286832"/>
                      <a:gd name="connsiteX0" fmla="*/ 2042299 w 2042298"/>
                      <a:gd name="connsiteY0" fmla="*/ 0 h 330060"/>
                      <a:gd name="connsiteX1" fmla="*/ 62969 w 2042298"/>
                      <a:gd name="connsiteY1" fmla="*/ 0 h 330060"/>
                      <a:gd name="connsiteX2" fmla="*/ 0 w 2042298"/>
                      <a:gd name="connsiteY2" fmla="*/ 57704 h 330060"/>
                      <a:gd name="connsiteX3" fmla="*/ 62969 w 2042298"/>
                      <a:gd name="connsiteY3" fmla="*/ 115408 h 330060"/>
                      <a:gd name="connsiteX4" fmla="*/ 1052322 w 2042298"/>
                      <a:gd name="connsiteY4" fmla="*/ 115408 h 330060"/>
                      <a:gd name="connsiteX5" fmla="*/ 1278850 w 2042298"/>
                      <a:gd name="connsiteY5" fmla="*/ 322910 h 330060"/>
                      <a:gd name="connsiteX6" fmla="*/ 1410977 w 2042298"/>
                      <a:gd name="connsiteY6" fmla="*/ 276591 h 330060"/>
                      <a:gd name="connsiteX7" fmla="*/ 1327335 w 2042298"/>
                      <a:gd name="connsiteY7" fmla="*/ 115408 h 330060"/>
                      <a:gd name="connsiteX8" fmla="*/ 2042229 w 2042298"/>
                      <a:gd name="connsiteY8" fmla="*/ 115408 h 330060"/>
                      <a:gd name="connsiteX9" fmla="*/ 2042229 w 2042298"/>
                      <a:gd name="connsiteY9" fmla="*/ 0 h 330060"/>
                      <a:gd name="connsiteX10" fmla="*/ 2042299 w 2042298"/>
                      <a:gd name="connsiteY10" fmla="*/ 0 h 330060"/>
                      <a:gd name="connsiteX11" fmla="*/ 2042299 w 2042298"/>
                      <a:gd name="connsiteY11" fmla="*/ 0 h 330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330060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19074" y="296046"/>
                          <a:pt x="1278850" y="322910"/>
                        </a:cubicBezTo>
                        <a:cubicBezTo>
                          <a:pt x="1338626" y="349774"/>
                          <a:pt x="1374747" y="293493"/>
                          <a:pt x="1410977" y="276591"/>
                        </a:cubicBezTo>
                        <a:cubicBezTo>
                          <a:pt x="1415410" y="254493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3B548C43-010F-4530-9885-498A3A2B636D}"/>
                      </a:ext>
                    </a:extLst>
                  </p:cNvPr>
                  <p:cNvSpPr/>
                  <p:nvPr/>
                </p:nvSpPr>
                <p:spPr>
                  <a:xfrm rot="272279">
                    <a:off x="2472582" y="3144293"/>
                    <a:ext cx="1652971" cy="49555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0F49EB9A-9274-46B4-BFB4-9098856C9B5E}"/>
                      </a:ext>
                    </a:extLst>
                  </p:cNvPr>
                  <p:cNvSpPr/>
                  <p:nvPr/>
                </p:nvSpPr>
                <p:spPr>
                  <a:xfrm rot="272279">
                    <a:off x="3473185" y="3183939"/>
                    <a:ext cx="607698" cy="1137297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1B5AEED3-A7D2-4219-8AB7-206BE586E234}"/>
                      </a:ext>
                    </a:extLst>
                  </p:cNvPr>
                  <p:cNvSpPr/>
                  <p:nvPr/>
                </p:nvSpPr>
                <p:spPr>
                  <a:xfrm rot="272279">
                    <a:off x="2442073" y="3114771"/>
                    <a:ext cx="1048097" cy="1087147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C535603E-AC83-44E5-B8E5-35CE43A1E1FA}"/>
                      </a:ext>
                    </a:extLst>
                  </p:cNvPr>
                  <p:cNvSpPr/>
                  <p:nvPr/>
                </p:nvSpPr>
                <p:spPr>
                  <a:xfrm rot="272279">
                    <a:off x="2482573" y="3265265"/>
                    <a:ext cx="1033435" cy="25108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50AF6C21-EC4D-4C91-8B9C-9CA1E3661268}"/>
                    </a:ext>
                  </a:extLst>
                </p:cNvPr>
                <p:cNvGrpSpPr/>
                <p:nvPr/>
              </p:nvGrpSpPr>
              <p:grpSpPr>
                <a:xfrm>
                  <a:off x="3685659" y="3418989"/>
                  <a:ext cx="2900889" cy="2194565"/>
                  <a:chOff x="6043757" y="2084110"/>
                  <a:chExt cx="3598753" cy="2722509"/>
                </a:xfrm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grpSpPr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63A161DB-2513-411F-A817-D5BB88335FBD}"/>
                      </a:ext>
                    </a:extLst>
                  </p:cNvPr>
                  <p:cNvSpPr/>
                  <p:nvPr/>
                </p:nvSpPr>
                <p:spPr>
                  <a:xfrm>
                    <a:off x="6168510" y="3739688"/>
                    <a:ext cx="1066931" cy="1066931"/>
                  </a:xfrm>
                  <a:custGeom>
                    <a:avLst/>
                    <a:gdLst>
                      <a:gd name="connsiteX0" fmla="*/ 859051 w 1718102"/>
                      <a:gd name="connsiteY0" fmla="*/ 0 h 1718102"/>
                      <a:gd name="connsiteX1" fmla="*/ 0 w 1718102"/>
                      <a:gd name="connsiteY1" fmla="*/ 859051 h 1718102"/>
                      <a:gd name="connsiteX2" fmla="*/ 859051 w 1718102"/>
                      <a:gd name="connsiteY2" fmla="*/ 1718102 h 1718102"/>
                      <a:gd name="connsiteX3" fmla="*/ 1718102 w 1718102"/>
                      <a:gd name="connsiteY3" fmla="*/ 859051 h 1718102"/>
                      <a:gd name="connsiteX4" fmla="*/ 859051 w 1718102"/>
                      <a:gd name="connsiteY4" fmla="*/ 0 h 1718102"/>
                      <a:gd name="connsiteX5" fmla="*/ 702287 w 1718102"/>
                      <a:gd name="connsiteY5" fmla="*/ 1327889 h 1718102"/>
                      <a:gd name="connsiteX6" fmla="*/ 262474 w 1718102"/>
                      <a:gd name="connsiteY6" fmla="*/ 888076 h 1718102"/>
                      <a:gd name="connsiteX7" fmla="*/ 702287 w 1718102"/>
                      <a:gd name="connsiteY7" fmla="*/ 448264 h 1718102"/>
                      <a:gd name="connsiteX8" fmla="*/ 1142100 w 1718102"/>
                      <a:gd name="connsiteY8" fmla="*/ 888076 h 1718102"/>
                      <a:gd name="connsiteX9" fmla="*/ 702287 w 1718102"/>
                      <a:gd name="connsiteY9" fmla="*/ 1327889 h 17181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18102" h="1718102">
                        <a:moveTo>
                          <a:pt x="859051" y="0"/>
                        </a:moveTo>
                        <a:cubicBezTo>
                          <a:pt x="384602" y="0"/>
                          <a:pt x="0" y="384602"/>
                          <a:pt x="0" y="859051"/>
                        </a:cubicBezTo>
                        <a:cubicBezTo>
                          <a:pt x="0" y="1333500"/>
                          <a:pt x="384602" y="1718102"/>
                          <a:pt x="859051" y="1718102"/>
                        </a:cubicBezTo>
                        <a:cubicBezTo>
                          <a:pt x="1333500" y="1718102"/>
                          <a:pt x="1718102" y="1333500"/>
                          <a:pt x="1718102" y="859051"/>
                        </a:cubicBezTo>
                        <a:cubicBezTo>
                          <a:pt x="1718102" y="384602"/>
                          <a:pt x="1333500" y="0"/>
                          <a:pt x="859051" y="0"/>
                        </a:cubicBezTo>
                        <a:close/>
                        <a:moveTo>
                          <a:pt x="702287" y="1327889"/>
                        </a:moveTo>
                        <a:cubicBezTo>
                          <a:pt x="459417" y="1327889"/>
                          <a:pt x="262474" y="1130947"/>
                          <a:pt x="262474" y="888076"/>
                        </a:cubicBezTo>
                        <a:cubicBezTo>
                          <a:pt x="262474" y="645206"/>
                          <a:pt x="459417" y="448264"/>
                          <a:pt x="702287" y="448264"/>
                        </a:cubicBezTo>
                        <a:cubicBezTo>
                          <a:pt x="945157" y="448264"/>
                          <a:pt x="1142100" y="645206"/>
                          <a:pt x="1142100" y="888076"/>
                        </a:cubicBezTo>
                        <a:cubicBezTo>
                          <a:pt x="1142100" y="1130947"/>
                          <a:pt x="945226" y="1327889"/>
                          <a:pt x="702287" y="1327889"/>
                        </a:cubicBezTo>
                        <a:close/>
                      </a:path>
                    </a:pathLst>
                  </a:custGeom>
                  <a:solidFill>
                    <a:srgbClr val="090A0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5CA50BBF-5DD9-4754-9C2C-E3C62B7F3A9B}"/>
                      </a:ext>
                    </a:extLst>
                  </p:cNvPr>
                  <p:cNvSpPr/>
                  <p:nvPr/>
                </p:nvSpPr>
                <p:spPr>
                  <a:xfrm>
                    <a:off x="6263664" y="3903672"/>
                    <a:ext cx="738963" cy="738962"/>
                  </a:xfrm>
                  <a:custGeom>
                    <a:avLst/>
                    <a:gdLst>
                      <a:gd name="connsiteX0" fmla="*/ 594984 w 1189967"/>
                      <a:gd name="connsiteY0" fmla="*/ 0 h 1189967"/>
                      <a:gd name="connsiteX1" fmla="*/ 0 w 1189967"/>
                      <a:gd name="connsiteY1" fmla="*/ 594984 h 1189967"/>
                      <a:gd name="connsiteX2" fmla="*/ 594984 w 1189967"/>
                      <a:gd name="connsiteY2" fmla="*/ 1189967 h 1189967"/>
                      <a:gd name="connsiteX3" fmla="*/ 1189967 w 1189967"/>
                      <a:gd name="connsiteY3" fmla="*/ 594984 h 1189967"/>
                      <a:gd name="connsiteX4" fmla="*/ 594984 w 1189967"/>
                      <a:gd name="connsiteY4" fmla="*/ 0 h 1189967"/>
                      <a:gd name="connsiteX5" fmla="*/ 549056 w 1189967"/>
                      <a:gd name="connsiteY5" fmla="*/ 1063821 h 1189967"/>
                      <a:gd name="connsiteX6" fmla="*/ 109243 w 1189967"/>
                      <a:gd name="connsiteY6" fmla="*/ 624009 h 1189967"/>
                      <a:gd name="connsiteX7" fmla="*/ 549056 w 1189967"/>
                      <a:gd name="connsiteY7" fmla="*/ 184196 h 1189967"/>
                      <a:gd name="connsiteX8" fmla="*/ 988868 w 1189967"/>
                      <a:gd name="connsiteY8" fmla="*/ 624009 h 1189967"/>
                      <a:gd name="connsiteX9" fmla="*/ 549056 w 1189967"/>
                      <a:gd name="connsiteY9" fmla="*/ 1063821 h 11899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89967" h="1189967">
                        <a:moveTo>
                          <a:pt x="594984" y="0"/>
                        </a:moveTo>
                        <a:cubicBezTo>
                          <a:pt x="266354" y="0"/>
                          <a:pt x="0" y="266354"/>
                          <a:pt x="0" y="594984"/>
                        </a:cubicBezTo>
                        <a:cubicBezTo>
                          <a:pt x="0" y="923613"/>
                          <a:pt x="266354" y="1189967"/>
                          <a:pt x="594984" y="1189967"/>
                        </a:cubicBezTo>
                        <a:cubicBezTo>
                          <a:pt x="923613" y="1189967"/>
                          <a:pt x="1189967" y="923613"/>
                          <a:pt x="1189967" y="594984"/>
                        </a:cubicBezTo>
                        <a:cubicBezTo>
                          <a:pt x="1189967" y="266354"/>
                          <a:pt x="923613" y="0"/>
                          <a:pt x="594984" y="0"/>
                        </a:cubicBezTo>
                        <a:close/>
                        <a:moveTo>
                          <a:pt x="549056" y="1063821"/>
                        </a:moveTo>
                        <a:cubicBezTo>
                          <a:pt x="306186" y="1063821"/>
                          <a:pt x="109243" y="866879"/>
                          <a:pt x="109243" y="624009"/>
                        </a:cubicBezTo>
                        <a:cubicBezTo>
                          <a:pt x="109243" y="381139"/>
                          <a:pt x="306186" y="184196"/>
                          <a:pt x="549056" y="184196"/>
                        </a:cubicBezTo>
                        <a:cubicBezTo>
                          <a:pt x="791926" y="184196"/>
                          <a:pt x="988868" y="381139"/>
                          <a:pt x="988868" y="624009"/>
                        </a:cubicBezTo>
                        <a:cubicBezTo>
                          <a:pt x="988868" y="866879"/>
                          <a:pt x="791995" y="1063821"/>
                          <a:pt x="549056" y="1063821"/>
                        </a:cubicBezTo>
                        <a:close/>
                      </a:path>
                    </a:pathLst>
                  </a:custGeom>
                  <a:solidFill>
                    <a:srgbClr val="8D9BA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DEB31FFE-F6D9-483C-95AB-CB6A6F79E123}"/>
                      </a:ext>
                    </a:extLst>
                  </p:cNvPr>
                  <p:cNvSpPr/>
                  <p:nvPr/>
                </p:nvSpPr>
                <p:spPr>
                  <a:xfrm rot="19584698">
                    <a:off x="8405333" y="3855298"/>
                    <a:ext cx="893705" cy="466209"/>
                  </a:xfrm>
                  <a:custGeom>
                    <a:avLst/>
                    <a:gdLst>
                      <a:gd name="connsiteX0" fmla="*/ 1439152 w 1439152"/>
                      <a:gd name="connsiteY0" fmla="*/ 375374 h 750747"/>
                      <a:gd name="connsiteX1" fmla="*/ 719576 w 1439152"/>
                      <a:gd name="connsiteY1" fmla="*/ 750748 h 750747"/>
                      <a:gd name="connsiteX2" fmla="*/ 0 w 1439152"/>
                      <a:gd name="connsiteY2" fmla="*/ 375374 h 750747"/>
                      <a:gd name="connsiteX3" fmla="*/ 719576 w 1439152"/>
                      <a:gd name="connsiteY3" fmla="*/ 0 h 750747"/>
                      <a:gd name="connsiteX4" fmla="*/ 1439152 w 1439152"/>
                      <a:gd name="connsiteY4" fmla="*/ 375374 h 750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9152" h="750747">
                        <a:moveTo>
                          <a:pt x="1439152" y="375374"/>
                        </a:moveTo>
                        <a:cubicBezTo>
                          <a:pt x="1439152" y="582687"/>
                          <a:pt x="1116987" y="750748"/>
                          <a:pt x="719576" y="750748"/>
                        </a:cubicBezTo>
                        <a:cubicBezTo>
                          <a:pt x="322165" y="750748"/>
                          <a:pt x="0" y="582687"/>
                          <a:pt x="0" y="375374"/>
                        </a:cubicBezTo>
                        <a:cubicBezTo>
                          <a:pt x="0" y="168061"/>
                          <a:pt x="322165" y="0"/>
                          <a:pt x="719576" y="0"/>
                        </a:cubicBezTo>
                        <a:cubicBezTo>
                          <a:pt x="1116987" y="0"/>
                          <a:pt x="1439152" y="168061"/>
                          <a:pt x="1439152" y="375374"/>
                        </a:cubicBezTo>
                        <a:close/>
                      </a:path>
                    </a:pathLst>
                  </a:custGeom>
                  <a:solidFill>
                    <a:srgbClr val="4F1D1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BEC9B925-EC1E-4011-9CBD-E745390EB380}"/>
                      </a:ext>
                    </a:extLst>
                  </p:cNvPr>
                  <p:cNvSpPr/>
                  <p:nvPr/>
                </p:nvSpPr>
                <p:spPr>
                  <a:xfrm>
                    <a:off x="8750577" y="4036512"/>
                    <a:ext cx="390925" cy="390925"/>
                  </a:xfrm>
                  <a:custGeom>
                    <a:avLst/>
                    <a:gdLst>
                      <a:gd name="connsiteX0" fmla="*/ 270302 w 629515"/>
                      <a:gd name="connsiteY0" fmla="*/ 567898 h 629515"/>
                      <a:gd name="connsiteX1" fmla="*/ 0 w 629515"/>
                      <a:gd name="connsiteY1" fmla="*/ 297596 h 629515"/>
                      <a:gd name="connsiteX2" fmla="*/ 297595 w 629515"/>
                      <a:gd name="connsiteY2" fmla="*/ 0 h 629515"/>
                      <a:gd name="connsiteX3" fmla="*/ 567898 w 629515"/>
                      <a:gd name="connsiteY3" fmla="*/ 270302 h 629515"/>
                      <a:gd name="connsiteX4" fmla="*/ 567898 w 629515"/>
                      <a:gd name="connsiteY4" fmla="*/ 567898 h 629515"/>
                      <a:gd name="connsiteX5" fmla="*/ 567898 w 629515"/>
                      <a:gd name="connsiteY5" fmla="*/ 567898 h 629515"/>
                      <a:gd name="connsiteX6" fmla="*/ 270302 w 629515"/>
                      <a:gd name="connsiteY6" fmla="*/ 567898 h 629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29515" h="629515">
                        <a:moveTo>
                          <a:pt x="270302" y="567898"/>
                        </a:moveTo>
                        <a:lnTo>
                          <a:pt x="0" y="297596"/>
                        </a:lnTo>
                        <a:lnTo>
                          <a:pt x="297595" y="0"/>
                        </a:lnTo>
                        <a:lnTo>
                          <a:pt x="567898" y="270302"/>
                        </a:lnTo>
                        <a:cubicBezTo>
                          <a:pt x="650055" y="352460"/>
                          <a:pt x="650055" y="485740"/>
                          <a:pt x="567898" y="567898"/>
                        </a:cubicBezTo>
                        <a:lnTo>
                          <a:pt x="567898" y="567898"/>
                        </a:lnTo>
                        <a:cubicBezTo>
                          <a:pt x="485740" y="650055"/>
                          <a:pt x="352460" y="650055"/>
                          <a:pt x="270302" y="567898"/>
                        </a:cubicBezTo>
                        <a:close/>
                      </a:path>
                    </a:pathLst>
                  </a:custGeom>
                  <a:solidFill>
                    <a:srgbClr val="5D788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E628CF99-C52E-4A47-B2E6-9E3FBB8732CB}"/>
                      </a:ext>
                    </a:extLst>
                  </p:cNvPr>
                  <p:cNvSpPr/>
                  <p:nvPr/>
                </p:nvSpPr>
                <p:spPr>
                  <a:xfrm>
                    <a:off x="8558200" y="3710824"/>
                    <a:ext cx="1084310" cy="1084310"/>
                  </a:xfrm>
                  <a:custGeom>
                    <a:avLst/>
                    <a:gdLst>
                      <a:gd name="connsiteX0" fmla="*/ 873044 w 1746088"/>
                      <a:gd name="connsiteY0" fmla="*/ 0 h 1746088"/>
                      <a:gd name="connsiteX1" fmla="*/ 0 w 1746088"/>
                      <a:gd name="connsiteY1" fmla="*/ 873044 h 1746088"/>
                      <a:gd name="connsiteX2" fmla="*/ 873044 w 1746088"/>
                      <a:gd name="connsiteY2" fmla="*/ 1746088 h 1746088"/>
                      <a:gd name="connsiteX3" fmla="*/ 1746088 w 1746088"/>
                      <a:gd name="connsiteY3" fmla="*/ 873044 h 1746088"/>
                      <a:gd name="connsiteX4" fmla="*/ 873044 w 1746088"/>
                      <a:gd name="connsiteY4" fmla="*/ 0 h 1746088"/>
                      <a:gd name="connsiteX5" fmla="*/ 713717 w 1746088"/>
                      <a:gd name="connsiteY5" fmla="*/ 1349571 h 1746088"/>
                      <a:gd name="connsiteX6" fmla="*/ 266769 w 1746088"/>
                      <a:gd name="connsiteY6" fmla="*/ 902624 h 1746088"/>
                      <a:gd name="connsiteX7" fmla="*/ 713717 w 1746088"/>
                      <a:gd name="connsiteY7" fmla="*/ 455676 h 1746088"/>
                      <a:gd name="connsiteX8" fmla="*/ 1160665 w 1746088"/>
                      <a:gd name="connsiteY8" fmla="*/ 902624 h 1746088"/>
                      <a:gd name="connsiteX9" fmla="*/ 713717 w 1746088"/>
                      <a:gd name="connsiteY9" fmla="*/ 1349571 h 1746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6088" h="1746088">
                        <a:moveTo>
                          <a:pt x="873044" y="0"/>
                        </a:moveTo>
                        <a:cubicBezTo>
                          <a:pt x="390906" y="0"/>
                          <a:pt x="0" y="390837"/>
                          <a:pt x="0" y="873044"/>
                        </a:cubicBezTo>
                        <a:cubicBezTo>
                          <a:pt x="0" y="1355252"/>
                          <a:pt x="390837" y="1746088"/>
                          <a:pt x="873044" y="1746088"/>
                        </a:cubicBezTo>
                        <a:cubicBezTo>
                          <a:pt x="1355252" y="1746088"/>
                          <a:pt x="1746088" y="1355182"/>
                          <a:pt x="1746088" y="873044"/>
                        </a:cubicBezTo>
                        <a:cubicBezTo>
                          <a:pt x="1746088" y="390906"/>
                          <a:pt x="1355183" y="0"/>
                          <a:pt x="873044" y="0"/>
                        </a:cubicBezTo>
                        <a:close/>
                        <a:moveTo>
                          <a:pt x="713717" y="1349571"/>
                        </a:moveTo>
                        <a:cubicBezTo>
                          <a:pt x="466829" y="1349571"/>
                          <a:pt x="266769" y="1149442"/>
                          <a:pt x="266769" y="902624"/>
                        </a:cubicBezTo>
                        <a:cubicBezTo>
                          <a:pt x="266769" y="655736"/>
                          <a:pt x="466898" y="455676"/>
                          <a:pt x="713717" y="455676"/>
                        </a:cubicBezTo>
                        <a:cubicBezTo>
                          <a:pt x="960605" y="455676"/>
                          <a:pt x="1160665" y="655805"/>
                          <a:pt x="1160665" y="902624"/>
                        </a:cubicBezTo>
                        <a:cubicBezTo>
                          <a:pt x="1160665" y="1149442"/>
                          <a:pt x="960605" y="1349571"/>
                          <a:pt x="713717" y="1349571"/>
                        </a:cubicBezTo>
                        <a:close/>
                      </a:path>
                    </a:pathLst>
                  </a:custGeom>
                  <a:solidFill>
                    <a:srgbClr val="090A0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543A8E76-C48E-4314-AB7D-46B8B1D3ECDF}"/>
                      </a:ext>
                    </a:extLst>
                  </p:cNvPr>
                  <p:cNvSpPr/>
                  <p:nvPr/>
                </p:nvSpPr>
                <p:spPr>
                  <a:xfrm>
                    <a:off x="8654904" y="3877476"/>
                    <a:ext cx="751007" cy="751007"/>
                  </a:xfrm>
                  <a:custGeom>
                    <a:avLst/>
                    <a:gdLst>
                      <a:gd name="connsiteX0" fmla="*/ 604682 w 1209363"/>
                      <a:gd name="connsiteY0" fmla="*/ 0 h 1209363"/>
                      <a:gd name="connsiteX1" fmla="*/ 0 w 1209363"/>
                      <a:gd name="connsiteY1" fmla="*/ 604682 h 1209363"/>
                      <a:gd name="connsiteX2" fmla="*/ 604682 w 1209363"/>
                      <a:gd name="connsiteY2" fmla="*/ 1209363 h 1209363"/>
                      <a:gd name="connsiteX3" fmla="*/ 1209363 w 1209363"/>
                      <a:gd name="connsiteY3" fmla="*/ 604682 h 1209363"/>
                      <a:gd name="connsiteX4" fmla="*/ 604682 w 1209363"/>
                      <a:gd name="connsiteY4" fmla="*/ 0 h 1209363"/>
                      <a:gd name="connsiteX5" fmla="*/ 557992 w 1209363"/>
                      <a:gd name="connsiteY5" fmla="*/ 1081209 h 1209363"/>
                      <a:gd name="connsiteX6" fmla="*/ 111044 w 1209363"/>
                      <a:gd name="connsiteY6" fmla="*/ 634261 h 1209363"/>
                      <a:gd name="connsiteX7" fmla="*/ 557992 w 1209363"/>
                      <a:gd name="connsiteY7" fmla="*/ 187314 h 1209363"/>
                      <a:gd name="connsiteX8" fmla="*/ 1004940 w 1209363"/>
                      <a:gd name="connsiteY8" fmla="*/ 634261 h 1209363"/>
                      <a:gd name="connsiteX9" fmla="*/ 557992 w 1209363"/>
                      <a:gd name="connsiteY9" fmla="*/ 1081209 h 1209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09363" h="1209363">
                        <a:moveTo>
                          <a:pt x="604682" y="0"/>
                        </a:moveTo>
                        <a:cubicBezTo>
                          <a:pt x="270718" y="0"/>
                          <a:pt x="0" y="270718"/>
                          <a:pt x="0" y="604682"/>
                        </a:cubicBezTo>
                        <a:cubicBezTo>
                          <a:pt x="0" y="938645"/>
                          <a:pt x="270718" y="1209363"/>
                          <a:pt x="604682" y="1209363"/>
                        </a:cubicBezTo>
                        <a:cubicBezTo>
                          <a:pt x="938646" y="1209363"/>
                          <a:pt x="1209363" y="938645"/>
                          <a:pt x="1209363" y="604682"/>
                        </a:cubicBezTo>
                        <a:cubicBezTo>
                          <a:pt x="1209363" y="270718"/>
                          <a:pt x="938646" y="0"/>
                          <a:pt x="604682" y="0"/>
                        </a:cubicBezTo>
                        <a:close/>
                        <a:moveTo>
                          <a:pt x="557992" y="1081209"/>
                        </a:moveTo>
                        <a:cubicBezTo>
                          <a:pt x="311104" y="1081209"/>
                          <a:pt x="111044" y="881080"/>
                          <a:pt x="111044" y="634261"/>
                        </a:cubicBezTo>
                        <a:cubicBezTo>
                          <a:pt x="111044" y="387373"/>
                          <a:pt x="311173" y="187314"/>
                          <a:pt x="557992" y="187314"/>
                        </a:cubicBezTo>
                        <a:cubicBezTo>
                          <a:pt x="804880" y="187314"/>
                          <a:pt x="1004940" y="387443"/>
                          <a:pt x="1004940" y="634261"/>
                        </a:cubicBezTo>
                        <a:cubicBezTo>
                          <a:pt x="1004940" y="881080"/>
                          <a:pt x="804880" y="1081209"/>
                          <a:pt x="557992" y="1081209"/>
                        </a:cubicBezTo>
                        <a:close/>
                      </a:path>
                    </a:pathLst>
                  </a:custGeom>
                  <a:solidFill>
                    <a:srgbClr val="8D9BA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6A76DB7A-F72F-4414-925C-035256EE83E0}"/>
                      </a:ext>
                    </a:extLst>
                  </p:cNvPr>
                  <p:cNvSpPr/>
                  <p:nvPr/>
                </p:nvSpPr>
                <p:spPr>
                  <a:xfrm>
                    <a:off x="7309000" y="4181857"/>
                    <a:ext cx="662721" cy="182022"/>
                  </a:xfrm>
                  <a:custGeom>
                    <a:avLst/>
                    <a:gdLst>
                      <a:gd name="connsiteX0" fmla="*/ 0 w 979308"/>
                      <a:gd name="connsiteY0" fmla="*/ 110836 h 117348"/>
                      <a:gd name="connsiteX1" fmla="*/ 156903 w 979308"/>
                      <a:gd name="connsiteY1" fmla="*/ 0 h 117348"/>
                      <a:gd name="connsiteX2" fmla="*/ 979308 w 979308"/>
                      <a:gd name="connsiteY2" fmla="*/ 10738 h 117348"/>
                      <a:gd name="connsiteX3" fmla="*/ 979308 w 979308"/>
                      <a:gd name="connsiteY3" fmla="*/ 117348 h 117348"/>
                      <a:gd name="connsiteX4" fmla="*/ 0 w 979308"/>
                      <a:gd name="connsiteY4" fmla="*/ 110836 h 117348"/>
                      <a:gd name="connsiteX0" fmla="*/ 0 w 979308"/>
                      <a:gd name="connsiteY0" fmla="*/ 299157 h 305669"/>
                      <a:gd name="connsiteX1" fmla="*/ 263618 w 979308"/>
                      <a:gd name="connsiteY1" fmla="*/ 0 h 305669"/>
                      <a:gd name="connsiteX2" fmla="*/ 979308 w 979308"/>
                      <a:gd name="connsiteY2" fmla="*/ 199059 h 305669"/>
                      <a:gd name="connsiteX3" fmla="*/ 979308 w 979308"/>
                      <a:gd name="connsiteY3" fmla="*/ 305669 h 305669"/>
                      <a:gd name="connsiteX4" fmla="*/ 0 w 979308"/>
                      <a:gd name="connsiteY4" fmla="*/ 299157 h 305669"/>
                      <a:gd name="connsiteX0" fmla="*/ 0 w 1073468"/>
                      <a:gd name="connsiteY0" fmla="*/ 299157 h 305669"/>
                      <a:gd name="connsiteX1" fmla="*/ 263618 w 1073468"/>
                      <a:gd name="connsiteY1" fmla="*/ 0 h 305669"/>
                      <a:gd name="connsiteX2" fmla="*/ 1073468 w 1073468"/>
                      <a:gd name="connsiteY2" fmla="*/ 10738 h 305669"/>
                      <a:gd name="connsiteX3" fmla="*/ 979308 w 1073468"/>
                      <a:gd name="connsiteY3" fmla="*/ 305669 h 305669"/>
                      <a:gd name="connsiteX4" fmla="*/ 0 w 1073468"/>
                      <a:gd name="connsiteY4" fmla="*/ 299157 h 305669"/>
                      <a:gd name="connsiteX0" fmla="*/ 0 w 1073468"/>
                      <a:gd name="connsiteY0" fmla="*/ 311713 h 318225"/>
                      <a:gd name="connsiteX1" fmla="*/ 238509 w 1073468"/>
                      <a:gd name="connsiteY1" fmla="*/ 0 h 318225"/>
                      <a:gd name="connsiteX2" fmla="*/ 1073468 w 1073468"/>
                      <a:gd name="connsiteY2" fmla="*/ 23294 h 318225"/>
                      <a:gd name="connsiteX3" fmla="*/ 979308 w 1073468"/>
                      <a:gd name="connsiteY3" fmla="*/ 318225 h 318225"/>
                      <a:gd name="connsiteX4" fmla="*/ 0 w 1073468"/>
                      <a:gd name="connsiteY4" fmla="*/ 311713 h 318225"/>
                      <a:gd name="connsiteX0" fmla="*/ 0 w 1042082"/>
                      <a:gd name="connsiteY0" fmla="*/ 311713 h 318225"/>
                      <a:gd name="connsiteX1" fmla="*/ 238509 w 1042082"/>
                      <a:gd name="connsiteY1" fmla="*/ 0 h 318225"/>
                      <a:gd name="connsiteX2" fmla="*/ 1042082 w 1042082"/>
                      <a:gd name="connsiteY2" fmla="*/ 104900 h 318225"/>
                      <a:gd name="connsiteX3" fmla="*/ 979308 w 1042082"/>
                      <a:gd name="connsiteY3" fmla="*/ 318225 h 318225"/>
                      <a:gd name="connsiteX4" fmla="*/ 0 w 1042082"/>
                      <a:gd name="connsiteY4" fmla="*/ 311713 h 318225"/>
                      <a:gd name="connsiteX0" fmla="*/ 0 w 1042082"/>
                      <a:gd name="connsiteY0" fmla="*/ 280327 h 286839"/>
                      <a:gd name="connsiteX1" fmla="*/ 175735 w 1042082"/>
                      <a:gd name="connsiteY1" fmla="*/ 0 h 286839"/>
                      <a:gd name="connsiteX2" fmla="*/ 1042082 w 1042082"/>
                      <a:gd name="connsiteY2" fmla="*/ 73514 h 286839"/>
                      <a:gd name="connsiteX3" fmla="*/ 979308 w 1042082"/>
                      <a:gd name="connsiteY3" fmla="*/ 286839 h 286839"/>
                      <a:gd name="connsiteX4" fmla="*/ 0 w 1042082"/>
                      <a:gd name="connsiteY4" fmla="*/ 280327 h 286839"/>
                      <a:gd name="connsiteX0" fmla="*/ 0 w 1042082"/>
                      <a:gd name="connsiteY0" fmla="*/ 286604 h 293116"/>
                      <a:gd name="connsiteX1" fmla="*/ 87851 w 1042082"/>
                      <a:gd name="connsiteY1" fmla="*/ 0 h 293116"/>
                      <a:gd name="connsiteX2" fmla="*/ 1042082 w 1042082"/>
                      <a:gd name="connsiteY2" fmla="*/ 79791 h 293116"/>
                      <a:gd name="connsiteX3" fmla="*/ 979308 w 1042082"/>
                      <a:gd name="connsiteY3" fmla="*/ 293116 h 293116"/>
                      <a:gd name="connsiteX4" fmla="*/ 0 w 1042082"/>
                      <a:gd name="connsiteY4" fmla="*/ 286604 h 293116"/>
                      <a:gd name="connsiteX0" fmla="*/ 0 w 1067191"/>
                      <a:gd name="connsiteY0" fmla="*/ 286604 h 293116"/>
                      <a:gd name="connsiteX1" fmla="*/ 87851 w 1067191"/>
                      <a:gd name="connsiteY1" fmla="*/ 0 h 293116"/>
                      <a:gd name="connsiteX2" fmla="*/ 1067191 w 1067191"/>
                      <a:gd name="connsiteY2" fmla="*/ 35849 h 293116"/>
                      <a:gd name="connsiteX3" fmla="*/ 979308 w 1067191"/>
                      <a:gd name="connsiteY3" fmla="*/ 293116 h 293116"/>
                      <a:gd name="connsiteX4" fmla="*/ 0 w 1067191"/>
                      <a:gd name="connsiteY4" fmla="*/ 286604 h 293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7191" h="293116">
                        <a:moveTo>
                          <a:pt x="0" y="286604"/>
                        </a:moveTo>
                        <a:lnTo>
                          <a:pt x="87851" y="0"/>
                        </a:lnTo>
                        <a:lnTo>
                          <a:pt x="1067191" y="35849"/>
                        </a:lnTo>
                        <a:lnTo>
                          <a:pt x="979308" y="293116"/>
                        </a:lnTo>
                        <a:lnTo>
                          <a:pt x="0" y="286604"/>
                        </a:lnTo>
                        <a:close/>
                      </a:path>
                    </a:pathLst>
                  </a:custGeom>
                  <a:solidFill>
                    <a:srgbClr val="4F1D1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83E29DE-FC1D-43A5-A1A8-9ECE85DAA200}"/>
                      </a:ext>
                    </a:extLst>
                  </p:cNvPr>
                  <p:cNvSpPr/>
                  <p:nvPr/>
                </p:nvSpPr>
                <p:spPr>
                  <a:xfrm>
                    <a:off x="6092553" y="2084110"/>
                    <a:ext cx="3405179" cy="2376947"/>
                  </a:xfrm>
                  <a:custGeom>
                    <a:avLst/>
                    <a:gdLst>
                      <a:gd name="connsiteX0" fmla="*/ 5429297 w 5483431"/>
                      <a:gd name="connsiteY0" fmla="*/ 2788488 h 3827648"/>
                      <a:gd name="connsiteX1" fmla="*/ 5073720 w 5483431"/>
                      <a:gd name="connsiteY1" fmla="*/ 2553238 h 3827648"/>
                      <a:gd name="connsiteX2" fmla="*/ 4684199 w 5483431"/>
                      <a:gd name="connsiteY2" fmla="*/ 2476969 h 3827648"/>
                      <a:gd name="connsiteX3" fmla="*/ 4321626 w 5483431"/>
                      <a:gd name="connsiteY3" fmla="*/ 1453741 h 3827648"/>
                      <a:gd name="connsiteX4" fmla="*/ 4036776 w 5483431"/>
                      <a:gd name="connsiteY4" fmla="*/ 1031801 h 3827648"/>
                      <a:gd name="connsiteX5" fmla="*/ 3737657 w 5483431"/>
                      <a:gd name="connsiteY5" fmla="*/ 896857 h 3827648"/>
                      <a:gd name="connsiteX6" fmla="*/ 3546256 w 5483431"/>
                      <a:gd name="connsiteY6" fmla="*/ 880786 h 3827648"/>
                      <a:gd name="connsiteX7" fmla="*/ 3466731 w 5483431"/>
                      <a:gd name="connsiteY7" fmla="*/ 796966 h 3827648"/>
                      <a:gd name="connsiteX8" fmla="*/ 3654044 w 5483431"/>
                      <a:gd name="connsiteY8" fmla="*/ 786922 h 3827648"/>
                      <a:gd name="connsiteX9" fmla="*/ 3867682 w 5483431"/>
                      <a:gd name="connsiteY9" fmla="*/ 689594 h 3827648"/>
                      <a:gd name="connsiteX10" fmla="*/ 3902803 w 5483431"/>
                      <a:gd name="connsiteY10" fmla="*/ 666664 h 3827648"/>
                      <a:gd name="connsiteX11" fmla="*/ 4016549 w 5483431"/>
                      <a:gd name="connsiteY11" fmla="*/ 640341 h 3827648"/>
                      <a:gd name="connsiteX12" fmla="*/ 4150799 w 5483431"/>
                      <a:gd name="connsiteY12" fmla="*/ 576610 h 3827648"/>
                      <a:gd name="connsiteX13" fmla="*/ 4138053 w 5483431"/>
                      <a:gd name="connsiteY13" fmla="*/ 434739 h 3827648"/>
                      <a:gd name="connsiteX14" fmla="*/ 4028879 w 5483431"/>
                      <a:gd name="connsiteY14" fmla="*/ 384170 h 3827648"/>
                      <a:gd name="connsiteX15" fmla="*/ 3982536 w 5483431"/>
                      <a:gd name="connsiteY15" fmla="*/ 341359 h 3827648"/>
                      <a:gd name="connsiteX16" fmla="*/ 3925316 w 5483431"/>
                      <a:gd name="connsiteY16" fmla="*/ 204200 h 3827648"/>
                      <a:gd name="connsiteX17" fmla="*/ 3689858 w 5483431"/>
                      <a:gd name="connsiteY17" fmla="*/ 19103 h 3827648"/>
                      <a:gd name="connsiteX18" fmla="*/ 3320427 w 5483431"/>
                      <a:gd name="connsiteY18" fmla="*/ 28039 h 3827648"/>
                      <a:gd name="connsiteX19" fmla="*/ 3055390 w 5483431"/>
                      <a:gd name="connsiteY19" fmla="*/ 274996 h 3827648"/>
                      <a:gd name="connsiteX20" fmla="*/ 3041258 w 5483431"/>
                      <a:gd name="connsiteY20" fmla="*/ 336026 h 3827648"/>
                      <a:gd name="connsiteX21" fmla="*/ 3020130 w 5483431"/>
                      <a:gd name="connsiteY21" fmla="*/ 350226 h 3827648"/>
                      <a:gd name="connsiteX22" fmla="*/ 2392727 w 5483431"/>
                      <a:gd name="connsiteY22" fmla="*/ 458569 h 3827648"/>
                      <a:gd name="connsiteX23" fmla="*/ 2439555 w 5483431"/>
                      <a:gd name="connsiteY23" fmla="*/ 718272 h 3827648"/>
                      <a:gd name="connsiteX24" fmla="*/ 2604493 w 5483431"/>
                      <a:gd name="connsiteY24" fmla="*/ 728179 h 3827648"/>
                      <a:gd name="connsiteX25" fmla="*/ 3077903 w 5483431"/>
                      <a:gd name="connsiteY25" fmla="*/ 703587 h 3827648"/>
                      <a:gd name="connsiteX26" fmla="*/ 3127918 w 5483431"/>
                      <a:gd name="connsiteY26" fmla="*/ 853077 h 3827648"/>
                      <a:gd name="connsiteX27" fmla="*/ 3245959 w 5483431"/>
                      <a:gd name="connsiteY27" fmla="*/ 1285547 h 3827648"/>
                      <a:gd name="connsiteX28" fmla="*/ 3343287 w 5483431"/>
                      <a:gd name="connsiteY28" fmla="*/ 1960194 h 3827648"/>
                      <a:gd name="connsiteX29" fmla="*/ 3291679 w 5483431"/>
                      <a:gd name="connsiteY29" fmla="*/ 2652783 h 3827648"/>
                      <a:gd name="connsiteX30" fmla="*/ 3084900 w 5483431"/>
                      <a:gd name="connsiteY30" fmla="*/ 3128756 h 3827648"/>
                      <a:gd name="connsiteX31" fmla="*/ 2910332 w 5483431"/>
                      <a:gd name="connsiteY31" fmla="*/ 3647747 h 3827648"/>
                      <a:gd name="connsiteX32" fmla="*/ 2897586 w 5483431"/>
                      <a:gd name="connsiteY32" fmla="*/ 3665619 h 3827648"/>
                      <a:gd name="connsiteX33" fmla="*/ 2062919 w 5483431"/>
                      <a:gd name="connsiteY33" fmla="*/ 3648301 h 3827648"/>
                      <a:gd name="connsiteX34" fmla="*/ 2267897 w 5483431"/>
                      <a:gd name="connsiteY34" fmla="*/ 3303254 h 3827648"/>
                      <a:gd name="connsiteX35" fmla="*/ 2164057 w 5483431"/>
                      <a:gd name="connsiteY35" fmla="*/ 2199046 h 3827648"/>
                      <a:gd name="connsiteX36" fmla="*/ 2153874 w 5483431"/>
                      <a:gd name="connsiteY36" fmla="*/ 2194197 h 3827648"/>
                      <a:gd name="connsiteX37" fmla="*/ 2205898 w 5483431"/>
                      <a:gd name="connsiteY37" fmla="*/ 1801421 h 3827648"/>
                      <a:gd name="connsiteX38" fmla="*/ 1204214 w 5483431"/>
                      <a:gd name="connsiteY38" fmla="*/ 1761520 h 3827648"/>
                      <a:gd name="connsiteX39" fmla="*/ 1089706 w 5483431"/>
                      <a:gd name="connsiteY39" fmla="*/ 1828714 h 3827648"/>
                      <a:gd name="connsiteX40" fmla="*/ 1122334 w 5483431"/>
                      <a:gd name="connsiteY40" fmla="*/ 1973841 h 3827648"/>
                      <a:gd name="connsiteX41" fmla="*/ 1040592 w 5483431"/>
                      <a:gd name="connsiteY41" fmla="*/ 1990258 h 3827648"/>
                      <a:gd name="connsiteX42" fmla="*/ 995634 w 5483431"/>
                      <a:gd name="connsiteY42" fmla="*/ 2031060 h 3827648"/>
                      <a:gd name="connsiteX43" fmla="*/ 1020503 w 5483431"/>
                      <a:gd name="connsiteY43" fmla="*/ 2081282 h 3827648"/>
                      <a:gd name="connsiteX44" fmla="*/ 931972 w 5483431"/>
                      <a:gd name="connsiteY44" fmla="*/ 2087102 h 3827648"/>
                      <a:gd name="connsiteX45" fmla="*/ 832982 w 5483431"/>
                      <a:gd name="connsiteY45" fmla="*/ 2108230 h 3827648"/>
                      <a:gd name="connsiteX46" fmla="*/ 634377 w 5483431"/>
                      <a:gd name="connsiteY46" fmla="*/ 2181174 h 3827648"/>
                      <a:gd name="connsiteX47" fmla="*/ 438473 w 5483431"/>
                      <a:gd name="connsiteY47" fmla="*/ 2280234 h 3827648"/>
                      <a:gd name="connsiteX48" fmla="*/ 364698 w 5483431"/>
                      <a:gd name="connsiteY48" fmla="*/ 2304895 h 3827648"/>
                      <a:gd name="connsiteX49" fmla="*/ 259819 w 5483431"/>
                      <a:gd name="connsiteY49" fmla="*/ 2305449 h 3827648"/>
                      <a:gd name="connsiteX50" fmla="*/ 181749 w 5483431"/>
                      <a:gd name="connsiteY50" fmla="*/ 2303371 h 3827648"/>
                      <a:gd name="connsiteX51" fmla="*/ 84351 w 5483431"/>
                      <a:gd name="connsiteY51" fmla="*/ 2396266 h 3827648"/>
                      <a:gd name="connsiteX52" fmla="*/ 84420 w 5483431"/>
                      <a:gd name="connsiteY52" fmla="*/ 2872516 h 3827648"/>
                      <a:gd name="connsiteX53" fmla="*/ 40917 w 5483431"/>
                      <a:gd name="connsiteY53" fmla="*/ 3025678 h 3827648"/>
                      <a:gd name="connsiteX54" fmla="*/ 26508 w 5483431"/>
                      <a:gd name="connsiteY54" fmla="*/ 3075139 h 3827648"/>
                      <a:gd name="connsiteX55" fmla="*/ 2194 w 5483431"/>
                      <a:gd name="connsiteY55" fmla="*/ 3695684 h 3827648"/>
                      <a:gd name="connsiteX56" fmla="*/ 1653448 w 5483431"/>
                      <a:gd name="connsiteY56" fmla="*/ 3682660 h 3827648"/>
                      <a:gd name="connsiteX57" fmla="*/ 1892993 w 5483431"/>
                      <a:gd name="connsiteY57" fmla="*/ 3827648 h 3827648"/>
                      <a:gd name="connsiteX58" fmla="*/ 4039894 w 5483431"/>
                      <a:gd name="connsiteY58" fmla="*/ 3819128 h 3827648"/>
                      <a:gd name="connsiteX59" fmla="*/ 3992650 w 5483431"/>
                      <a:gd name="connsiteY59" fmla="*/ 3646154 h 3827648"/>
                      <a:gd name="connsiteX60" fmla="*/ 4852186 w 5483431"/>
                      <a:gd name="connsiteY60" fmla="*/ 2985777 h 3827648"/>
                      <a:gd name="connsiteX61" fmla="*/ 5466773 w 5483431"/>
                      <a:gd name="connsiteY61" fmla="*/ 2932437 h 3827648"/>
                      <a:gd name="connsiteX62" fmla="*/ 5429297 w 5483431"/>
                      <a:gd name="connsiteY62" fmla="*/ 2788488 h 3827648"/>
                      <a:gd name="connsiteX63" fmla="*/ 2041652 w 5483431"/>
                      <a:gd name="connsiteY63" fmla="*/ 1778353 h 3827648"/>
                      <a:gd name="connsiteX64" fmla="*/ 2041444 w 5483431"/>
                      <a:gd name="connsiteY64" fmla="*/ 1778838 h 3827648"/>
                      <a:gd name="connsiteX65" fmla="*/ 2041237 w 5483431"/>
                      <a:gd name="connsiteY65" fmla="*/ 1778353 h 3827648"/>
                      <a:gd name="connsiteX66" fmla="*/ 2041652 w 5483431"/>
                      <a:gd name="connsiteY66" fmla="*/ 1778353 h 3827648"/>
                      <a:gd name="connsiteX67" fmla="*/ 2041652 w 5483431"/>
                      <a:gd name="connsiteY67" fmla="*/ 1778353 h 3827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</a:cxnLst>
                    <a:rect l="l" t="t" r="r" b="b"/>
                    <a:pathLst>
                      <a:path w="5483431" h="3827648">
                        <a:moveTo>
                          <a:pt x="5429297" y="2788488"/>
                        </a:moveTo>
                        <a:cubicBezTo>
                          <a:pt x="5328089" y="2688319"/>
                          <a:pt x="5209217" y="2610111"/>
                          <a:pt x="5073720" y="2553238"/>
                        </a:cubicBezTo>
                        <a:cubicBezTo>
                          <a:pt x="4949306" y="2504747"/>
                          <a:pt x="4820805" y="2473574"/>
                          <a:pt x="4684199" y="2476969"/>
                        </a:cubicBezTo>
                        <a:cubicBezTo>
                          <a:pt x="4675609" y="2424529"/>
                          <a:pt x="4485179" y="1725637"/>
                          <a:pt x="4321626" y="1453741"/>
                        </a:cubicBezTo>
                        <a:cubicBezTo>
                          <a:pt x="4239330" y="1305913"/>
                          <a:pt x="4149621" y="1161964"/>
                          <a:pt x="4036776" y="1031801"/>
                        </a:cubicBezTo>
                        <a:cubicBezTo>
                          <a:pt x="3961477" y="944794"/>
                          <a:pt x="3865188" y="890069"/>
                          <a:pt x="3737657" y="896857"/>
                        </a:cubicBezTo>
                        <a:cubicBezTo>
                          <a:pt x="3675450" y="875383"/>
                          <a:pt x="3610749" y="879470"/>
                          <a:pt x="3546256" y="880786"/>
                        </a:cubicBezTo>
                        <a:cubicBezTo>
                          <a:pt x="3519724" y="852869"/>
                          <a:pt x="3493262" y="824952"/>
                          <a:pt x="3466731" y="796966"/>
                        </a:cubicBezTo>
                        <a:cubicBezTo>
                          <a:pt x="3529769" y="802300"/>
                          <a:pt x="3593154" y="813938"/>
                          <a:pt x="3654044" y="786922"/>
                        </a:cubicBezTo>
                        <a:cubicBezTo>
                          <a:pt x="3745346" y="791494"/>
                          <a:pt x="3809562" y="746120"/>
                          <a:pt x="3867682" y="689594"/>
                        </a:cubicBezTo>
                        <a:cubicBezTo>
                          <a:pt x="3883060" y="676778"/>
                          <a:pt x="3891027" y="672414"/>
                          <a:pt x="3902803" y="666664"/>
                        </a:cubicBezTo>
                        <a:cubicBezTo>
                          <a:pt x="3954065" y="639994"/>
                          <a:pt x="3973115" y="643666"/>
                          <a:pt x="4016549" y="640341"/>
                        </a:cubicBezTo>
                        <a:cubicBezTo>
                          <a:pt x="4099468" y="635976"/>
                          <a:pt x="4130433" y="618173"/>
                          <a:pt x="4150799" y="576610"/>
                        </a:cubicBezTo>
                        <a:cubicBezTo>
                          <a:pt x="4174075" y="528950"/>
                          <a:pt x="4170196" y="479905"/>
                          <a:pt x="4138053" y="434739"/>
                        </a:cubicBezTo>
                        <a:cubicBezTo>
                          <a:pt x="4115401" y="392691"/>
                          <a:pt x="4028879" y="384170"/>
                          <a:pt x="4028879" y="384170"/>
                        </a:cubicBezTo>
                        <a:cubicBezTo>
                          <a:pt x="3988355" y="377174"/>
                          <a:pt x="3985999" y="341498"/>
                          <a:pt x="3982536" y="341359"/>
                        </a:cubicBezTo>
                        <a:cubicBezTo>
                          <a:pt x="3964109" y="295432"/>
                          <a:pt x="3960576" y="244239"/>
                          <a:pt x="3925316" y="204200"/>
                        </a:cubicBezTo>
                        <a:cubicBezTo>
                          <a:pt x="3880220" y="106871"/>
                          <a:pt x="3809007" y="37391"/>
                          <a:pt x="3689858" y="19103"/>
                        </a:cubicBezTo>
                        <a:cubicBezTo>
                          <a:pt x="3565652" y="-14287"/>
                          <a:pt x="3443524" y="884"/>
                          <a:pt x="3320427" y="28039"/>
                        </a:cubicBezTo>
                        <a:cubicBezTo>
                          <a:pt x="3174331" y="60181"/>
                          <a:pt x="3085869" y="140469"/>
                          <a:pt x="3055390" y="274996"/>
                        </a:cubicBezTo>
                        <a:cubicBezTo>
                          <a:pt x="3053519" y="283309"/>
                          <a:pt x="3042782" y="333116"/>
                          <a:pt x="3041258" y="336026"/>
                        </a:cubicBezTo>
                        <a:cubicBezTo>
                          <a:pt x="3034885" y="346901"/>
                          <a:pt x="3031282" y="348425"/>
                          <a:pt x="3020130" y="350226"/>
                        </a:cubicBezTo>
                        <a:cubicBezTo>
                          <a:pt x="2886710" y="371909"/>
                          <a:pt x="2460683" y="444368"/>
                          <a:pt x="2392727" y="458569"/>
                        </a:cubicBezTo>
                        <a:cubicBezTo>
                          <a:pt x="2393211" y="514957"/>
                          <a:pt x="2423345" y="665972"/>
                          <a:pt x="2439555" y="718272"/>
                        </a:cubicBezTo>
                        <a:cubicBezTo>
                          <a:pt x="2493380" y="737877"/>
                          <a:pt x="2549422" y="726100"/>
                          <a:pt x="2604493" y="728179"/>
                        </a:cubicBezTo>
                        <a:cubicBezTo>
                          <a:pt x="2624998" y="729287"/>
                          <a:pt x="3048947" y="703033"/>
                          <a:pt x="3077903" y="703587"/>
                        </a:cubicBezTo>
                        <a:cubicBezTo>
                          <a:pt x="3067374" y="719658"/>
                          <a:pt x="3112678" y="819064"/>
                          <a:pt x="3127918" y="853077"/>
                        </a:cubicBezTo>
                        <a:cubicBezTo>
                          <a:pt x="3202248" y="989198"/>
                          <a:pt x="3238685" y="1134047"/>
                          <a:pt x="3245959" y="1285547"/>
                        </a:cubicBezTo>
                        <a:cubicBezTo>
                          <a:pt x="3277409" y="1510545"/>
                          <a:pt x="3308581" y="1735542"/>
                          <a:pt x="3343287" y="1960194"/>
                        </a:cubicBezTo>
                        <a:cubicBezTo>
                          <a:pt x="3373144" y="2153811"/>
                          <a:pt x="3360259" y="2466370"/>
                          <a:pt x="3291679" y="2652783"/>
                        </a:cubicBezTo>
                        <a:cubicBezTo>
                          <a:pt x="3223376" y="2838503"/>
                          <a:pt x="3156805" y="2944075"/>
                          <a:pt x="3084900" y="3128756"/>
                        </a:cubicBezTo>
                        <a:cubicBezTo>
                          <a:pt x="3078596" y="3146004"/>
                          <a:pt x="2912203" y="3642136"/>
                          <a:pt x="2910332" y="3647747"/>
                        </a:cubicBezTo>
                        <a:cubicBezTo>
                          <a:pt x="2908601" y="3652527"/>
                          <a:pt x="2902505" y="3663610"/>
                          <a:pt x="2897586" y="3665619"/>
                        </a:cubicBezTo>
                        <a:cubicBezTo>
                          <a:pt x="2747680" y="3667420"/>
                          <a:pt x="2133231" y="3670607"/>
                          <a:pt x="2062919" y="3648301"/>
                        </a:cubicBezTo>
                        <a:cubicBezTo>
                          <a:pt x="2104968" y="3548341"/>
                          <a:pt x="2237417" y="3621216"/>
                          <a:pt x="2267897" y="3303254"/>
                        </a:cubicBezTo>
                        <a:cubicBezTo>
                          <a:pt x="2306828" y="2897177"/>
                          <a:pt x="2384899" y="2272060"/>
                          <a:pt x="2164057" y="2199046"/>
                        </a:cubicBezTo>
                        <a:cubicBezTo>
                          <a:pt x="2162464" y="2198562"/>
                          <a:pt x="2156576" y="2196067"/>
                          <a:pt x="2153874" y="2194197"/>
                        </a:cubicBezTo>
                        <a:cubicBezTo>
                          <a:pt x="2165651" y="2102480"/>
                          <a:pt x="2208046" y="1809734"/>
                          <a:pt x="2205898" y="1801421"/>
                        </a:cubicBezTo>
                        <a:cubicBezTo>
                          <a:pt x="2211370" y="1742747"/>
                          <a:pt x="1231923" y="1761520"/>
                          <a:pt x="1204214" y="1761520"/>
                        </a:cubicBezTo>
                        <a:cubicBezTo>
                          <a:pt x="1129192" y="1761658"/>
                          <a:pt x="1107925" y="1774474"/>
                          <a:pt x="1089706" y="1828714"/>
                        </a:cubicBezTo>
                        <a:cubicBezTo>
                          <a:pt x="1069132" y="1890021"/>
                          <a:pt x="1080632" y="1940174"/>
                          <a:pt x="1122334" y="1973841"/>
                        </a:cubicBezTo>
                        <a:cubicBezTo>
                          <a:pt x="1094209" y="1975018"/>
                          <a:pt x="1066500" y="1978205"/>
                          <a:pt x="1040592" y="1990258"/>
                        </a:cubicBezTo>
                        <a:cubicBezTo>
                          <a:pt x="1023689" y="1998433"/>
                          <a:pt x="999929" y="2010625"/>
                          <a:pt x="995634" y="2031060"/>
                        </a:cubicBezTo>
                        <a:cubicBezTo>
                          <a:pt x="991478" y="2050941"/>
                          <a:pt x="1007965" y="2068328"/>
                          <a:pt x="1020503" y="2081282"/>
                        </a:cubicBezTo>
                        <a:cubicBezTo>
                          <a:pt x="1007133" y="2067428"/>
                          <a:pt x="948529" y="2084400"/>
                          <a:pt x="931972" y="2087102"/>
                        </a:cubicBezTo>
                        <a:cubicBezTo>
                          <a:pt x="898652" y="2092505"/>
                          <a:pt x="865609" y="2099571"/>
                          <a:pt x="832982" y="2108230"/>
                        </a:cubicBezTo>
                        <a:cubicBezTo>
                          <a:pt x="763986" y="2126518"/>
                          <a:pt x="700532" y="2155612"/>
                          <a:pt x="634377" y="2181174"/>
                        </a:cubicBezTo>
                        <a:cubicBezTo>
                          <a:pt x="566628" y="2207290"/>
                          <a:pt x="499018" y="2240056"/>
                          <a:pt x="438473" y="2280234"/>
                        </a:cubicBezTo>
                        <a:cubicBezTo>
                          <a:pt x="413812" y="2296652"/>
                          <a:pt x="394416" y="2305934"/>
                          <a:pt x="364698" y="2304895"/>
                        </a:cubicBezTo>
                        <a:cubicBezTo>
                          <a:pt x="329854" y="2303648"/>
                          <a:pt x="294733" y="2305241"/>
                          <a:pt x="259819" y="2305449"/>
                        </a:cubicBezTo>
                        <a:cubicBezTo>
                          <a:pt x="233842" y="2304756"/>
                          <a:pt x="207726" y="2303440"/>
                          <a:pt x="181749" y="2303371"/>
                        </a:cubicBezTo>
                        <a:cubicBezTo>
                          <a:pt x="97444" y="2303094"/>
                          <a:pt x="81996" y="2317988"/>
                          <a:pt x="84351" y="2396266"/>
                        </a:cubicBezTo>
                        <a:cubicBezTo>
                          <a:pt x="78879" y="2555039"/>
                          <a:pt x="80680" y="2713812"/>
                          <a:pt x="84420" y="2872516"/>
                        </a:cubicBezTo>
                        <a:cubicBezTo>
                          <a:pt x="79710" y="2925925"/>
                          <a:pt x="41402" y="2971299"/>
                          <a:pt x="40917" y="3025678"/>
                        </a:cubicBezTo>
                        <a:cubicBezTo>
                          <a:pt x="36068" y="3042165"/>
                          <a:pt x="30596" y="3058513"/>
                          <a:pt x="26508" y="3075139"/>
                        </a:cubicBezTo>
                        <a:cubicBezTo>
                          <a:pt x="-5773" y="3205649"/>
                          <a:pt x="-785" y="3563650"/>
                          <a:pt x="2194" y="3695684"/>
                        </a:cubicBezTo>
                        <a:cubicBezTo>
                          <a:pt x="177939" y="3684323"/>
                          <a:pt x="1512616" y="3690003"/>
                          <a:pt x="1653448" y="3682660"/>
                        </a:cubicBezTo>
                        <a:cubicBezTo>
                          <a:pt x="1680880" y="3718059"/>
                          <a:pt x="1721543" y="3814556"/>
                          <a:pt x="1892993" y="3827648"/>
                        </a:cubicBezTo>
                        <a:cubicBezTo>
                          <a:pt x="1899574" y="3827163"/>
                          <a:pt x="4033313" y="3821414"/>
                          <a:pt x="4039894" y="3819128"/>
                        </a:cubicBezTo>
                        <a:cubicBezTo>
                          <a:pt x="4032828" y="3774516"/>
                          <a:pt x="3982674" y="3653358"/>
                          <a:pt x="3992650" y="3646154"/>
                        </a:cubicBezTo>
                        <a:cubicBezTo>
                          <a:pt x="4483377" y="3461750"/>
                          <a:pt x="4549949" y="3144065"/>
                          <a:pt x="4852186" y="2985777"/>
                        </a:cubicBezTo>
                        <a:cubicBezTo>
                          <a:pt x="5030078" y="2916643"/>
                          <a:pt x="5179707" y="2922462"/>
                          <a:pt x="5466773" y="2932437"/>
                        </a:cubicBezTo>
                        <a:cubicBezTo>
                          <a:pt x="5516165" y="2934099"/>
                          <a:pt x="5441142" y="2800264"/>
                          <a:pt x="5429297" y="2788488"/>
                        </a:cubicBezTo>
                        <a:close/>
                        <a:moveTo>
                          <a:pt x="2041652" y="1778353"/>
                        </a:moveTo>
                        <a:cubicBezTo>
                          <a:pt x="2041583" y="1778561"/>
                          <a:pt x="2041514" y="1778769"/>
                          <a:pt x="2041444" y="1778838"/>
                        </a:cubicBezTo>
                        <a:cubicBezTo>
                          <a:pt x="2041375" y="1778630"/>
                          <a:pt x="2041306" y="1778422"/>
                          <a:pt x="2041237" y="1778353"/>
                        </a:cubicBezTo>
                        <a:cubicBezTo>
                          <a:pt x="2041444" y="1778353"/>
                          <a:pt x="2041583" y="1778353"/>
                          <a:pt x="2041652" y="1778353"/>
                        </a:cubicBezTo>
                        <a:lnTo>
                          <a:pt x="2041652" y="1778353"/>
                        </a:lnTo>
                        <a:close/>
                      </a:path>
                    </a:pathLst>
                  </a:custGeom>
                  <a:solidFill>
                    <a:srgbClr val="A61F2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D20C3FBC-2CA6-453B-ABF4-D0E1F2613BA8}"/>
                      </a:ext>
                    </a:extLst>
                  </p:cNvPr>
                  <p:cNvSpPr/>
                  <p:nvPr/>
                </p:nvSpPr>
                <p:spPr>
                  <a:xfrm>
                    <a:off x="7888238" y="2520252"/>
                    <a:ext cx="406562" cy="1840123"/>
                  </a:xfrm>
                  <a:custGeom>
                    <a:avLst/>
                    <a:gdLst>
                      <a:gd name="connsiteX0" fmla="*/ 598794 w 654696"/>
                      <a:gd name="connsiteY0" fmla="*/ 1287793 h 2963189"/>
                      <a:gd name="connsiteX1" fmla="*/ 238852 w 654696"/>
                      <a:gd name="connsiteY1" fmla="*/ 2651842 h 2963189"/>
                      <a:gd name="connsiteX2" fmla="*/ 0 w 654696"/>
                      <a:gd name="connsiteY2" fmla="*/ 2961838 h 2963189"/>
                      <a:gd name="connsiteX3" fmla="*/ 187175 w 654696"/>
                      <a:gd name="connsiteY3" fmla="*/ 2382648 h 2963189"/>
                      <a:gd name="connsiteX4" fmla="*/ 375735 w 654696"/>
                      <a:gd name="connsiteY4" fmla="*/ 1943806 h 2963189"/>
                      <a:gd name="connsiteX5" fmla="*/ 451658 w 654696"/>
                      <a:gd name="connsiteY5" fmla="*/ 1257660 h 2963189"/>
                      <a:gd name="connsiteX6" fmla="*/ 355092 w 654696"/>
                      <a:gd name="connsiteY6" fmla="*/ 588208 h 2963189"/>
                      <a:gd name="connsiteX7" fmla="*/ 236289 w 654696"/>
                      <a:gd name="connsiteY7" fmla="*/ 150473 h 2963189"/>
                      <a:gd name="connsiteX8" fmla="*/ 180109 w 654696"/>
                      <a:gd name="connsiteY8" fmla="*/ 5278 h 2963189"/>
                      <a:gd name="connsiteX9" fmla="*/ 378576 w 654696"/>
                      <a:gd name="connsiteY9" fmla="*/ 21072 h 2963189"/>
                      <a:gd name="connsiteX10" fmla="*/ 512133 w 654696"/>
                      <a:gd name="connsiteY10" fmla="*/ 79884 h 2963189"/>
                      <a:gd name="connsiteX11" fmla="*/ 575171 w 654696"/>
                      <a:gd name="connsiteY11" fmla="*/ 94501 h 2963189"/>
                      <a:gd name="connsiteX12" fmla="*/ 654697 w 654696"/>
                      <a:gd name="connsiteY12" fmla="*/ 178252 h 2963189"/>
                      <a:gd name="connsiteX13" fmla="*/ 426512 w 654696"/>
                      <a:gd name="connsiteY13" fmla="*/ 375333 h 2963189"/>
                      <a:gd name="connsiteX14" fmla="*/ 598794 w 654696"/>
                      <a:gd name="connsiteY14" fmla="*/ 1287793 h 2963189"/>
                      <a:gd name="connsiteX15" fmla="*/ 598794 w 654696"/>
                      <a:gd name="connsiteY15" fmla="*/ 1287793 h 2963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54696" h="2963189">
                        <a:moveTo>
                          <a:pt x="598794" y="1287793"/>
                        </a:moveTo>
                        <a:cubicBezTo>
                          <a:pt x="641535" y="1771525"/>
                          <a:pt x="515458" y="2039956"/>
                          <a:pt x="238852" y="2651842"/>
                        </a:cubicBezTo>
                        <a:cubicBezTo>
                          <a:pt x="187937" y="2764480"/>
                          <a:pt x="41148" y="2982342"/>
                          <a:pt x="0" y="2961838"/>
                        </a:cubicBezTo>
                        <a:cubicBezTo>
                          <a:pt x="25215" y="2782837"/>
                          <a:pt x="176091" y="2413129"/>
                          <a:pt x="187175" y="2382648"/>
                        </a:cubicBezTo>
                        <a:cubicBezTo>
                          <a:pt x="259080" y="2197968"/>
                          <a:pt x="307432" y="2129595"/>
                          <a:pt x="375735" y="1943806"/>
                        </a:cubicBezTo>
                        <a:cubicBezTo>
                          <a:pt x="444315" y="1757324"/>
                          <a:pt x="481515" y="1451276"/>
                          <a:pt x="451658" y="1257660"/>
                        </a:cubicBezTo>
                        <a:cubicBezTo>
                          <a:pt x="417022" y="1033008"/>
                          <a:pt x="386611" y="813205"/>
                          <a:pt x="355092" y="588208"/>
                        </a:cubicBezTo>
                        <a:cubicBezTo>
                          <a:pt x="338744" y="464972"/>
                          <a:pt x="315330" y="343883"/>
                          <a:pt x="236289" y="150473"/>
                        </a:cubicBezTo>
                        <a:cubicBezTo>
                          <a:pt x="221049" y="116391"/>
                          <a:pt x="188838" y="41092"/>
                          <a:pt x="180109" y="5278"/>
                        </a:cubicBezTo>
                        <a:cubicBezTo>
                          <a:pt x="273142" y="-2619"/>
                          <a:pt x="347472" y="-4698"/>
                          <a:pt x="378576" y="21072"/>
                        </a:cubicBezTo>
                        <a:cubicBezTo>
                          <a:pt x="424295" y="54808"/>
                          <a:pt x="461149" y="59934"/>
                          <a:pt x="512133" y="79884"/>
                        </a:cubicBezTo>
                        <a:cubicBezTo>
                          <a:pt x="534647" y="85773"/>
                          <a:pt x="556745" y="92492"/>
                          <a:pt x="575171" y="94501"/>
                        </a:cubicBezTo>
                        <a:cubicBezTo>
                          <a:pt x="601703" y="122349"/>
                          <a:pt x="626295" y="146317"/>
                          <a:pt x="654697" y="178252"/>
                        </a:cubicBezTo>
                        <a:cubicBezTo>
                          <a:pt x="507007" y="175689"/>
                          <a:pt x="443622" y="306753"/>
                          <a:pt x="426512" y="375333"/>
                        </a:cubicBezTo>
                        <a:cubicBezTo>
                          <a:pt x="379614" y="563824"/>
                          <a:pt x="582376" y="1102488"/>
                          <a:pt x="598794" y="1287793"/>
                        </a:cubicBezTo>
                        <a:lnTo>
                          <a:pt x="598794" y="1287793"/>
                        </a:lnTo>
                        <a:close/>
                      </a:path>
                    </a:pathLst>
                  </a:custGeom>
                  <a:solidFill>
                    <a:srgbClr val="1D151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7CE0A4B5-4FB6-4953-97AC-2B19C038F54C}"/>
                      </a:ext>
                    </a:extLst>
                  </p:cNvPr>
                  <p:cNvSpPr/>
                  <p:nvPr/>
                </p:nvSpPr>
                <p:spPr>
                  <a:xfrm>
                    <a:off x="7203978" y="2374730"/>
                    <a:ext cx="417720" cy="175741"/>
                  </a:xfrm>
                  <a:custGeom>
                    <a:avLst/>
                    <a:gdLst>
                      <a:gd name="connsiteX0" fmla="*/ 672664 w 672663"/>
                      <a:gd name="connsiteY0" fmla="*/ 225414 h 283000"/>
                      <a:gd name="connsiteX1" fmla="*/ 120976 w 672663"/>
                      <a:gd name="connsiteY1" fmla="*/ 282079 h 283000"/>
                      <a:gd name="connsiteX2" fmla="*/ 995 w 672663"/>
                      <a:gd name="connsiteY2" fmla="*/ 198743 h 283000"/>
                      <a:gd name="connsiteX3" fmla="*/ 995 w 672663"/>
                      <a:gd name="connsiteY3" fmla="*/ 198743 h 283000"/>
                      <a:gd name="connsiteX4" fmla="*/ 91950 w 672663"/>
                      <a:gd name="connsiteY4" fmla="*/ 88808 h 283000"/>
                      <a:gd name="connsiteX5" fmla="*/ 643638 w 672663"/>
                      <a:gd name="connsiteY5" fmla="*/ 0 h 283000"/>
                      <a:gd name="connsiteX6" fmla="*/ 672664 w 672663"/>
                      <a:gd name="connsiteY6" fmla="*/ 225414 h 283000"/>
                      <a:gd name="connsiteX7" fmla="*/ 672664 w 672663"/>
                      <a:gd name="connsiteY7" fmla="*/ 225414 h 283000"/>
                      <a:gd name="connsiteX8" fmla="*/ 672664 w 672663"/>
                      <a:gd name="connsiteY8" fmla="*/ 225414 h 28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2663" h="283000">
                        <a:moveTo>
                          <a:pt x="672664" y="225414"/>
                        </a:moveTo>
                        <a:lnTo>
                          <a:pt x="120976" y="282079"/>
                        </a:lnTo>
                        <a:cubicBezTo>
                          <a:pt x="62717" y="289421"/>
                          <a:pt x="9031" y="252084"/>
                          <a:pt x="995" y="198743"/>
                        </a:cubicBezTo>
                        <a:lnTo>
                          <a:pt x="995" y="198743"/>
                        </a:lnTo>
                        <a:cubicBezTo>
                          <a:pt x="-6971" y="145334"/>
                          <a:pt x="33761" y="96151"/>
                          <a:pt x="91950" y="88808"/>
                        </a:cubicBezTo>
                        <a:lnTo>
                          <a:pt x="643638" y="0"/>
                        </a:lnTo>
                        <a:lnTo>
                          <a:pt x="672664" y="225414"/>
                        </a:lnTo>
                        <a:lnTo>
                          <a:pt x="672664" y="225414"/>
                        </a:lnTo>
                        <a:lnTo>
                          <a:pt x="672664" y="2254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ECB0AC76-3B2C-46AB-9671-717F20B50D65}"/>
                      </a:ext>
                    </a:extLst>
                  </p:cNvPr>
                  <p:cNvSpPr/>
                  <p:nvPr/>
                </p:nvSpPr>
                <p:spPr>
                  <a:xfrm>
                    <a:off x="8593431" y="2333776"/>
                    <a:ext cx="206582" cy="143034"/>
                  </a:xfrm>
                  <a:custGeom>
                    <a:avLst/>
                    <a:gdLst>
                      <a:gd name="connsiteX0" fmla="*/ 65740 w 332663"/>
                      <a:gd name="connsiteY0" fmla="*/ 0 h 230331"/>
                      <a:gd name="connsiteX1" fmla="*/ 277783 w 332663"/>
                      <a:gd name="connsiteY1" fmla="*/ 90886 h 230331"/>
                      <a:gd name="connsiteX2" fmla="*/ 332232 w 332663"/>
                      <a:gd name="connsiteY2" fmla="*/ 152400 h 230331"/>
                      <a:gd name="connsiteX3" fmla="*/ 332232 w 332663"/>
                      <a:gd name="connsiteY3" fmla="*/ 152400 h 230331"/>
                      <a:gd name="connsiteX4" fmla="*/ 265176 w 332663"/>
                      <a:gd name="connsiteY4" fmla="*/ 202346 h 230331"/>
                      <a:gd name="connsiteX5" fmla="*/ 0 w 332663"/>
                      <a:gd name="connsiteY5" fmla="*/ 230332 h 230331"/>
                      <a:gd name="connsiteX6" fmla="*/ 65740 w 332663"/>
                      <a:gd name="connsiteY6" fmla="*/ 0 h 230331"/>
                      <a:gd name="connsiteX7" fmla="*/ 65740 w 332663"/>
                      <a:gd name="connsiteY7" fmla="*/ 0 h 230331"/>
                      <a:gd name="connsiteX8" fmla="*/ 65740 w 332663"/>
                      <a:gd name="connsiteY8" fmla="*/ 0 h 230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2663" h="230331">
                        <a:moveTo>
                          <a:pt x="65740" y="0"/>
                        </a:moveTo>
                        <a:lnTo>
                          <a:pt x="277783" y="90886"/>
                        </a:lnTo>
                        <a:cubicBezTo>
                          <a:pt x="318378" y="110698"/>
                          <a:pt x="335696" y="121574"/>
                          <a:pt x="332232" y="152400"/>
                        </a:cubicBezTo>
                        <a:lnTo>
                          <a:pt x="332232" y="152400"/>
                        </a:lnTo>
                        <a:cubicBezTo>
                          <a:pt x="328699" y="183157"/>
                          <a:pt x="307363" y="191816"/>
                          <a:pt x="265176" y="202346"/>
                        </a:cubicBezTo>
                        <a:lnTo>
                          <a:pt x="0" y="230332"/>
                        </a:lnTo>
                        <a:lnTo>
                          <a:pt x="65740" y="0"/>
                        </a:lnTo>
                        <a:lnTo>
                          <a:pt x="65740" y="0"/>
                        </a:lnTo>
                        <a:lnTo>
                          <a:pt x="6574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5D82FA27-6478-445B-836C-C21872854A21}"/>
                      </a:ext>
                    </a:extLst>
                  </p:cNvPr>
                  <p:cNvSpPr/>
                  <p:nvPr/>
                </p:nvSpPr>
                <p:spPr>
                  <a:xfrm>
                    <a:off x="7578031" y="2084854"/>
                    <a:ext cx="1087216" cy="499274"/>
                  </a:xfrm>
                  <a:custGeom>
                    <a:avLst/>
                    <a:gdLst>
                      <a:gd name="connsiteX0" fmla="*/ 1742632 w 1750767"/>
                      <a:gd name="connsiteY0" fmla="*/ 438875 h 803992"/>
                      <a:gd name="connsiteX1" fmla="*/ 1682988 w 1750767"/>
                      <a:gd name="connsiteY1" fmla="*/ 388930 h 803992"/>
                      <a:gd name="connsiteX2" fmla="*/ 1588846 w 1750767"/>
                      <a:gd name="connsiteY2" fmla="*/ 333234 h 803992"/>
                      <a:gd name="connsiteX3" fmla="*/ 1533428 w 1750767"/>
                      <a:gd name="connsiteY3" fmla="*/ 200577 h 803992"/>
                      <a:gd name="connsiteX4" fmla="*/ 1533774 w 1750767"/>
                      <a:gd name="connsiteY4" fmla="*/ 206396 h 803992"/>
                      <a:gd name="connsiteX5" fmla="*/ 1532042 w 1750767"/>
                      <a:gd name="connsiteY5" fmla="*/ 204179 h 803992"/>
                      <a:gd name="connsiteX6" fmla="*/ 1532042 w 1750767"/>
                      <a:gd name="connsiteY6" fmla="*/ 204179 h 803992"/>
                      <a:gd name="connsiteX7" fmla="*/ 1296654 w 1750767"/>
                      <a:gd name="connsiteY7" fmla="*/ 19083 h 803992"/>
                      <a:gd name="connsiteX8" fmla="*/ 1296584 w 1750767"/>
                      <a:gd name="connsiteY8" fmla="*/ 19083 h 803992"/>
                      <a:gd name="connsiteX9" fmla="*/ 1296584 w 1750767"/>
                      <a:gd name="connsiteY9" fmla="*/ 19083 h 803992"/>
                      <a:gd name="connsiteX10" fmla="*/ 927153 w 1750767"/>
                      <a:gd name="connsiteY10" fmla="*/ 28019 h 803992"/>
                      <a:gd name="connsiteX11" fmla="*/ 662115 w 1750767"/>
                      <a:gd name="connsiteY11" fmla="*/ 274976 h 803992"/>
                      <a:gd name="connsiteX12" fmla="*/ 628241 w 1750767"/>
                      <a:gd name="connsiteY12" fmla="*/ 346465 h 803992"/>
                      <a:gd name="connsiteX13" fmla="*/ 2293 w 1750767"/>
                      <a:gd name="connsiteY13" fmla="*/ 451067 h 803992"/>
                      <a:gd name="connsiteX14" fmla="*/ 47666 w 1750767"/>
                      <a:gd name="connsiteY14" fmla="*/ 714442 h 803992"/>
                      <a:gd name="connsiteX15" fmla="*/ 211150 w 1750767"/>
                      <a:gd name="connsiteY15" fmla="*/ 728020 h 803992"/>
                      <a:gd name="connsiteX16" fmla="*/ 686084 w 1750767"/>
                      <a:gd name="connsiteY16" fmla="*/ 703428 h 803992"/>
                      <a:gd name="connsiteX17" fmla="*/ 863768 w 1750767"/>
                      <a:gd name="connsiteY17" fmla="*/ 709316 h 803992"/>
                      <a:gd name="connsiteX18" fmla="*/ 1073388 w 1750767"/>
                      <a:gd name="connsiteY18" fmla="*/ 796877 h 803992"/>
                      <a:gd name="connsiteX19" fmla="*/ 1260701 w 1750767"/>
                      <a:gd name="connsiteY19" fmla="*/ 786832 h 803992"/>
                      <a:gd name="connsiteX20" fmla="*/ 1260701 w 1750767"/>
                      <a:gd name="connsiteY20" fmla="*/ 786832 h 803992"/>
                      <a:gd name="connsiteX21" fmla="*/ 1474338 w 1750767"/>
                      <a:gd name="connsiteY21" fmla="*/ 689504 h 803992"/>
                      <a:gd name="connsiteX22" fmla="*/ 1474338 w 1750767"/>
                      <a:gd name="connsiteY22" fmla="*/ 689504 h 803992"/>
                      <a:gd name="connsiteX23" fmla="*/ 1474338 w 1750767"/>
                      <a:gd name="connsiteY23" fmla="*/ 689504 h 803992"/>
                      <a:gd name="connsiteX24" fmla="*/ 1507451 w 1750767"/>
                      <a:gd name="connsiteY24" fmla="*/ 664635 h 803992"/>
                      <a:gd name="connsiteX25" fmla="*/ 1624660 w 1750767"/>
                      <a:gd name="connsiteY25" fmla="*/ 636580 h 803992"/>
                      <a:gd name="connsiteX26" fmla="*/ 1735496 w 1750767"/>
                      <a:gd name="connsiteY26" fmla="*/ 557332 h 803992"/>
                      <a:gd name="connsiteX27" fmla="*/ 1735843 w 1750767"/>
                      <a:gd name="connsiteY27" fmla="*/ 556362 h 803992"/>
                      <a:gd name="connsiteX28" fmla="*/ 1736951 w 1750767"/>
                      <a:gd name="connsiteY28" fmla="*/ 553660 h 803992"/>
                      <a:gd name="connsiteX29" fmla="*/ 1742632 w 1750767"/>
                      <a:gd name="connsiteY29" fmla="*/ 438875 h 803992"/>
                      <a:gd name="connsiteX30" fmla="*/ 1742632 w 1750767"/>
                      <a:gd name="connsiteY30" fmla="*/ 438875 h 803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750767" h="803992">
                        <a:moveTo>
                          <a:pt x="1742632" y="438875"/>
                        </a:moveTo>
                        <a:cubicBezTo>
                          <a:pt x="1734319" y="418994"/>
                          <a:pt x="1710212" y="390592"/>
                          <a:pt x="1682988" y="388930"/>
                        </a:cubicBezTo>
                        <a:cubicBezTo>
                          <a:pt x="1629232" y="378746"/>
                          <a:pt x="1597159" y="377777"/>
                          <a:pt x="1588846" y="333234"/>
                        </a:cubicBezTo>
                        <a:cubicBezTo>
                          <a:pt x="1570420" y="287307"/>
                          <a:pt x="1568688" y="240686"/>
                          <a:pt x="1533428" y="200577"/>
                        </a:cubicBezTo>
                        <a:cubicBezTo>
                          <a:pt x="1533635" y="202517"/>
                          <a:pt x="1533705" y="204526"/>
                          <a:pt x="1533774" y="206396"/>
                        </a:cubicBezTo>
                        <a:cubicBezTo>
                          <a:pt x="1533151" y="205703"/>
                          <a:pt x="1532666" y="204941"/>
                          <a:pt x="1532042" y="204179"/>
                        </a:cubicBezTo>
                        <a:lnTo>
                          <a:pt x="1532042" y="204179"/>
                        </a:lnTo>
                        <a:cubicBezTo>
                          <a:pt x="1486946" y="106851"/>
                          <a:pt x="1415734" y="37370"/>
                          <a:pt x="1296654" y="19083"/>
                        </a:cubicBezTo>
                        <a:cubicBezTo>
                          <a:pt x="1296654" y="19083"/>
                          <a:pt x="1296654" y="19083"/>
                          <a:pt x="1296584" y="19083"/>
                        </a:cubicBezTo>
                        <a:lnTo>
                          <a:pt x="1296584" y="19083"/>
                        </a:lnTo>
                        <a:cubicBezTo>
                          <a:pt x="1172378" y="-14307"/>
                          <a:pt x="1050251" y="933"/>
                          <a:pt x="927153" y="28019"/>
                        </a:cubicBezTo>
                        <a:cubicBezTo>
                          <a:pt x="781057" y="60161"/>
                          <a:pt x="689340" y="139894"/>
                          <a:pt x="662115" y="274976"/>
                        </a:cubicBezTo>
                        <a:cubicBezTo>
                          <a:pt x="648954" y="340092"/>
                          <a:pt x="647845" y="343348"/>
                          <a:pt x="628241" y="346465"/>
                        </a:cubicBezTo>
                        <a:cubicBezTo>
                          <a:pt x="476742" y="371057"/>
                          <a:pt x="70249" y="436935"/>
                          <a:pt x="2293" y="451067"/>
                        </a:cubicBezTo>
                        <a:cubicBezTo>
                          <a:pt x="-10869" y="453977"/>
                          <a:pt x="36444" y="712295"/>
                          <a:pt x="47666" y="714442"/>
                        </a:cubicBezTo>
                        <a:cubicBezTo>
                          <a:pt x="101491" y="734046"/>
                          <a:pt x="156147" y="729613"/>
                          <a:pt x="211150" y="728020"/>
                        </a:cubicBezTo>
                        <a:cubicBezTo>
                          <a:pt x="341937" y="724140"/>
                          <a:pt x="656643" y="702943"/>
                          <a:pt x="686084" y="703428"/>
                        </a:cubicBezTo>
                        <a:cubicBezTo>
                          <a:pt x="751408" y="699687"/>
                          <a:pt x="801423" y="691998"/>
                          <a:pt x="863768" y="709316"/>
                        </a:cubicBezTo>
                        <a:cubicBezTo>
                          <a:pt x="863768" y="709316"/>
                          <a:pt x="969825" y="779212"/>
                          <a:pt x="1073388" y="796877"/>
                        </a:cubicBezTo>
                        <a:cubicBezTo>
                          <a:pt x="1136426" y="802211"/>
                          <a:pt x="1199811" y="813848"/>
                          <a:pt x="1260701" y="786832"/>
                        </a:cubicBezTo>
                        <a:lnTo>
                          <a:pt x="1260701" y="786832"/>
                        </a:lnTo>
                        <a:cubicBezTo>
                          <a:pt x="1352003" y="791404"/>
                          <a:pt x="1416218" y="746031"/>
                          <a:pt x="1474338" y="689504"/>
                        </a:cubicBezTo>
                        <a:lnTo>
                          <a:pt x="1474338" y="689504"/>
                        </a:lnTo>
                        <a:lnTo>
                          <a:pt x="1474338" y="689504"/>
                        </a:lnTo>
                        <a:cubicBezTo>
                          <a:pt x="1486392" y="677520"/>
                          <a:pt x="1493804" y="673848"/>
                          <a:pt x="1507451" y="664635"/>
                        </a:cubicBezTo>
                        <a:cubicBezTo>
                          <a:pt x="1558713" y="637342"/>
                          <a:pt x="1584412" y="643368"/>
                          <a:pt x="1624660" y="636580"/>
                        </a:cubicBezTo>
                        <a:cubicBezTo>
                          <a:pt x="1680563" y="632423"/>
                          <a:pt x="1717693" y="606030"/>
                          <a:pt x="1735496" y="557332"/>
                        </a:cubicBezTo>
                        <a:cubicBezTo>
                          <a:pt x="1735635" y="556985"/>
                          <a:pt x="1735704" y="556708"/>
                          <a:pt x="1735843" y="556362"/>
                        </a:cubicBezTo>
                        <a:cubicBezTo>
                          <a:pt x="1736189" y="555461"/>
                          <a:pt x="1736605" y="554561"/>
                          <a:pt x="1736951" y="553660"/>
                        </a:cubicBezTo>
                        <a:cubicBezTo>
                          <a:pt x="1750529" y="516183"/>
                          <a:pt x="1757040" y="477945"/>
                          <a:pt x="1742632" y="438875"/>
                        </a:cubicBezTo>
                        <a:lnTo>
                          <a:pt x="1742632" y="43887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: Shape 103">
                    <a:extLst>
                      <a:ext uri="{FF2B5EF4-FFF2-40B4-BE49-F238E27FC236}">
                        <a16:creationId xmlns:a16="http://schemas.microsoft.com/office/drawing/2014/main" id="{AC1E3C3C-A828-46D7-AB8F-80D6D7B1F659}"/>
                      </a:ext>
                    </a:extLst>
                  </p:cNvPr>
                  <p:cNvSpPr/>
                  <p:nvPr/>
                </p:nvSpPr>
                <p:spPr>
                  <a:xfrm>
                    <a:off x="8117093" y="2089950"/>
                    <a:ext cx="423812" cy="492211"/>
                  </a:xfrm>
                  <a:custGeom>
                    <a:avLst/>
                    <a:gdLst>
                      <a:gd name="connsiteX0" fmla="*/ 682475 w 682474"/>
                      <a:gd name="connsiteY0" fmla="*/ 396309 h 792618"/>
                      <a:gd name="connsiteX1" fmla="*/ 341238 w 682474"/>
                      <a:gd name="connsiteY1" fmla="*/ 792618 h 792618"/>
                      <a:gd name="connsiteX2" fmla="*/ 0 w 682474"/>
                      <a:gd name="connsiteY2" fmla="*/ 396309 h 792618"/>
                      <a:gd name="connsiteX3" fmla="*/ 341238 w 682474"/>
                      <a:gd name="connsiteY3" fmla="*/ 0 h 792618"/>
                      <a:gd name="connsiteX4" fmla="*/ 682475 w 682474"/>
                      <a:gd name="connsiteY4" fmla="*/ 396309 h 792618"/>
                      <a:gd name="connsiteX5" fmla="*/ 682475 w 682474"/>
                      <a:gd name="connsiteY5" fmla="*/ 396309 h 792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82474" h="792618">
                        <a:moveTo>
                          <a:pt x="682475" y="396309"/>
                        </a:moveTo>
                        <a:cubicBezTo>
                          <a:pt x="682475" y="615211"/>
                          <a:pt x="529659" y="792618"/>
                          <a:pt x="341238" y="792618"/>
                        </a:cubicBezTo>
                        <a:cubicBezTo>
                          <a:pt x="152816" y="792618"/>
                          <a:pt x="0" y="615211"/>
                          <a:pt x="0" y="396309"/>
                        </a:cubicBezTo>
                        <a:cubicBezTo>
                          <a:pt x="0" y="177407"/>
                          <a:pt x="152816" y="0"/>
                          <a:pt x="341238" y="0"/>
                        </a:cubicBezTo>
                        <a:cubicBezTo>
                          <a:pt x="529659" y="0"/>
                          <a:pt x="682475" y="177407"/>
                          <a:pt x="682475" y="396309"/>
                        </a:cubicBezTo>
                        <a:lnTo>
                          <a:pt x="682475" y="396309"/>
                        </a:lnTo>
                        <a:close/>
                      </a:path>
                    </a:pathLst>
                  </a:custGeom>
                  <a:solidFill>
                    <a:srgbClr val="EA2A2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122B71D5-19B4-4218-9C01-FEA3A4D7DE34}"/>
                      </a:ext>
                    </a:extLst>
                  </p:cNvPr>
                  <p:cNvSpPr/>
                  <p:nvPr/>
                </p:nvSpPr>
                <p:spPr>
                  <a:xfrm>
                    <a:off x="8180244" y="2092274"/>
                    <a:ext cx="381483" cy="484468"/>
                  </a:xfrm>
                  <a:custGeom>
                    <a:avLst/>
                    <a:gdLst>
                      <a:gd name="connsiteX0" fmla="*/ 614311 w 614310"/>
                      <a:gd name="connsiteY0" fmla="*/ 390075 h 780149"/>
                      <a:gd name="connsiteX1" fmla="*/ 307155 w 614310"/>
                      <a:gd name="connsiteY1" fmla="*/ 780149 h 780149"/>
                      <a:gd name="connsiteX2" fmla="*/ 0 w 614310"/>
                      <a:gd name="connsiteY2" fmla="*/ 390075 h 780149"/>
                      <a:gd name="connsiteX3" fmla="*/ 307155 w 614310"/>
                      <a:gd name="connsiteY3" fmla="*/ 0 h 780149"/>
                      <a:gd name="connsiteX4" fmla="*/ 614311 w 614310"/>
                      <a:gd name="connsiteY4" fmla="*/ 390075 h 780149"/>
                      <a:gd name="connsiteX5" fmla="*/ 614311 w 614310"/>
                      <a:gd name="connsiteY5" fmla="*/ 390075 h 780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4310" h="780149">
                        <a:moveTo>
                          <a:pt x="614311" y="390075"/>
                        </a:moveTo>
                        <a:cubicBezTo>
                          <a:pt x="614311" y="605513"/>
                          <a:pt x="476804" y="780149"/>
                          <a:pt x="307155" y="780149"/>
                        </a:cubicBezTo>
                        <a:cubicBezTo>
                          <a:pt x="137506" y="780149"/>
                          <a:pt x="0" y="605513"/>
                          <a:pt x="0" y="390075"/>
                        </a:cubicBezTo>
                        <a:cubicBezTo>
                          <a:pt x="0" y="174636"/>
                          <a:pt x="137506" y="0"/>
                          <a:pt x="307155" y="0"/>
                        </a:cubicBezTo>
                        <a:cubicBezTo>
                          <a:pt x="476804" y="0"/>
                          <a:pt x="614311" y="174636"/>
                          <a:pt x="614311" y="390075"/>
                        </a:cubicBezTo>
                        <a:lnTo>
                          <a:pt x="614311" y="390075"/>
                        </a:lnTo>
                        <a:close/>
                      </a:path>
                    </a:pathLst>
                  </a:custGeom>
                  <a:solidFill>
                    <a:srgbClr val="8A1A1B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615C921E-D4D8-4466-A725-4E676EA510F1}"/>
                      </a:ext>
                    </a:extLst>
                  </p:cNvPr>
                  <p:cNvSpPr/>
                  <p:nvPr/>
                </p:nvSpPr>
                <p:spPr>
                  <a:xfrm>
                    <a:off x="8260085" y="2135980"/>
                    <a:ext cx="277551" cy="400153"/>
                  </a:xfrm>
                  <a:custGeom>
                    <a:avLst/>
                    <a:gdLst>
                      <a:gd name="connsiteX0" fmla="*/ 446948 w 446947"/>
                      <a:gd name="connsiteY0" fmla="*/ 322188 h 644375"/>
                      <a:gd name="connsiteX1" fmla="*/ 223474 w 446947"/>
                      <a:gd name="connsiteY1" fmla="*/ 644375 h 644375"/>
                      <a:gd name="connsiteX2" fmla="*/ 0 w 446947"/>
                      <a:gd name="connsiteY2" fmla="*/ 322188 h 644375"/>
                      <a:gd name="connsiteX3" fmla="*/ 223474 w 446947"/>
                      <a:gd name="connsiteY3" fmla="*/ 0 h 644375"/>
                      <a:gd name="connsiteX4" fmla="*/ 446948 w 446947"/>
                      <a:gd name="connsiteY4" fmla="*/ 322188 h 644375"/>
                      <a:gd name="connsiteX5" fmla="*/ 446948 w 446947"/>
                      <a:gd name="connsiteY5" fmla="*/ 322188 h 644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6947" h="644375">
                        <a:moveTo>
                          <a:pt x="446948" y="322188"/>
                        </a:moveTo>
                        <a:cubicBezTo>
                          <a:pt x="446948" y="500080"/>
                          <a:pt x="346918" y="644375"/>
                          <a:pt x="223474" y="644375"/>
                        </a:cubicBezTo>
                        <a:cubicBezTo>
                          <a:pt x="100030" y="644375"/>
                          <a:pt x="0" y="500149"/>
                          <a:pt x="0" y="322188"/>
                        </a:cubicBezTo>
                        <a:cubicBezTo>
                          <a:pt x="0" y="144295"/>
                          <a:pt x="100030" y="0"/>
                          <a:pt x="223474" y="0"/>
                        </a:cubicBezTo>
                        <a:cubicBezTo>
                          <a:pt x="346918" y="69"/>
                          <a:pt x="446948" y="144295"/>
                          <a:pt x="446948" y="322188"/>
                        </a:cubicBezTo>
                        <a:lnTo>
                          <a:pt x="446948" y="322188"/>
                        </a:lnTo>
                        <a:close/>
                      </a:path>
                    </a:pathLst>
                  </a:custGeom>
                  <a:solidFill>
                    <a:srgbClr val="DAE2F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5845448F-793A-4308-84B4-0E4467183424}"/>
                      </a:ext>
                    </a:extLst>
                  </p:cNvPr>
                  <p:cNvSpPr/>
                  <p:nvPr/>
                </p:nvSpPr>
                <p:spPr>
                  <a:xfrm>
                    <a:off x="8260085" y="2135894"/>
                    <a:ext cx="277551" cy="330722"/>
                  </a:xfrm>
                  <a:custGeom>
                    <a:avLst/>
                    <a:gdLst>
                      <a:gd name="connsiteX0" fmla="*/ 26116 w 446947"/>
                      <a:gd name="connsiteY0" fmla="*/ 213499 h 532568"/>
                      <a:gd name="connsiteX1" fmla="*/ 114508 w 446947"/>
                      <a:gd name="connsiteY1" fmla="*/ 167986 h 532568"/>
                      <a:gd name="connsiteX2" fmla="*/ 112014 w 446947"/>
                      <a:gd name="connsiteY2" fmla="*/ 254508 h 532568"/>
                      <a:gd name="connsiteX3" fmla="*/ 171866 w 446947"/>
                      <a:gd name="connsiteY3" fmla="*/ 314845 h 532568"/>
                      <a:gd name="connsiteX4" fmla="*/ 233657 w 446947"/>
                      <a:gd name="connsiteY4" fmla="*/ 333063 h 532568"/>
                      <a:gd name="connsiteX5" fmla="*/ 131895 w 446947"/>
                      <a:gd name="connsiteY5" fmla="*/ 498348 h 532568"/>
                      <a:gd name="connsiteX6" fmla="*/ 127462 w 446947"/>
                      <a:gd name="connsiteY6" fmla="*/ 499941 h 532568"/>
                      <a:gd name="connsiteX7" fmla="*/ 124830 w 446947"/>
                      <a:gd name="connsiteY7" fmla="*/ 503682 h 532568"/>
                      <a:gd name="connsiteX8" fmla="*/ 150807 w 446947"/>
                      <a:gd name="connsiteY8" fmla="*/ 508185 h 532568"/>
                      <a:gd name="connsiteX9" fmla="*/ 330431 w 446947"/>
                      <a:gd name="connsiteY9" fmla="*/ 509847 h 532568"/>
                      <a:gd name="connsiteX10" fmla="*/ 392638 w 446947"/>
                      <a:gd name="connsiteY10" fmla="*/ 532569 h 532568"/>
                      <a:gd name="connsiteX11" fmla="*/ 446948 w 446947"/>
                      <a:gd name="connsiteY11" fmla="*/ 322188 h 532568"/>
                      <a:gd name="connsiteX12" fmla="*/ 223474 w 446947"/>
                      <a:gd name="connsiteY12" fmla="*/ 0 h 532568"/>
                      <a:gd name="connsiteX13" fmla="*/ 0 w 446947"/>
                      <a:gd name="connsiteY13" fmla="*/ 322188 h 532568"/>
                      <a:gd name="connsiteX14" fmla="*/ 26116 w 446947"/>
                      <a:gd name="connsiteY14" fmla="*/ 213499 h 532568"/>
                      <a:gd name="connsiteX15" fmla="*/ 26116 w 446947"/>
                      <a:gd name="connsiteY15" fmla="*/ 213499 h 5325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46947" h="532568">
                        <a:moveTo>
                          <a:pt x="26116" y="213499"/>
                        </a:moveTo>
                        <a:cubicBezTo>
                          <a:pt x="41425" y="166324"/>
                          <a:pt x="65878" y="151915"/>
                          <a:pt x="114508" y="167986"/>
                        </a:cubicBezTo>
                        <a:cubicBezTo>
                          <a:pt x="143880" y="189322"/>
                          <a:pt x="112568" y="225691"/>
                          <a:pt x="112014" y="254508"/>
                        </a:cubicBezTo>
                        <a:cubicBezTo>
                          <a:pt x="111321" y="293993"/>
                          <a:pt x="123582" y="317131"/>
                          <a:pt x="171866" y="314845"/>
                        </a:cubicBezTo>
                        <a:cubicBezTo>
                          <a:pt x="194102" y="313736"/>
                          <a:pt x="217170" y="315399"/>
                          <a:pt x="233657" y="333063"/>
                        </a:cubicBezTo>
                        <a:cubicBezTo>
                          <a:pt x="254577" y="369224"/>
                          <a:pt x="192786" y="473756"/>
                          <a:pt x="131895" y="498348"/>
                        </a:cubicBezTo>
                        <a:cubicBezTo>
                          <a:pt x="129194" y="499387"/>
                          <a:pt x="127462" y="499941"/>
                          <a:pt x="127462" y="499941"/>
                        </a:cubicBezTo>
                        <a:cubicBezTo>
                          <a:pt x="121435" y="499526"/>
                          <a:pt x="120119" y="502643"/>
                          <a:pt x="124830" y="503682"/>
                        </a:cubicBezTo>
                        <a:cubicBezTo>
                          <a:pt x="133281" y="505552"/>
                          <a:pt x="142078" y="506869"/>
                          <a:pt x="150807" y="508185"/>
                        </a:cubicBezTo>
                        <a:cubicBezTo>
                          <a:pt x="210728" y="510471"/>
                          <a:pt x="270649" y="507838"/>
                          <a:pt x="330431" y="509847"/>
                        </a:cubicBezTo>
                        <a:cubicBezTo>
                          <a:pt x="353360" y="510609"/>
                          <a:pt x="380515" y="505552"/>
                          <a:pt x="392638" y="532569"/>
                        </a:cubicBezTo>
                        <a:cubicBezTo>
                          <a:pt x="426443" y="476112"/>
                          <a:pt x="446948" y="402682"/>
                          <a:pt x="446948" y="322188"/>
                        </a:cubicBezTo>
                        <a:cubicBezTo>
                          <a:pt x="446948" y="144295"/>
                          <a:pt x="346918" y="0"/>
                          <a:pt x="223474" y="0"/>
                        </a:cubicBezTo>
                        <a:cubicBezTo>
                          <a:pt x="100030" y="0"/>
                          <a:pt x="0" y="144226"/>
                          <a:pt x="0" y="322188"/>
                        </a:cubicBezTo>
                        <a:cubicBezTo>
                          <a:pt x="7689" y="274597"/>
                          <a:pt x="16141" y="246264"/>
                          <a:pt x="26116" y="213499"/>
                        </a:cubicBezTo>
                        <a:lnTo>
                          <a:pt x="26116" y="213499"/>
                        </a:lnTo>
                        <a:close/>
                      </a:path>
                    </a:pathLst>
                  </a:custGeom>
                  <a:solidFill>
                    <a:srgbClr val="89A1B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68CA69BF-1540-4A54-87A5-5FF63747276C}"/>
                      </a:ext>
                    </a:extLst>
                  </p:cNvPr>
                  <p:cNvSpPr/>
                  <p:nvPr/>
                </p:nvSpPr>
                <p:spPr>
                  <a:xfrm>
                    <a:off x="8487090" y="2490405"/>
                    <a:ext cx="42" cy="86"/>
                  </a:xfrm>
                  <a:custGeom>
                    <a:avLst/>
                    <a:gdLst>
                      <a:gd name="connsiteX0" fmla="*/ 0 w 68"/>
                      <a:gd name="connsiteY0" fmla="*/ 138 h 138"/>
                      <a:gd name="connsiteX1" fmla="*/ 69 w 68"/>
                      <a:gd name="connsiteY1" fmla="*/ 0 h 138"/>
                      <a:gd name="connsiteX2" fmla="*/ 0 w 68"/>
                      <a:gd name="connsiteY2" fmla="*/ 138 h 138"/>
                      <a:gd name="connsiteX3" fmla="*/ 0 w 68"/>
                      <a:gd name="connsiteY3" fmla="*/ 138 h 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" h="138">
                        <a:moveTo>
                          <a:pt x="0" y="138"/>
                        </a:moveTo>
                        <a:cubicBezTo>
                          <a:pt x="0" y="69"/>
                          <a:pt x="69" y="69"/>
                          <a:pt x="69" y="0"/>
                        </a:cubicBezTo>
                        <a:cubicBezTo>
                          <a:pt x="69" y="69"/>
                          <a:pt x="69" y="69"/>
                          <a:pt x="0" y="138"/>
                        </a:cubicBezTo>
                        <a:lnTo>
                          <a:pt x="0" y="138"/>
                        </a:lnTo>
                        <a:close/>
                      </a:path>
                    </a:pathLst>
                  </a:custGeom>
                  <a:solidFill>
                    <a:srgbClr val="DAE2F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2951D96B-04AC-4583-8DAA-E6F7C10CB42C}"/>
                      </a:ext>
                    </a:extLst>
                  </p:cNvPr>
                  <p:cNvSpPr/>
                  <p:nvPr/>
                </p:nvSpPr>
                <p:spPr>
                  <a:xfrm>
                    <a:off x="6118006" y="3622810"/>
                    <a:ext cx="963348" cy="645395"/>
                  </a:xfrm>
                  <a:custGeom>
                    <a:avLst/>
                    <a:gdLst>
                      <a:gd name="connsiteX0" fmla="*/ 1269077 w 1551300"/>
                      <a:gd name="connsiteY0" fmla="*/ 1022742 h 1039293"/>
                      <a:gd name="connsiteX1" fmla="*/ 1193569 w 1551300"/>
                      <a:gd name="connsiteY1" fmla="*/ 527096 h 1039293"/>
                      <a:gd name="connsiteX2" fmla="*/ 648531 w 1551300"/>
                      <a:gd name="connsiteY2" fmla="*/ 176645 h 1039293"/>
                      <a:gd name="connsiteX3" fmla="*/ 0 w 1551300"/>
                      <a:gd name="connsiteY3" fmla="*/ 547670 h 1039293"/>
                      <a:gd name="connsiteX4" fmla="*/ 73429 w 1551300"/>
                      <a:gd name="connsiteY4" fmla="*/ 331747 h 1039293"/>
                      <a:gd name="connsiteX5" fmla="*/ 402682 w 1551300"/>
                      <a:gd name="connsiteY5" fmla="*/ 52716 h 1039293"/>
                      <a:gd name="connsiteX6" fmla="*/ 1101714 w 1551300"/>
                      <a:gd name="connsiteY6" fmla="*/ 83127 h 1039293"/>
                      <a:gd name="connsiteX7" fmla="*/ 1437340 w 1551300"/>
                      <a:gd name="connsiteY7" fmla="*/ 443969 h 1039293"/>
                      <a:gd name="connsiteX8" fmla="*/ 1551294 w 1551300"/>
                      <a:gd name="connsiteY8" fmla="*/ 1038329 h 1039293"/>
                      <a:gd name="connsiteX9" fmla="*/ 1269077 w 1551300"/>
                      <a:gd name="connsiteY9" fmla="*/ 1022742 h 1039293"/>
                      <a:gd name="connsiteX10" fmla="*/ 1269077 w 1551300"/>
                      <a:gd name="connsiteY10" fmla="*/ 1022742 h 1039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1300" h="1039293">
                        <a:moveTo>
                          <a:pt x="1269077" y="1022742"/>
                        </a:moveTo>
                        <a:cubicBezTo>
                          <a:pt x="1281199" y="928324"/>
                          <a:pt x="1230838" y="600387"/>
                          <a:pt x="1193569" y="527096"/>
                        </a:cubicBezTo>
                        <a:cubicBezTo>
                          <a:pt x="1085019" y="313805"/>
                          <a:pt x="904286" y="193964"/>
                          <a:pt x="648531" y="176645"/>
                        </a:cubicBezTo>
                        <a:cubicBezTo>
                          <a:pt x="384394" y="158773"/>
                          <a:pt x="65601" y="360149"/>
                          <a:pt x="0" y="547670"/>
                        </a:cubicBezTo>
                        <a:cubicBezTo>
                          <a:pt x="485" y="493222"/>
                          <a:pt x="28610" y="394508"/>
                          <a:pt x="73429" y="331747"/>
                        </a:cubicBezTo>
                        <a:cubicBezTo>
                          <a:pt x="132242" y="237744"/>
                          <a:pt x="250490" y="116517"/>
                          <a:pt x="402682" y="52716"/>
                        </a:cubicBezTo>
                        <a:cubicBezTo>
                          <a:pt x="633291" y="-22722"/>
                          <a:pt x="875538" y="-21129"/>
                          <a:pt x="1101714" y="83127"/>
                        </a:cubicBezTo>
                        <a:cubicBezTo>
                          <a:pt x="1268037" y="159812"/>
                          <a:pt x="1368552" y="290807"/>
                          <a:pt x="1437340" y="443969"/>
                        </a:cubicBezTo>
                        <a:cubicBezTo>
                          <a:pt x="1502041" y="587987"/>
                          <a:pt x="1551986" y="990253"/>
                          <a:pt x="1551294" y="1038329"/>
                        </a:cubicBezTo>
                        <a:cubicBezTo>
                          <a:pt x="1543673" y="1043524"/>
                          <a:pt x="1268592" y="1026206"/>
                          <a:pt x="1269077" y="1022742"/>
                        </a:cubicBezTo>
                        <a:lnTo>
                          <a:pt x="1269077" y="1022742"/>
                        </a:lnTo>
                        <a:close/>
                      </a:path>
                    </a:pathLst>
                  </a:custGeom>
                  <a:solidFill>
                    <a:srgbClr val="EF3F4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A2C4CA45-C9A1-4C3D-B935-90AFDD984A31}"/>
                      </a:ext>
                    </a:extLst>
                  </p:cNvPr>
                  <p:cNvSpPr/>
                  <p:nvPr/>
                </p:nvSpPr>
                <p:spPr>
                  <a:xfrm>
                    <a:off x="6249232" y="3515265"/>
                    <a:ext cx="91133" cy="90080"/>
                  </a:xfrm>
                  <a:custGeom>
                    <a:avLst/>
                    <a:gdLst>
                      <a:gd name="connsiteX0" fmla="*/ 727 w 146754"/>
                      <a:gd name="connsiteY0" fmla="*/ 145057 h 145057"/>
                      <a:gd name="connsiteX1" fmla="*/ 7655 w 146754"/>
                      <a:gd name="connsiteY1" fmla="*/ 693 h 145057"/>
                      <a:gd name="connsiteX2" fmla="*/ 146754 w 146754"/>
                      <a:gd name="connsiteY2" fmla="*/ 0 h 145057"/>
                      <a:gd name="connsiteX3" fmla="*/ 727 w 146754"/>
                      <a:gd name="connsiteY3" fmla="*/ 145057 h 145057"/>
                      <a:gd name="connsiteX4" fmla="*/ 727 w 146754"/>
                      <a:gd name="connsiteY4" fmla="*/ 145057 h 145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754" h="145057">
                        <a:moveTo>
                          <a:pt x="727" y="145057"/>
                        </a:moveTo>
                        <a:cubicBezTo>
                          <a:pt x="866" y="96843"/>
                          <a:pt x="-3498" y="48422"/>
                          <a:pt x="7655" y="693"/>
                        </a:cubicBezTo>
                        <a:cubicBezTo>
                          <a:pt x="53998" y="416"/>
                          <a:pt x="100411" y="208"/>
                          <a:pt x="146754" y="0"/>
                        </a:cubicBezTo>
                        <a:cubicBezTo>
                          <a:pt x="95215" y="45928"/>
                          <a:pt x="44369" y="92410"/>
                          <a:pt x="727" y="145057"/>
                        </a:cubicBezTo>
                        <a:lnTo>
                          <a:pt x="727" y="145057"/>
                        </a:lnTo>
                        <a:close/>
                      </a:path>
                    </a:pathLst>
                  </a:custGeom>
                  <a:solidFill>
                    <a:srgbClr val="2E191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657D1E71-E454-4081-B338-1AEA026708CA}"/>
                      </a:ext>
                    </a:extLst>
                  </p:cNvPr>
                  <p:cNvSpPr/>
                  <p:nvPr/>
                </p:nvSpPr>
                <p:spPr>
                  <a:xfrm>
                    <a:off x="8083418" y="2633915"/>
                    <a:ext cx="1398891" cy="1701823"/>
                  </a:xfrm>
                  <a:custGeom>
                    <a:avLst/>
                    <a:gdLst>
                      <a:gd name="connsiteX0" fmla="*/ 2223366 w 2252663"/>
                      <a:gd name="connsiteY0" fmla="*/ 1903126 h 2740482"/>
                      <a:gd name="connsiteX1" fmla="*/ 1867788 w 2252663"/>
                      <a:gd name="connsiteY1" fmla="*/ 1667876 h 2740482"/>
                      <a:gd name="connsiteX2" fmla="*/ 1478268 w 2252663"/>
                      <a:gd name="connsiteY2" fmla="*/ 1591607 h 2740482"/>
                      <a:gd name="connsiteX3" fmla="*/ 1452152 w 2252663"/>
                      <a:gd name="connsiteY3" fmla="*/ 1434289 h 2740482"/>
                      <a:gd name="connsiteX4" fmla="*/ 1115625 w 2252663"/>
                      <a:gd name="connsiteY4" fmla="*/ 568449 h 2740482"/>
                      <a:gd name="connsiteX5" fmla="*/ 1115625 w 2252663"/>
                      <a:gd name="connsiteY5" fmla="*/ 568449 h 2740482"/>
                      <a:gd name="connsiteX6" fmla="*/ 1115625 w 2252663"/>
                      <a:gd name="connsiteY6" fmla="*/ 568449 h 2740482"/>
                      <a:gd name="connsiteX7" fmla="*/ 830776 w 2252663"/>
                      <a:gd name="connsiteY7" fmla="*/ 146509 h 2740482"/>
                      <a:gd name="connsiteX8" fmla="*/ 522096 w 2252663"/>
                      <a:gd name="connsiteY8" fmla="*/ 481 h 2740482"/>
                      <a:gd name="connsiteX9" fmla="*/ 284352 w 2252663"/>
                      <a:gd name="connsiteY9" fmla="*/ 114504 h 2740482"/>
                      <a:gd name="connsiteX10" fmla="*/ 269459 w 2252663"/>
                      <a:gd name="connsiteY10" fmla="*/ 514485 h 2740482"/>
                      <a:gd name="connsiteX11" fmla="*/ 401215 w 2252663"/>
                      <a:gd name="connsiteY11" fmla="*/ 1114733 h 2740482"/>
                      <a:gd name="connsiteX12" fmla="*/ 355634 w 2252663"/>
                      <a:gd name="connsiteY12" fmla="*/ 1872092 h 2740482"/>
                      <a:gd name="connsiteX13" fmla="*/ 121700 w 2252663"/>
                      <a:gd name="connsiteY13" fmla="*/ 2479891 h 2740482"/>
                      <a:gd name="connsiteX14" fmla="*/ 4213 w 2252663"/>
                      <a:gd name="connsiteY14" fmla="*/ 2718051 h 2740482"/>
                      <a:gd name="connsiteX15" fmla="*/ 16544 w 2252663"/>
                      <a:gd name="connsiteY15" fmla="*/ 2740426 h 2740482"/>
                      <a:gd name="connsiteX16" fmla="*/ 370527 w 2252663"/>
                      <a:gd name="connsiteY16" fmla="*/ 2523879 h 2740482"/>
                      <a:gd name="connsiteX17" fmla="*/ 444719 w 2252663"/>
                      <a:gd name="connsiteY17" fmla="*/ 2390322 h 2740482"/>
                      <a:gd name="connsiteX18" fmla="*/ 640206 w 2252663"/>
                      <a:gd name="connsiteY18" fmla="*/ 2020197 h 2740482"/>
                      <a:gd name="connsiteX19" fmla="*/ 790321 w 2252663"/>
                      <a:gd name="connsiteY19" fmla="*/ 1842513 h 2740482"/>
                      <a:gd name="connsiteX20" fmla="*/ 882453 w 2252663"/>
                      <a:gd name="connsiteY20" fmla="*/ 1780791 h 2740482"/>
                      <a:gd name="connsiteX21" fmla="*/ 845531 w 2252663"/>
                      <a:gd name="connsiteY21" fmla="*/ 1822839 h 2740482"/>
                      <a:gd name="connsiteX22" fmla="*/ 668539 w 2252663"/>
                      <a:gd name="connsiteY22" fmla="*/ 2258980 h 2740482"/>
                      <a:gd name="connsiteX23" fmla="*/ 676228 w 2252663"/>
                      <a:gd name="connsiteY23" fmla="*/ 2657160 h 2740482"/>
                      <a:gd name="connsiteX24" fmla="*/ 694655 w 2252663"/>
                      <a:gd name="connsiteY24" fmla="*/ 2649609 h 2740482"/>
                      <a:gd name="connsiteX25" fmla="*/ 678099 w 2252663"/>
                      <a:gd name="connsiteY25" fmla="*/ 2412142 h 2740482"/>
                      <a:gd name="connsiteX26" fmla="*/ 713843 w 2252663"/>
                      <a:gd name="connsiteY26" fmla="*/ 2170727 h 2740482"/>
                      <a:gd name="connsiteX27" fmla="*/ 1089648 w 2252663"/>
                      <a:gd name="connsiteY27" fmla="*/ 1873478 h 2740482"/>
                      <a:gd name="connsiteX28" fmla="*/ 1440791 w 2252663"/>
                      <a:gd name="connsiteY28" fmla="*/ 1935061 h 2740482"/>
                      <a:gd name="connsiteX29" fmla="*/ 1566244 w 2252663"/>
                      <a:gd name="connsiteY29" fmla="*/ 1991449 h 2740482"/>
                      <a:gd name="connsiteX30" fmla="*/ 2252391 w 2252663"/>
                      <a:gd name="connsiteY30" fmla="*/ 1944136 h 2740482"/>
                      <a:gd name="connsiteX31" fmla="*/ 2223366 w 2252663"/>
                      <a:gd name="connsiteY31" fmla="*/ 1903126 h 2740482"/>
                      <a:gd name="connsiteX32" fmla="*/ 2223366 w 2252663"/>
                      <a:gd name="connsiteY32" fmla="*/ 1903126 h 2740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2252663" h="2740482">
                        <a:moveTo>
                          <a:pt x="2223366" y="1903126"/>
                        </a:moveTo>
                        <a:cubicBezTo>
                          <a:pt x="2122158" y="1802958"/>
                          <a:pt x="2003286" y="1724749"/>
                          <a:pt x="1867788" y="1667876"/>
                        </a:cubicBezTo>
                        <a:cubicBezTo>
                          <a:pt x="1743374" y="1619385"/>
                          <a:pt x="1614874" y="1588212"/>
                          <a:pt x="1478268" y="1591607"/>
                        </a:cubicBezTo>
                        <a:cubicBezTo>
                          <a:pt x="1469678" y="1539168"/>
                          <a:pt x="1461850" y="1486589"/>
                          <a:pt x="1452152" y="1434289"/>
                        </a:cubicBezTo>
                        <a:cubicBezTo>
                          <a:pt x="1395348" y="1127618"/>
                          <a:pt x="1279247" y="840275"/>
                          <a:pt x="1115625" y="568449"/>
                        </a:cubicBezTo>
                        <a:lnTo>
                          <a:pt x="1115625" y="568449"/>
                        </a:lnTo>
                        <a:lnTo>
                          <a:pt x="1115625" y="568449"/>
                        </a:lnTo>
                        <a:cubicBezTo>
                          <a:pt x="1033329" y="420621"/>
                          <a:pt x="943621" y="276672"/>
                          <a:pt x="830776" y="146509"/>
                        </a:cubicBezTo>
                        <a:cubicBezTo>
                          <a:pt x="755476" y="59502"/>
                          <a:pt x="649558" y="-6307"/>
                          <a:pt x="522096" y="481"/>
                        </a:cubicBezTo>
                        <a:cubicBezTo>
                          <a:pt x="434813" y="2283"/>
                          <a:pt x="336030" y="54307"/>
                          <a:pt x="284352" y="114504"/>
                        </a:cubicBezTo>
                        <a:cubicBezTo>
                          <a:pt x="198108" y="214880"/>
                          <a:pt x="254496" y="454634"/>
                          <a:pt x="269459" y="514485"/>
                        </a:cubicBezTo>
                        <a:cubicBezTo>
                          <a:pt x="309776" y="675752"/>
                          <a:pt x="391725" y="946054"/>
                          <a:pt x="401215" y="1114733"/>
                        </a:cubicBezTo>
                        <a:cubicBezTo>
                          <a:pt x="410498" y="1137871"/>
                          <a:pt x="443264" y="1644531"/>
                          <a:pt x="355634" y="1872092"/>
                        </a:cubicBezTo>
                        <a:cubicBezTo>
                          <a:pt x="309498" y="1991795"/>
                          <a:pt x="158830" y="2363859"/>
                          <a:pt x="121700" y="2479891"/>
                        </a:cubicBezTo>
                        <a:cubicBezTo>
                          <a:pt x="98009" y="2541682"/>
                          <a:pt x="23333" y="2670322"/>
                          <a:pt x="4213" y="2718051"/>
                        </a:cubicBezTo>
                        <a:cubicBezTo>
                          <a:pt x="-705" y="2729689"/>
                          <a:pt x="-5693" y="2741396"/>
                          <a:pt x="16544" y="2740426"/>
                        </a:cubicBezTo>
                        <a:cubicBezTo>
                          <a:pt x="121631" y="2678912"/>
                          <a:pt x="265441" y="2585393"/>
                          <a:pt x="370527" y="2523879"/>
                        </a:cubicBezTo>
                        <a:cubicBezTo>
                          <a:pt x="417980" y="2496101"/>
                          <a:pt x="428924" y="2435764"/>
                          <a:pt x="444719" y="2390322"/>
                        </a:cubicBezTo>
                        <a:cubicBezTo>
                          <a:pt x="481018" y="2285443"/>
                          <a:pt x="593586" y="2087669"/>
                          <a:pt x="640206" y="2020197"/>
                        </a:cubicBezTo>
                        <a:cubicBezTo>
                          <a:pt x="683571" y="1957298"/>
                          <a:pt x="729291" y="1892320"/>
                          <a:pt x="790321" y="1842513"/>
                        </a:cubicBezTo>
                        <a:cubicBezTo>
                          <a:pt x="816436" y="1821177"/>
                          <a:pt x="882453" y="1780791"/>
                          <a:pt x="882453" y="1780791"/>
                        </a:cubicBezTo>
                        <a:cubicBezTo>
                          <a:pt x="882453" y="1780791"/>
                          <a:pt x="856822" y="1809885"/>
                          <a:pt x="845531" y="1822839"/>
                        </a:cubicBezTo>
                        <a:cubicBezTo>
                          <a:pt x="738435" y="1946214"/>
                          <a:pt x="681216" y="2100831"/>
                          <a:pt x="668539" y="2258980"/>
                        </a:cubicBezTo>
                        <a:cubicBezTo>
                          <a:pt x="667430" y="2284750"/>
                          <a:pt x="664244" y="2520346"/>
                          <a:pt x="676228" y="2657160"/>
                        </a:cubicBezTo>
                        <a:cubicBezTo>
                          <a:pt x="687035" y="2653073"/>
                          <a:pt x="687035" y="2653073"/>
                          <a:pt x="694655" y="2649609"/>
                        </a:cubicBezTo>
                        <a:cubicBezTo>
                          <a:pt x="688628" y="2624048"/>
                          <a:pt x="674773" y="2471024"/>
                          <a:pt x="678099" y="2412142"/>
                        </a:cubicBezTo>
                        <a:cubicBezTo>
                          <a:pt x="684402" y="2302414"/>
                          <a:pt x="705808" y="2188322"/>
                          <a:pt x="713843" y="2170727"/>
                        </a:cubicBezTo>
                        <a:cubicBezTo>
                          <a:pt x="782493" y="2020059"/>
                          <a:pt x="902265" y="1888510"/>
                          <a:pt x="1089648" y="1873478"/>
                        </a:cubicBezTo>
                        <a:cubicBezTo>
                          <a:pt x="1200969" y="1864472"/>
                          <a:pt x="1336259" y="1901118"/>
                          <a:pt x="1440791" y="1935061"/>
                        </a:cubicBezTo>
                        <a:cubicBezTo>
                          <a:pt x="1489836" y="1950994"/>
                          <a:pt x="1540198" y="1977248"/>
                          <a:pt x="1566244" y="1991449"/>
                        </a:cubicBezTo>
                        <a:cubicBezTo>
                          <a:pt x="1630529" y="1966442"/>
                          <a:pt x="2090569" y="1943720"/>
                          <a:pt x="2252391" y="1944136"/>
                        </a:cubicBezTo>
                        <a:cubicBezTo>
                          <a:pt x="2255231" y="1923077"/>
                          <a:pt x="2235211" y="1914903"/>
                          <a:pt x="2223366" y="1903126"/>
                        </a:cubicBezTo>
                        <a:lnTo>
                          <a:pt x="2223366" y="1903126"/>
                        </a:lnTo>
                        <a:close/>
                      </a:path>
                    </a:pathLst>
                  </a:custGeom>
                  <a:solidFill>
                    <a:srgbClr val="EE2D2B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4CA45851-7075-48A8-8196-74E3393B14B6}"/>
                      </a:ext>
                    </a:extLst>
                  </p:cNvPr>
                  <p:cNvSpPr/>
                  <p:nvPr/>
                </p:nvSpPr>
                <p:spPr>
                  <a:xfrm>
                    <a:off x="6763211" y="3177960"/>
                    <a:ext cx="702740" cy="271702"/>
                  </a:xfrm>
                  <a:custGeom>
                    <a:avLst/>
                    <a:gdLst>
                      <a:gd name="connsiteX0" fmla="*/ 1073414 w 1131637"/>
                      <a:gd name="connsiteY0" fmla="*/ 437527 h 437527"/>
                      <a:gd name="connsiteX1" fmla="*/ 591899 w 1131637"/>
                      <a:gd name="connsiteY1" fmla="*/ 276053 h 437527"/>
                      <a:gd name="connsiteX2" fmla="*/ 122784 w 1131637"/>
                      <a:gd name="connsiteY2" fmla="*/ 224236 h 437527"/>
                      <a:gd name="connsiteX3" fmla="*/ 55728 w 1131637"/>
                      <a:gd name="connsiteY3" fmla="*/ 221951 h 437527"/>
                      <a:gd name="connsiteX4" fmla="*/ 9939 w 1131637"/>
                      <a:gd name="connsiteY4" fmla="*/ 67195 h 437527"/>
                      <a:gd name="connsiteX5" fmla="*/ 124447 w 1131637"/>
                      <a:gd name="connsiteY5" fmla="*/ 0 h 437527"/>
                      <a:gd name="connsiteX6" fmla="*/ 1058035 w 1131637"/>
                      <a:gd name="connsiteY6" fmla="*/ 4642 h 437527"/>
                      <a:gd name="connsiteX7" fmla="*/ 1130979 w 1131637"/>
                      <a:gd name="connsiteY7" fmla="*/ 50293 h 437527"/>
                      <a:gd name="connsiteX8" fmla="*/ 1073414 w 1131637"/>
                      <a:gd name="connsiteY8" fmla="*/ 437527 h 437527"/>
                      <a:gd name="connsiteX9" fmla="*/ 1073414 w 1131637"/>
                      <a:gd name="connsiteY9" fmla="*/ 437527 h 437527"/>
                      <a:gd name="connsiteX0" fmla="*/ 1107432 w 1131637"/>
                      <a:gd name="connsiteY0" fmla="*/ 452105 h 452105"/>
                      <a:gd name="connsiteX1" fmla="*/ 591899 w 1131637"/>
                      <a:gd name="connsiteY1" fmla="*/ 276053 h 452105"/>
                      <a:gd name="connsiteX2" fmla="*/ 122784 w 1131637"/>
                      <a:gd name="connsiteY2" fmla="*/ 224236 h 452105"/>
                      <a:gd name="connsiteX3" fmla="*/ 55728 w 1131637"/>
                      <a:gd name="connsiteY3" fmla="*/ 221951 h 452105"/>
                      <a:gd name="connsiteX4" fmla="*/ 9939 w 1131637"/>
                      <a:gd name="connsiteY4" fmla="*/ 67195 h 452105"/>
                      <a:gd name="connsiteX5" fmla="*/ 124447 w 1131637"/>
                      <a:gd name="connsiteY5" fmla="*/ 0 h 452105"/>
                      <a:gd name="connsiteX6" fmla="*/ 1058035 w 1131637"/>
                      <a:gd name="connsiteY6" fmla="*/ 4642 h 452105"/>
                      <a:gd name="connsiteX7" fmla="*/ 1130979 w 1131637"/>
                      <a:gd name="connsiteY7" fmla="*/ 50293 h 452105"/>
                      <a:gd name="connsiteX8" fmla="*/ 1073414 w 1131637"/>
                      <a:gd name="connsiteY8" fmla="*/ 437527 h 452105"/>
                      <a:gd name="connsiteX9" fmla="*/ 1107432 w 1131637"/>
                      <a:gd name="connsiteY9" fmla="*/ 452105 h 452105"/>
                      <a:gd name="connsiteX0" fmla="*/ 1073414 w 1131637"/>
                      <a:gd name="connsiteY0" fmla="*/ 437527 h 437527"/>
                      <a:gd name="connsiteX1" fmla="*/ 591899 w 1131637"/>
                      <a:gd name="connsiteY1" fmla="*/ 276053 h 437527"/>
                      <a:gd name="connsiteX2" fmla="*/ 122784 w 1131637"/>
                      <a:gd name="connsiteY2" fmla="*/ 224236 h 437527"/>
                      <a:gd name="connsiteX3" fmla="*/ 55728 w 1131637"/>
                      <a:gd name="connsiteY3" fmla="*/ 221951 h 437527"/>
                      <a:gd name="connsiteX4" fmla="*/ 9939 w 1131637"/>
                      <a:gd name="connsiteY4" fmla="*/ 67195 h 437527"/>
                      <a:gd name="connsiteX5" fmla="*/ 124447 w 1131637"/>
                      <a:gd name="connsiteY5" fmla="*/ 0 h 437527"/>
                      <a:gd name="connsiteX6" fmla="*/ 1058035 w 1131637"/>
                      <a:gd name="connsiteY6" fmla="*/ 4642 h 437527"/>
                      <a:gd name="connsiteX7" fmla="*/ 1130979 w 1131637"/>
                      <a:gd name="connsiteY7" fmla="*/ 50293 h 437527"/>
                      <a:gd name="connsiteX8" fmla="*/ 1073414 w 1131637"/>
                      <a:gd name="connsiteY8" fmla="*/ 437527 h 437527"/>
                      <a:gd name="connsiteX0" fmla="*/ 1102572 w 1131637"/>
                      <a:gd name="connsiteY0" fmla="*/ 437527 h 437527"/>
                      <a:gd name="connsiteX1" fmla="*/ 591899 w 1131637"/>
                      <a:gd name="connsiteY1" fmla="*/ 276053 h 437527"/>
                      <a:gd name="connsiteX2" fmla="*/ 122784 w 1131637"/>
                      <a:gd name="connsiteY2" fmla="*/ 224236 h 437527"/>
                      <a:gd name="connsiteX3" fmla="*/ 55728 w 1131637"/>
                      <a:gd name="connsiteY3" fmla="*/ 221951 h 437527"/>
                      <a:gd name="connsiteX4" fmla="*/ 9939 w 1131637"/>
                      <a:gd name="connsiteY4" fmla="*/ 67195 h 437527"/>
                      <a:gd name="connsiteX5" fmla="*/ 124447 w 1131637"/>
                      <a:gd name="connsiteY5" fmla="*/ 0 h 437527"/>
                      <a:gd name="connsiteX6" fmla="*/ 1058035 w 1131637"/>
                      <a:gd name="connsiteY6" fmla="*/ 4642 h 437527"/>
                      <a:gd name="connsiteX7" fmla="*/ 1130979 w 1131637"/>
                      <a:gd name="connsiteY7" fmla="*/ 50293 h 437527"/>
                      <a:gd name="connsiteX8" fmla="*/ 1102572 w 1131637"/>
                      <a:gd name="connsiteY8" fmla="*/ 437527 h 437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31637" h="437527">
                        <a:moveTo>
                          <a:pt x="1102572" y="437527"/>
                        </a:moveTo>
                        <a:cubicBezTo>
                          <a:pt x="932348" y="383702"/>
                          <a:pt x="755197" y="311601"/>
                          <a:pt x="591899" y="276053"/>
                        </a:cubicBezTo>
                        <a:cubicBezTo>
                          <a:pt x="428601" y="240505"/>
                          <a:pt x="283705" y="207057"/>
                          <a:pt x="122784" y="224236"/>
                        </a:cubicBezTo>
                        <a:cubicBezTo>
                          <a:pt x="100547" y="226592"/>
                          <a:pt x="77895" y="226799"/>
                          <a:pt x="55728" y="221951"/>
                        </a:cubicBezTo>
                        <a:cubicBezTo>
                          <a:pt x="3358" y="188630"/>
                          <a:pt x="-12575" y="134597"/>
                          <a:pt x="9939" y="67195"/>
                        </a:cubicBezTo>
                        <a:cubicBezTo>
                          <a:pt x="28088" y="12954"/>
                          <a:pt x="49424" y="139"/>
                          <a:pt x="124447" y="0"/>
                        </a:cubicBezTo>
                        <a:lnTo>
                          <a:pt x="1058035" y="4642"/>
                        </a:lnTo>
                        <a:cubicBezTo>
                          <a:pt x="1107427" y="-207"/>
                          <a:pt x="1136452" y="6581"/>
                          <a:pt x="1130979" y="50293"/>
                        </a:cubicBezTo>
                        <a:cubicBezTo>
                          <a:pt x="1130010" y="81881"/>
                          <a:pt x="1114487" y="344147"/>
                          <a:pt x="1102572" y="437527"/>
                        </a:cubicBezTo>
                        <a:close/>
                      </a:path>
                    </a:pathLst>
                  </a:custGeom>
                  <a:solidFill>
                    <a:srgbClr val="6C261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C0D6E2CF-A98F-4496-B828-881155AE89C0}"/>
                      </a:ext>
                    </a:extLst>
                  </p:cNvPr>
                  <p:cNvSpPr/>
                  <p:nvPr/>
                </p:nvSpPr>
                <p:spPr>
                  <a:xfrm>
                    <a:off x="6703221" y="3303994"/>
                    <a:ext cx="726878" cy="145626"/>
                  </a:xfrm>
                  <a:custGeom>
                    <a:avLst/>
                    <a:gdLst>
                      <a:gd name="connsiteX0" fmla="*/ 159606 w 1170507"/>
                      <a:gd name="connsiteY0" fmla="*/ 8814 h 234504"/>
                      <a:gd name="connsiteX1" fmla="*/ 599142 w 1170507"/>
                      <a:gd name="connsiteY1" fmla="*/ 29665 h 234504"/>
                      <a:gd name="connsiteX2" fmla="*/ 894936 w 1170507"/>
                      <a:gd name="connsiteY2" fmla="*/ 112238 h 234504"/>
                      <a:gd name="connsiteX3" fmla="*/ 1087515 w 1170507"/>
                      <a:gd name="connsiteY3" fmla="*/ 169458 h 234504"/>
                      <a:gd name="connsiteX4" fmla="*/ 1170018 w 1170507"/>
                      <a:gd name="connsiteY4" fmla="*/ 234505 h 234504"/>
                      <a:gd name="connsiteX5" fmla="*/ 733046 w 1170507"/>
                      <a:gd name="connsiteY5" fmla="*/ 147775 h 234504"/>
                      <a:gd name="connsiteX6" fmla="*/ 428246 w 1170507"/>
                      <a:gd name="connsiteY6" fmla="*/ 94089 h 234504"/>
                      <a:gd name="connsiteX7" fmla="*/ 225623 w 1170507"/>
                      <a:gd name="connsiteY7" fmla="*/ 101016 h 234504"/>
                      <a:gd name="connsiteX8" fmla="*/ 37686 w 1170507"/>
                      <a:gd name="connsiteY8" fmla="*/ 117088 h 234504"/>
                      <a:gd name="connsiteX9" fmla="*/ 39141 w 1170507"/>
                      <a:gd name="connsiteY9" fmla="*/ 29665 h 234504"/>
                      <a:gd name="connsiteX10" fmla="*/ 159606 w 1170507"/>
                      <a:gd name="connsiteY10" fmla="*/ 8814 h 234504"/>
                      <a:gd name="connsiteX11" fmla="*/ 159606 w 1170507"/>
                      <a:gd name="connsiteY11" fmla="*/ 8814 h 234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70507" h="234504">
                        <a:moveTo>
                          <a:pt x="159606" y="8814"/>
                        </a:moveTo>
                        <a:cubicBezTo>
                          <a:pt x="301892" y="-7465"/>
                          <a:pt x="460527" y="-1577"/>
                          <a:pt x="599142" y="29665"/>
                        </a:cubicBezTo>
                        <a:cubicBezTo>
                          <a:pt x="702427" y="53010"/>
                          <a:pt x="792967" y="83629"/>
                          <a:pt x="894936" y="112238"/>
                        </a:cubicBezTo>
                        <a:cubicBezTo>
                          <a:pt x="953957" y="128725"/>
                          <a:pt x="1027801" y="155326"/>
                          <a:pt x="1087515" y="169458"/>
                        </a:cubicBezTo>
                        <a:cubicBezTo>
                          <a:pt x="1123952" y="178117"/>
                          <a:pt x="1176114" y="198067"/>
                          <a:pt x="1170018" y="234505"/>
                        </a:cubicBezTo>
                        <a:cubicBezTo>
                          <a:pt x="1013185" y="225638"/>
                          <a:pt x="869513" y="176662"/>
                          <a:pt x="733046" y="147775"/>
                        </a:cubicBezTo>
                        <a:cubicBezTo>
                          <a:pt x="647356" y="129626"/>
                          <a:pt x="514421" y="110091"/>
                          <a:pt x="428246" y="94089"/>
                        </a:cubicBezTo>
                        <a:cubicBezTo>
                          <a:pt x="369433" y="89171"/>
                          <a:pt x="303416" y="93050"/>
                          <a:pt x="225623" y="101016"/>
                        </a:cubicBezTo>
                        <a:cubicBezTo>
                          <a:pt x="174569" y="107874"/>
                          <a:pt x="74955" y="122283"/>
                          <a:pt x="37686" y="117088"/>
                        </a:cubicBezTo>
                        <a:cubicBezTo>
                          <a:pt x="-3392" y="115148"/>
                          <a:pt x="-21542" y="51071"/>
                          <a:pt x="39141" y="29665"/>
                        </a:cubicBezTo>
                        <a:cubicBezTo>
                          <a:pt x="71422" y="14772"/>
                          <a:pt x="124485" y="9438"/>
                          <a:pt x="159606" y="8814"/>
                        </a:cubicBezTo>
                        <a:lnTo>
                          <a:pt x="159606" y="8814"/>
                        </a:lnTo>
                        <a:close/>
                      </a:path>
                    </a:pathLst>
                  </a:custGeom>
                  <a:solidFill>
                    <a:srgbClr val="28101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879EBFCA-C419-46D2-81E6-EBDAE049D14F}"/>
                      </a:ext>
                    </a:extLst>
                  </p:cNvPr>
                  <p:cNvSpPr/>
                  <p:nvPr/>
                </p:nvSpPr>
                <p:spPr>
                  <a:xfrm>
                    <a:off x="6984664" y="3392511"/>
                    <a:ext cx="245511" cy="294008"/>
                  </a:xfrm>
                  <a:custGeom>
                    <a:avLst/>
                    <a:gdLst>
                      <a:gd name="connsiteX0" fmla="*/ 381593 w 395352"/>
                      <a:gd name="connsiteY0" fmla="*/ 426620 h 473448"/>
                      <a:gd name="connsiteX1" fmla="*/ 330400 w 395352"/>
                      <a:gd name="connsiteY1" fmla="*/ 473449 h 473448"/>
                      <a:gd name="connsiteX2" fmla="*/ 291746 w 395352"/>
                      <a:gd name="connsiteY2" fmla="*/ 424403 h 473448"/>
                      <a:gd name="connsiteX3" fmla="*/ 279554 w 395352"/>
                      <a:gd name="connsiteY3" fmla="*/ 206749 h 473448"/>
                      <a:gd name="connsiteX4" fmla="*/ 172666 w 395352"/>
                      <a:gd name="connsiteY4" fmla="*/ 105541 h 473448"/>
                      <a:gd name="connsiteX5" fmla="*/ 20682 w 395352"/>
                      <a:gd name="connsiteY5" fmla="*/ 67233 h 473448"/>
                      <a:gd name="connsiteX6" fmla="*/ 2255 w 395352"/>
                      <a:gd name="connsiteY6" fmla="*/ 27471 h 473448"/>
                      <a:gd name="connsiteX7" fmla="*/ 45759 w 395352"/>
                      <a:gd name="connsiteY7" fmla="*/ 108 h 473448"/>
                      <a:gd name="connsiteX8" fmla="*/ 354923 w 395352"/>
                      <a:gd name="connsiteY8" fmla="*/ 79841 h 473448"/>
                      <a:gd name="connsiteX9" fmla="*/ 381593 w 395352"/>
                      <a:gd name="connsiteY9" fmla="*/ 426620 h 473448"/>
                      <a:gd name="connsiteX10" fmla="*/ 381593 w 395352"/>
                      <a:gd name="connsiteY10" fmla="*/ 426620 h 473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95352" h="473448">
                        <a:moveTo>
                          <a:pt x="381593" y="426620"/>
                        </a:moveTo>
                        <a:cubicBezTo>
                          <a:pt x="376813" y="455507"/>
                          <a:pt x="359772" y="473518"/>
                          <a:pt x="330400" y="473449"/>
                        </a:cubicBezTo>
                        <a:cubicBezTo>
                          <a:pt x="299712" y="473310"/>
                          <a:pt x="290430" y="452112"/>
                          <a:pt x="291746" y="424403"/>
                        </a:cubicBezTo>
                        <a:cubicBezTo>
                          <a:pt x="295140" y="355616"/>
                          <a:pt x="290499" y="274289"/>
                          <a:pt x="279554" y="206749"/>
                        </a:cubicBezTo>
                        <a:cubicBezTo>
                          <a:pt x="267847" y="134220"/>
                          <a:pt x="248866" y="120504"/>
                          <a:pt x="172666" y="105541"/>
                        </a:cubicBezTo>
                        <a:cubicBezTo>
                          <a:pt x="124660" y="96120"/>
                          <a:pt x="76239" y="94873"/>
                          <a:pt x="20682" y="67233"/>
                        </a:cubicBezTo>
                        <a:cubicBezTo>
                          <a:pt x="9668" y="55595"/>
                          <a:pt x="-5850" y="44996"/>
                          <a:pt x="2255" y="27471"/>
                        </a:cubicBezTo>
                        <a:cubicBezTo>
                          <a:pt x="9875" y="10845"/>
                          <a:pt x="24769" y="-1278"/>
                          <a:pt x="45759" y="108"/>
                        </a:cubicBezTo>
                        <a:cubicBezTo>
                          <a:pt x="170450" y="11469"/>
                          <a:pt x="268401" y="14655"/>
                          <a:pt x="354923" y="79841"/>
                        </a:cubicBezTo>
                        <a:cubicBezTo>
                          <a:pt x="418030" y="124937"/>
                          <a:pt x="390737" y="370925"/>
                          <a:pt x="381593" y="426620"/>
                        </a:cubicBezTo>
                        <a:lnTo>
                          <a:pt x="381593" y="426620"/>
                        </a:lnTo>
                        <a:close/>
                      </a:path>
                    </a:pathLst>
                  </a:custGeom>
                  <a:solidFill>
                    <a:srgbClr val="D027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2B6222F4-154C-4B15-89A2-5DC8B3DB00CE}"/>
                      </a:ext>
                    </a:extLst>
                  </p:cNvPr>
                  <p:cNvSpPr/>
                  <p:nvPr/>
                </p:nvSpPr>
                <p:spPr>
                  <a:xfrm>
                    <a:off x="6160765" y="3363240"/>
                    <a:ext cx="721239" cy="469842"/>
                  </a:xfrm>
                  <a:custGeom>
                    <a:avLst/>
                    <a:gdLst>
                      <a:gd name="connsiteX0" fmla="*/ 893341 w 1161426"/>
                      <a:gd name="connsiteY0" fmla="*/ 16348 h 756596"/>
                      <a:gd name="connsiteX1" fmla="*/ 705335 w 1161426"/>
                      <a:gd name="connsiteY1" fmla="*/ 52231 h 756596"/>
                      <a:gd name="connsiteX2" fmla="*/ 386542 w 1161426"/>
                      <a:gd name="connsiteY2" fmla="*/ 179693 h 756596"/>
                      <a:gd name="connsiteX3" fmla="*/ 143187 w 1161426"/>
                      <a:gd name="connsiteY3" fmla="*/ 389936 h 756596"/>
                      <a:gd name="connsiteX4" fmla="*/ 0 w 1161426"/>
                      <a:gd name="connsiteY4" fmla="*/ 756597 h 756596"/>
                      <a:gd name="connsiteX5" fmla="*/ 327591 w 1161426"/>
                      <a:gd name="connsiteY5" fmla="*/ 473548 h 756596"/>
                      <a:gd name="connsiteX6" fmla="*/ 343662 w 1161426"/>
                      <a:gd name="connsiteY6" fmla="*/ 354400 h 756596"/>
                      <a:gd name="connsiteX7" fmla="*/ 570669 w 1161426"/>
                      <a:gd name="connsiteY7" fmla="*/ 192924 h 756596"/>
                      <a:gd name="connsiteX8" fmla="*/ 930887 w 1161426"/>
                      <a:gd name="connsiteY8" fmla="*/ 47175 h 756596"/>
                      <a:gd name="connsiteX9" fmla="*/ 1161427 w 1161426"/>
                      <a:gd name="connsiteY9" fmla="*/ 0 h 756596"/>
                      <a:gd name="connsiteX10" fmla="*/ 893341 w 1161426"/>
                      <a:gd name="connsiteY10" fmla="*/ 16348 h 756596"/>
                      <a:gd name="connsiteX11" fmla="*/ 893341 w 1161426"/>
                      <a:gd name="connsiteY11" fmla="*/ 16348 h 75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1426" h="756596">
                        <a:moveTo>
                          <a:pt x="893341" y="16348"/>
                        </a:moveTo>
                        <a:cubicBezTo>
                          <a:pt x="836260" y="25077"/>
                          <a:pt x="760753" y="36714"/>
                          <a:pt x="705335" y="52231"/>
                        </a:cubicBezTo>
                        <a:cubicBezTo>
                          <a:pt x="640842" y="73221"/>
                          <a:pt x="426027" y="154478"/>
                          <a:pt x="386542" y="179693"/>
                        </a:cubicBezTo>
                        <a:cubicBezTo>
                          <a:pt x="290183" y="221118"/>
                          <a:pt x="186759" y="332578"/>
                          <a:pt x="143187" y="389936"/>
                        </a:cubicBezTo>
                        <a:cubicBezTo>
                          <a:pt x="80633" y="492529"/>
                          <a:pt x="52647" y="579259"/>
                          <a:pt x="0" y="756597"/>
                        </a:cubicBezTo>
                        <a:cubicBezTo>
                          <a:pt x="71074" y="634746"/>
                          <a:pt x="215854" y="517467"/>
                          <a:pt x="327591" y="473548"/>
                        </a:cubicBezTo>
                        <a:cubicBezTo>
                          <a:pt x="271757" y="462811"/>
                          <a:pt x="298565" y="402544"/>
                          <a:pt x="343662" y="354400"/>
                        </a:cubicBezTo>
                        <a:cubicBezTo>
                          <a:pt x="401158" y="292885"/>
                          <a:pt x="494192" y="229847"/>
                          <a:pt x="570669" y="192924"/>
                        </a:cubicBezTo>
                        <a:cubicBezTo>
                          <a:pt x="699793" y="130648"/>
                          <a:pt x="768719" y="98922"/>
                          <a:pt x="930887" y="47175"/>
                        </a:cubicBezTo>
                        <a:cubicBezTo>
                          <a:pt x="960882" y="39001"/>
                          <a:pt x="1149789" y="5195"/>
                          <a:pt x="1161427" y="0"/>
                        </a:cubicBezTo>
                        <a:cubicBezTo>
                          <a:pt x="1118339" y="69"/>
                          <a:pt x="929848" y="37130"/>
                          <a:pt x="893341" y="16348"/>
                        </a:cubicBezTo>
                        <a:lnTo>
                          <a:pt x="893341" y="16348"/>
                        </a:lnTo>
                        <a:close/>
                      </a:path>
                    </a:pathLst>
                  </a:custGeom>
                  <a:solidFill>
                    <a:srgbClr val="CD608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C8427F63-29E4-4C2A-9A69-370CF16A4DBE}"/>
                      </a:ext>
                    </a:extLst>
                  </p:cNvPr>
                  <p:cNvSpPr/>
                  <p:nvPr/>
                </p:nvSpPr>
                <p:spPr>
                  <a:xfrm>
                    <a:off x="7578730" y="2279402"/>
                    <a:ext cx="479138" cy="144540"/>
                  </a:xfrm>
                  <a:custGeom>
                    <a:avLst/>
                    <a:gdLst>
                      <a:gd name="connsiteX0" fmla="*/ 626977 w 771566"/>
                      <a:gd name="connsiteY0" fmla="*/ 35745 h 232756"/>
                      <a:gd name="connsiteX1" fmla="*/ 653231 w 771566"/>
                      <a:gd name="connsiteY1" fmla="*/ 0 h 232756"/>
                      <a:gd name="connsiteX2" fmla="*/ 682464 w 771566"/>
                      <a:gd name="connsiteY2" fmla="*/ 30965 h 232756"/>
                      <a:gd name="connsiteX3" fmla="*/ 764345 w 771566"/>
                      <a:gd name="connsiteY3" fmla="*/ 119357 h 232756"/>
                      <a:gd name="connsiteX4" fmla="*/ 722850 w 771566"/>
                      <a:gd name="connsiteY4" fmla="*/ 162167 h 232756"/>
                      <a:gd name="connsiteX5" fmla="*/ 7817 w 771566"/>
                      <a:gd name="connsiteY5" fmla="*/ 232756 h 232756"/>
                      <a:gd name="connsiteX6" fmla="*/ 959 w 771566"/>
                      <a:gd name="connsiteY6" fmla="*/ 140416 h 232756"/>
                      <a:gd name="connsiteX7" fmla="*/ 626977 w 771566"/>
                      <a:gd name="connsiteY7" fmla="*/ 35745 h 232756"/>
                      <a:gd name="connsiteX8" fmla="*/ 626977 w 771566"/>
                      <a:gd name="connsiteY8" fmla="*/ 35745 h 232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71566" h="232756">
                        <a:moveTo>
                          <a:pt x="626977" y="35745"/>
                        </a:moveTo>
                        <a:cubicBezTo>
                          <a:pt x="638130" y="33944"/>
                          <a:pt x="645403" y="30618"/>
                          <a:pt x="653231" y="0"/>
                        </a:cubicBezTo>
                        <a:cubicBezTo>
                          <a:pt x="662098" y="10945"/>
                          <a:pt x="670064" y="20297"/>
                          <a:pt x="682464" y="30965"/>
                        </a:cubicBezTo>
                        <a:cubicBezTo>
                          <a:pt x="715508" y="59090"/>
                          <a:pt x="747650" y="87214"/>
                          <a:pt x="764345" y="119357"/>
                        </a:cubicBezTo>
                        <a:cubicBezTo>
                          <a:pt x="781594" y="152538"/>
                          <a:pt x="768016" y="159119"/>
                          <a:pt x="722850" y="162167"/>
                        </a:cubicBezTo>
                        <a:cubicBezTo>
                          <a:pt x="516764" y="175883"/>
                          <a:pt x="31785" y="229500"/>
                          <a:pt x="7817" y="232756"/>
                        </a:cubicBezTo>
                        <a:cubicBezTo>
                          <a:pt x="474" y="208372"/>
                          <a:pt x="-1396" y="160297"/>
                          <a:pt x="959" y="140416"/>
                        </a:cubicBezTo>
                        <a:cubicBezTo>
                          <a:pt x="68985" y="126215"/>
                          <a:pt x="493627" y="57427"/>
                          <a:pt x="626977" y="35745"/>
                        </a:cubicBezTo>
                        <a:lnTo>
                          <a:pt x="626977" y="35745"/>
                        </a:lnTo>
                        <a:close/>
                      </a:path>
                    </a:pathLst>
                  </a:custGeom>
                  <a:solidFill>
                    <a:srgbClr val="F04B4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EF59B416-7E00-4F10-A73C-2DB936972F40}"/>
                      </a:ext>
                    </a:extLst>
                  </p:cNvPr>
                  <p:cNvSpPr/>
                  <p:nvPr/>
                </p:nvSpPr>
                <p:spPr>
                  <a:xfrm>
                    <a:off x="8964504" y="4591788"/>
                    <a:ext cx="202399" cy="28742"/>
                  </a:xfrm>
                  <a:custGeom>
                    <a:avLst/>
                    <a:gdLst>
                      <a:gd name="connsiteX0" fmla="*/ 0 w 325928"/>
                      <a:gd name="connsiteY0" fmla="*/ 38934 h 46284"/>
                      <a:gd name="connsiteX1" fmla="*/ 42187 w 325928"/>
                      <a:gd name="connsiteY1" fmla="*/ 30274 h 46284"/>
                      <a:gd name="connsiteX2" fmla="*/ 301128 w 325928"/>
                      <a:gd name="connsiteY2" fmla="*/ 1526 h 46284"/>
                      <a:gd name="connsiteX3" fmla="*/ 325928 w 325928"/>
                      <a:gd name="connsiteY3" fmla="*/ 8315 h 46284"/>
                      <a:gd name="connsiteX4" fmla="*/ 172558 w 325928"/>
                      <a:gd name="connsiteY4" fmla="*/ 41704 h 46284"/>
                      <a:gd name="connsiteX5" fmla="*/ 39486 w 325928"/>
                      <a:gd name="connsiteY5" fmla="*/ 41774 h 46284"/>
                      <a:gd name="connsiteX6" fmla="*/ 0 w 325928"/>
                      <a:gd name="connsiteY6" fmla="*/ 38934 h 46284"/>
                      <a:gd name="connsiteX7" fmla="*/ 0 w 325928"/>
                      <a:gd name="connsiteY7" fmla="*/ 38934 h 46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5928" h="46284">
                        <a:moveTo>
                          <a:pt x="0" y="38934"/>
                        </a:moveTo>
                        <a:cubicBezTo>
                          <a:pt x="11915" y="27296"/>
                          <a:pt x="27640" y="30066"/>
                          <a:pt x="42187" y="30274"/>
                        </a:cubicBezTo>
                        <a:cubicBezTo>
                          <a:pt x="129956" y="31521"/>
                          <a:pt x="217655" y="32976"/>
                          <a:pt x="301128" y="1526"/>
                        </a:cubicBezTo>
                        <a:cubicBezTo>
                          <a:pt x="310688" y="-2076"/>
                          <a:pt x="319347" y="903"/>
                          <a:pt x="325928" y="8315"/>
                        </a:cubicBezTo>
                        <a:cubicBezTo>
                          <a:pt x="276467" y="25564"/>
                          <a:pt x="226591" y="41635"/>
                          <a:pt x="172558" y="41704"/>
                        </a:cubicBezTo>
                        <a:cubicBezTo>
                          <a:pt x="128155" y="47870"/>
                          <a:pt x="83889" y="47731"/>
                          <a:pt x="39486" y="41774"/>
                        </a:cubicBezTo>
                        <a:cubicBezTo>
                          <a:pt x="26324" y="40873"/>
                          <a:pt x="13162" y="39903"/>
                          <a:pt x="0" y="38934"/>
                        </a:cubicBezTo>
                        <a:lnTo>
                          <a:pt x="0" y="38934"/>
                        </a:lnTo>
                        <a:close/>
                      </a:path>
                    </a:pathLst>
                  </a:custGeom>
                  <a:solidFill>
                    <a:srgbClr val="91A0A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B537B74A-763C-438F-A7FD-9C6D196C0FB3}"/>
                      </a:ext>
                    </a:extLst>
                  </p:cNvPr>
                  <p:cNvSpPr/>
                  <p:nvPr/>
                </p:nvSpPr>
                <p:spPr>
                  <a:xfrm>
                    <a:off x="8989110" y="4617729"/>
                    <a:ext cx="82638" cy="5507"/>
                  </a:xfrm>
                  <a:custGeom>
                    <a:avLst/>
                    <a:gdLst>
                      <a:gd name="connsiteX0" fmla="*/ 0 w 133073"/>
                      <a:gd name="connsiteY0" fmla="*/ 69 h 8868"/>
                      <a:gd name="connsiteX1" fmla="*/ 133073 w 133073"/>
                      <a:gd name="connsiteY1" fmla="*/ 0 h 8868"/>
                      <a:gd name="connsiteX2" fmla="*/ 0 w 133073"/>
                      <a:gd name="connsiteY2" fmla="*/ 69 h 8868"/>
                      <a:gd name="connsiteX3" fmla="*/ 0 w 133073"/>
                      <a:gd name="connsiteY3" fmla="*/ 69 h 8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3073" h="8868">
                        <a:moveTo>
                          <a:pt x="0" y="69"/>
                        </a:moveTo>
                        <a:cubicBezTo>
                          <a:pt x="44404" y="0"/>
                          <a:pt x="88669" y="0"/>
                          <a:pt x="133073" y="0"/>
                        </a:cubicBezTo>
                        <a:cubicBezTo>
                          <a:pt x="88669" y="11500"/>
                          <a:pt x="44265" y="12123"/>
                          <a:pt x="0" y="69"/>
                        </a:cubicBezTo>
                        <a:lnTo>
                          <a:pt x="0" y="69"/>
                        </a:lnTo>
                        <a:close/>
                      </a:path>
                    </a:pathLst>
                  </a:custGeom>
                  <a:solidFill>
                    <a:srgbClr val="8D9BA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B7A3154C-1CCE-4100-BC00-394FD5B61C1A}"/>
                      </a:ext>
                    </a:extLst>
                  </p:cNvPr>
                  <p:cNvSpPr/>
                  <p:nvPr/>
                </p:nvSpPr>
                <p:spPr>
                  <a:xfrm>
                    <a:off x="6851677" y="4514615"/>
                    <a:ext cx="48309" cy="44953"/>
                  </a:xfrm>
                  <a:custGeom>
                    <a:avLst/>
                    <a:gdLst>
                      <a:gd name="connsiteX0" fmla="*/ 0 w 77793"/>
                      <a:gd name="connsiteY0" fmla="*/ 72390 h 72389"/>
                      <a:gd name="connsiteX1" fmla="*/ 77793 w 77793"/>
                      <a:gd name="connsiteY1" fmla="*/ 0 h 72389"/>
                      <a:gd name="connsiteX2" fmla="*/ 0 w 77793"/>
                      <a:gd name="connsiteY2" fmla="*/ 72390 h 72389"/>
                      <a:gd name="connsiteX3" fmla="*/ 0 w 77793"/>
                      <a:gd name="connsiteY3" fmla="*/ 72390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793" h="72389">
                        <a:moveTo>
                          <a:pt x="0" y="72390"/>
                        </a:moveTo>
                        <a:cubicBezTo>
                          <a:pt x="11014" y="34775"/>
                          <a:pt x="38238" y="11776"/>
                          <a:pt x="77793" y="0"/>
                        </a:cubicBezTo>
                        <a:cubicBezTo>
                          <a:pt x="56873" y="28610"/>
                          <a:pt x="30688" y="52578"/>
                          <a:pt x="0" y="72390"/>
                        </a:cubicBezTo>
                        <a:lnTo>
                          <a:pt x="0" y="72390"/>
                        </a:lnTo>
                        <a:close/>
                      </a:path>
                    </a:pathLst>
                  </a:custGeom>
                  <a:solidFill>
                    <a:srgbClr val="95A3B0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47DE1873-B6D2-41CE-82EF-7A4428448DD9}"/>
                      </a:ext>
                    </a:extLst>
                  </p:cNvPr>
                  <p:cNvSpPr/>
                  <p:nvPr/>
                </p:nvSpPr>
                <p:spPr>
                  <a:xfrm>
                    <a:off x="6977117" y="4391546"/>
                    <a:ext cx="97478" cy="6404"/>
                  </a:xfrm>
                  <a:custGeom>
                    <a:avLst/>
                    <a:gdLst>
                      <a:gd name="connsiteX0" fmla="*/ 0 w 156971"/>
                      <a:gd name="connsiteY0" fmla="*/ 10313 h 10313"/>
                      <a:gd name="connsiteX1" fmla="*/ 156972 w 156971"/>
                      <a:gd name="connsiteY1" fmla="*/ 10105 h 10313"/>
                      <a:gd name="connsiteX2" fmla="*/ 0 w 156971"/>
                      <a:gd name="connsiteY2" fmla="*/ 10313 h 10313"/>
                      <a:gd name="connsiteX3" fmla="*/ 0 w 156971"/>
                      <a:gd name="connsiteY3" fmla="*/ 10313 h 10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6971" h="10313">
                        <a:moveTo>
                          <a:pt x="0" y="10313"/>
                        </a:moveTo>
                        <a:cubicBezTo>
                          <a:pt x="52301" y="-3472"/>
                          <a:pt x="104602" y="-3334"/>
                          <a:pt x="156972" y="10105"/>
                        </a:cubicBezTo>
                        <a:cubicBezTo>
                          <a:pt x="104533" y="10175"/>
                          <a:pt x="52231" y="10244"/>
                          <a:pt x="0" y="10313"/>
                        </a:cubicBezTo>
                        <a:lnTo>
                          <a:pt x="0" y="10313"/>
                        </a:lnTo>
                        <a:close/>
                      </a:path>
                    </a:pathLst>
                  </a:custGeom>
                  <a:solidFill>
                    <a:srgbClr val="BBD8E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9310994E-5135-4F0D-9A81-621D2CF2902F}"/>
                      </a:ext>
                    </a:extLst>
                  </p:cNvPr>
                  <p:cNvSpPr/>
                  <p:nvPr/>
                </p:nvSpPr>
                <p:spPr>
                  <a:xfrm>
                    <a:off x="7915253" y="2470248"/>
                    <a:ext cx="236512" cy="77973"/>
                  </a:xfrm>
                  <a:custGeom>
                    <a:avLst/>
                    <a:gdLst>
                      <a:gd name="connsiteX0" fmla="*/ 0 w 380861"/>
                      <a:gd name="connsiteY0" fmla="*/ 92795 h 125561"/>
                      <a:gd name="connsiteX1" fmla="*/ 253469 w 380861"/>
                      <a:gd name="connsiteY1" fmla="*/ 3641 h 125561"/>
                      <a:gd name="connsiteX2" fmla="*/ 292400 w 380861"/>
                      <a:gd name="connsiteY2" fmla="*/ 7590 h 125561"/>
                      <a:gd name="connsiteX3" fmla="*/ 380862 w 380861"/>
                      <a:gd name="connsiteY3" fmla="*/ 125561 h 125561"/>
                      <a:gd name="connsiteX4" fmla="*/ 319001 w 380861"/>
                      <a:gd name="connsiteY4" fmla="*/ 90856 h 125561"/>
                      <a:gd name="connsiteX5" fmla="*/ 0 w 380861"/>
                      <a:gd name="connsiteY5" fmla="*/ 92795 h 125561"/>
                      <a:gd name="connsiteX6" fmla="*/ 0 w 380861"/>
                      <a:gd name="connsiteY6" fmla="*/ 92795 h 125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0861" h="125561">
                        <a:moveTo>
                          <a:pt x="0" y="92795"/>
                        </a:moveTo>
                        <a:cubicBezTo>
                          <a:pt x="103009" y="63493"/>
                          <a:pt x="148452" y="42572"/>
                          <a:pt x="253469" y="3641"/>
                        </a:cubicBezTo>
                        <a:cubicBezTo>
                          <a:pt x="263999" y="-307"/>
                          <a:pt x="288452" y="-3425"/>
                          <a:pt x="292400" y="7590"/>
                        </a:cubicBezTo>
                        <a:cubicBezTo>
                          <a:pt x="306186" y="30935"/>
                          <a:pt x="316092" y="59960"/>
                          <a:pt x="380862" y="125561"/>
                        </a:cubicBezTo>
                        <a:cubicBezTo>
                          <a:pt x="365345" y="118980"/>
                          <a:pt x="340060" y="103186"/>
                          <a:pt x="319001" y="90856"/>
                        </a:cubicBezTo>
                        <a:cubicBezTo>
                          <a:pt x="212252" y="67580"/>
                          <a:pt x="191886" y="88916"/>
                          <a:pt x="0" y="92795"/>
                        </a:cubicBezTo>
                        <a:lnTo>
                          <a:pt x="0" y="92795"/>
                        </a:lnTo>
                        <a:close/>
                      </a:path>
                    </a:pathLst>
                  </a:custGeom>
                  <a:solidFill>
                    <a:srgbClr val="EE4A4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8289BDB0-5B67-4A74-80FD-BE8860D047F0}"/>
                      </a:ext>
                    </a:extLst>
                  </p:cNvPr>
                  <p:cNvSpPr/>
                  <p:nvPr/>
                </p:nvSpPr>
                <p:spPr>
                  <a:xfrm>
                    <a:off x="6762267" y="3706608"/>
                    <a:ext cx="269682" cy="359284"/>
                  </a:xfrm>
                  <a:custGeom>
                    <a:avLst/>
                    <a:gdLst>
                      <a:gd name="connsiteX0" fmla="*/ 43326 w 434275"/>
                      <a:gd name="connsiteY0" fmla="*/ 0 h 578563"/>
                      <a:gd name="connsiteX1" fmla="*/ 290838 w 434275"/>
                      <a:gd name="connsiteY1" fmla="*/ 158150 h 578563"/>
                      <a:gd name="connsiteX2" fmla="*/ 432570 w 434275"/>
                      <a:gd name="connsiteY2" fmla="*/ 523494 h 578563"/>
                      <a:gd name="connsiteX3" fmla="*/ 390452 w 434275"/>
                      <a:gd name="connsiteY3" fmla="*/ 577942 h 578563"/>
                      <a:gd name="connsiteX4" fmla="*/ 345424 w 434275"/>
                      <a:gd name="connsiteY4" fmla="*/ 539427 h 578563"/>
                      <a:gd name="connsiteX5" fmla="*/ 68611 w 434275"/>
                      <a:gd name="connsiteY5" fmla="*/ 130579 h 578563"/>
                      <a:gd name="connsiteX6" fmla="*/ 1139 w 434275"/>
                      <a:gd name="connsiteY6" fmla="*/ 59782 h 578563"/>
                      <a:gd name="connsiteX7" fmla="*/ 43326 w 434275"/>
                      <a:gd name="connsiteY7" fmla="*/ 0 h 578563"/>
                      <a:gd name="connsiteX8" fmla="*/ 43326 w 434275"/>
                      <a:gd name="connsiteY8" fmla="*/ 0 h 578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4275" h="578563">
                        <a:moveTo>
                          <a:pt x="43326" y="0"/>
                        </a:moveTo>
                        <a:cubicBezTo>
                          <a:pt x="160328" y="13093"/>
                          <a:pt x="233618" y="75092"/>
                          <a:pt x="290838" y="158150"/>
                        </a:cubicBezTo>
                        <a:cubicBezTo>
                          <a:pt x="368146" y="270233"/>
                          <a:pt x="403406" y="395894"/>
                          <a:pt x="432570" y="523494"/>
                        </a:cubicBezTo>
                        <a:cubicBezTo>
                          <a:pt x="439566" y="554113"/>
                          <a:pt x="424950" y="573578"/>
                          <a:pt x="390452" y="577942"/>
                        </a:cubicBezTo>
                        <a:cubicBezTo>
                          <a:pt x="359071" y="581891"/>
                          <a:pt x="349234" y="566790"/>
                          <a:pt x="345424" y="539427"/>
                        </a:cubicBezTo>
                        <a:cubicBezTo>
                          <a:pt x="321387" y="364721"/>
                          <a:pt x="230639" y="227214"/>
                          <a:pt x="68611" y="130579"/>
                        </a:cubicBezTo>
                        <a:cubicBezTo>
                          <a:pt x="38893" y="112914"/>
                          <a:pt x="6611" y="97259"/>
                          <a:pt x="1139" y="59782"/>
                        </a:cubicBezTo>
                        <a:cubicBezTo>
                          <a:pt x="-3779" y="25769"/>
                          <a:pt x="6681" y="2702"/>
                          <a:pt x="43326" y="0"/>
                        </a:cubicBezTo>
                        <a:lnTo>
                          <a:pt x="43326" y="0"/>
                        </a:lnTo>
                        <a:close/>
                      </a:path>
                    </a:pathLst>
                  </a:custGeom>
                  <a:solidFill>
                    <a:srgbClr val="F26C6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95AF1447-6E9E-4A75-9084-66A087B9181F}"/>
                      </a:ext>
                    </a:extLst>
                  </p:cNvPr>
                  <p:cNvSpPr/>
                  <p:nvPr/>
                </p:nvSpPr>
                <p:spPr>
                  <a:xfrm>
                    <a:off x="9173573" y="3821509"/>
                    <a:ext cx="169145" cy="13980"/>
                  </a:xfrm>
                  <a:custGeom>
                    <a:avLst/>
                    <a:gdLst>
                      <a:gd name="connsiteX0" fmla="*/ 14268 w 272378"/>
                      <a:gd name="connsiteY0" fmla="*/ 22514 h 22513"/>
                      <a:gd name="connsiteX1" fmla="*/ 14961 w 272378"/>
                      <a:gd name="connsiteY1" fmla="*/ 11430 h 22513"/>
                      <a:gd name="connsiteX2" fmla="*/ 186619 w 272378"/>
                      <a:gd name="connsiteY2" fmla="*/ 10945 h 22513"/>
                      <a:gd name="connsiteX3" fmla="*/ 238088 w 272378"/>
                      <a:gd name="connsiteY3" fmla="*/ 0 h 22513"/>
                      <a:gd name="connsiteX4" fmla="*/ 272378 w 272378"/>
                      <a:gd name="connsiteY4" fmla="*/ 13647 h 22513"/>
                      <a:gd name="connsiteX5" fmla="*/ 271616 w 272378"/>
                      <a:gd name="connsiteY5" fmla="*/ 22514 h 22513"/>
                      <a:gd name="connsiteX6" fmla="*/ 14268 w 272378"/>
                      <a:gd name="connsiteY6" fmla="*/ 22514 h 22513"/>
                      <a:gd name="connsiteX7" fmla="*/ 14268 w 272378"/>
                      <a:gd name="connsiteY7" fmla="*/ 22514 h 22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2378" h="22513">
                        <a:moveTo>
                          <a:pt x="14268" y="22514"/>
                        </a:moveTo>
                        <a:cubicBezTo>
                          <a:pt x="1245" y="18011"/>
                          <a:pt x="-10254" y="11915"/>
                          <a:pt x="14961" y="11430"/>
                        </a:cubicBezTo>
                        <a:cubicBezTo>
                          <a:pt x="72180" y="10391"/>
                          <a:pt x="129469" y="11499"/>
                          <a:pt x="186619" y="10945"/>
                        </a:cubicBezTo>
                        <a:cubicBezTo>
                          <a:pt x="204352" y="10737"/>
                          <a:pt x="224165" y="16348"/>
                          <a:pt x="238088" y="0"/>
                        </a:cubicBezTo>
                        <a:cubicBezTo>
                          <a:pt x="249518" y="4572"/>
                          <a:pt x="260948" y="9075"/>
                          <a:pt x="272378" y="13647"/>
                        </a:cubicBezTo>
                        <a:cubicBezTo>
                          <a:pt x="272101" y="16625"/>
                          <a:pt x="271893" y="19535"/>
                          <a:pt x="271616" y="22514"/>
                        </a:cubicBezTo>
                        <a:cubicBezTo>
                          <a:pt x="185857" y="22514"/>
                          <a:pt x="100028" y="22514"/>
                          <a:pt x="14268" y="22514"/>
                        </a:cubicBezTo>
                        <a:lnTo>
                          <a:pt x="14268" y="22514"/>
                        </a:lnTo>
                        <a:close/>
                      </a:path>
                    </a:pathLst>
                  </a:custGeom>
                  <a:solidFill>
                    <a:srgbClr val="EC26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C1D9DF14-B5ED-44E8-8F81-B51D521D9929}"/>
                      </a:ext>
                    </a:extLst>
                  </p:cNvPr>
                  <p:cNvSpPr/>
                  <p:nvPr/>
                </p:nvSpPr>
                <p:spPr>
                  <a:xfrm>
                    <a:off x="6888113" y="3177194"/>
                    <a:ext cx="517240" cy="87469"/>
                  </a:xfrm>
                  <a:custGeom>
                    <a:avLst/>
                    <a:gdLst>
                      <a:gd name="connsiteX0" fmla="*/ 0 w 832922"/>
                      <a:gd name="connsiteY0" fmla="*/ 263 h 140853"/>
                      <a:gd name="connsiteX1" fmla="*/ 684345 w 832922"/>
                      <a:gd name="connsiteY1" fmla="*/ 5459 h 140853"/>
                      <a:gd name="connsiteX2" fmla="*/ 760545 w 832922"/>
                      <a:gd name="connsiteY2" fmla="*/ 18205 h 140853"/>
                      <a:gd name="connsiteX3" fmla="*/ 800723 w 832922"/>
                      <a:gd name="connsiteY3" fmla="*/ 56166 h 140853"/>
                      <a:gd name="connsiteX4" fmla="*/ 830095 w 832922"/>
                      <a:gd name="connsiteY4" fmla="*/ 116919 h 140853"/>
                      <a:gd name="connsiteX5" fmla="*/ 763593 w 832922"/>
                      <a:gd name="connsiteY5" fmla="*/ 140125 h 140853"/>
                      <a:gd name="connsiteX6" fmla="*/ 195695 w 832922"/>
                      <a:gd name="connsiteY6" fmla="*/ 140748 h 140853"/>
                      <a:gd name="connsiteX7" fmla="*/ 0 w 832922"/>
                      <a:gd name="connsiteY7" fmla="*/ 263 h 140853"/>
                      <a:gd name="connsiteX8" fmla="*/ 0 w 832922"/>
                      <a:gd name="connsiteY8" fmla="*/ 263 h 140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32922" h="140853">
                        <a:moveTo>
                          <a:pt x="0" y="263"/>
                        </a:moveTo>
                        <a:cubicBezTo>
                          <a:pt x="28471" y="-1261"/>
                          <a:pt x="476319" y="4281"/>
                          <a:pt x="684345" y="5459"/>
                        </a:cubicBezTo>
                        <a:cubicBezTo>
                          <a:pt x="711916" y="5597"/>
                          <a:pt x="745652" y="4627"/>
                          <a:pt x="760545" y="18205"/>
                        </a:cubicBezTo>
                        <a:cubicBezTo>
                          <a:pt x="773430" y="27903"/>
                          <a:pt x="788878" y="45429"/>
                          <a:pt x="800723" y="56166"/>
                        </a:cubicBezTo>
                        <a:cubicBezTo>
                          <a:pt x="821505" y="75147"/>
                          <a:pt x="840209" y="90526"/>
                          <a:pt x="830095" y="116919"/>
                        </a:cubicBezTo>
                        <a:cubicBezTo>
                          <a:pt x="819150" y="145598"/>
                          <a:pt x="785483" y="139986"/>
                          <a:pt x="763593" y="140125"/>
                        </a:cubicBezTo>
                        <a:cubicBezTo>
                          <a:pt x="574340" y="141233"/>
                          <a:pt x="385018" y="140748"/>
                          <a:pt x="195695" y="140748"/>
                        </a:cubicBezTo>
                        <a:cubicBezTo>
                          <a:pt x="71489" y="140679"/>
                          <a:pt x="41494" y="109506"/>
                          <a:pt x="0" y="263"/>
                        </a:cubicBezTo>
                        <a:lnTo>
                          <a:pt x="0" y="263"/>
                        </a:lnTo>
                        <a:close/>
                      </a:path>
                    </a:pathLst>
                  </a:custGeom>
                  <a:solidFill>
                    <a:srgbClr val="99383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8ED9891D-081C-42F4-A229-937BA0B5D551}"/>
                      </a:ext>
                    </a:extLst>
                  </p:cNvPr>
                  <p:cNvSpPr/>
                  <p:nvPr/>
                </p:nvSpPr>
                <p:spPr>
                  <a:xfrm>
                    <a:off x="8412798" y="2168076"/>
                    <a:ext cx="40609" cy="6404"/>
                  </a:xfrm>
                  <a:custGeom>
                    <a:avLst/>
                    <a:gdLst>
                      <a:gd name="connsiteX0" fmla="*/ 65393 w 65393"/>
                      <a:gd name="connsiteY0" fmla="*/ 10313 h 10313"/>
                      <a:gd name="connsiteX1" fmla="*/ 0 w 65393"/>
                      <a:gd name="connsiteY1" fmla="*/ 10313 h 10313"/>
                      <a:gd name="connsiteX2" fmla="*/ 65393 w 65393"/>
                      <a:gd name="connsiteY2" fmla="*/ 10313 h 10313"/>
                      <a:gd name="connsiteX3" fmla="*/ 65393 w 65393"/>
                      <a:gd name="connsiteY3" fmla="*/ 10313 h 10313"/>
                      <a:gd name="connsiteX4" fmla="*/ 65393 w 65393"/>
                      <a:gd name="connsiteY4" fmla="*/ 10313 h 10313"/>
                      <a:gd name="connsiteX5" fmla="*/ 65393 w 65393"/>
                      <a:gd name="connsiteY5" fmla="*/ 10313 h 10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393" h="10313">
                        <a:moveTo>
                          <a:pt x="65393" y="10313"/>
                        </a:moveTo>
                        <a:cubicBezTo>
                          <a:pt x="43572" y="10313"/>
                          <a:pt x="21821" y="10313"/>
                          <a:pt x="0" y="10313"/>
                        </a:cubicBezTo>
                        <a:cubicBezTo>
                          <a:pt x="22237" y="2070"/>
                          <a:pt x="44473" y="-8044"/>
                          <a:pt x="65393" y="10313"/>
                        </a:cubicBezTo>
                        <a:lnTo>
                          <a:pt x="65393" y="10313"/>
                        </a:lnTo>
                        <a:lnTo>
                          <a:pt x="65393" y="10313"/>
                        </a:lnTo>
                        <a:lnTo>
                          <a:pt x="65393" y="10313"/>
                        </a:lnTo>
                        <a:close/>
                      </a:path>
                    </a:pathLst>
                  </a:custGeom>
                  <a:solidFill>
                    <a:srgbClr val="889DA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7449AC22-3529-455E-B0D5-6A6B0D8F2780}"/>
                      </a:ext>
                    </a:extLst>
                  </p:cNvPr>
                  <p:cNvSpPr/>
                  <p:nvPr/>
                </p:nvSpPr>
                <p:spPr>
                  <a:xfrm>
                    <a:off x="8322375" y="2171383"/>
                    <a:ext cx="191430" cy="185573"/>
                  </a:xfrm>
                  <a:custGeom>
                    <a:avLst/>
                    <a:gdLst>
                      <a:gd name="connsiteX0" fmla="*/ 198813 w 308263"/>
                      <a:gd name="connsiteY0" fmla="*/ 294478 h 298832"/>
                      <a:gd name="connsiteX1" fmla="*/ 308264 w 308263"/>
                      <a:gd name="connsiteY1" fmla="*/ 224721 h 298832"/>
                      <a:gd name="connsiteX2" fmla="*/ 308264 w 308263"/>
                      <a:gd name="connsiteY2" fmla="*/ 223543 h 298832"/>
                      <a:gd name="connsiteX3" fmla="*/ 154132 w 308263"/>
                      <a:gd name="connsiteY3" fmla="*/ 0 h 298832"/>
                      <a:gd name="connsiteX4" fmla="*/ 0 w 308263"/>
                      <a:gd name="connsiteY4" fmla="*/ 223543 h 298832"/>
                      <a:gd name="connsiteX5" fmla="*/ 208 w 308263"/>
                      <a:gd name="connsiteY5" fmla="*/ 235804 h 298832"/>
                      <a:gd name="connsiteX6" fmla="*/ 123098 w 308263"/>
                      <a:gd name="connsiteY6" fmla="*/ 272658 h 298832"/>
                      <a:gd name="connsiteX7" fmla="*/ 198813 w 308263"/>
                      <a:gd name="connsiteY7" fmla="*/ 294478 h 298832"/>
                      <a:gd name="connsiteX8" fmla="*/ 198813 w 308263"/>
                      <a:gd name="connsiteY8" fmla="*/ 294478 h 298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8263" h="298832">
                        <a:moveTo>
                          <a:pt x="198813" y="294478"/>
                        </a:moveTo>
                        <a:cubicBezTo>
                          <a:pt x="251737" y="311589"/>
                          <a:pt x="308125" y="276190"/>
                          <a:pt x="308264" y="224721"/>
                        </a:cubicBezTo>
                        <a:cubicBezTo>
                          <a:pt x="308264" y="224305"/>
                          <a:pt x="308264" y="223959"/>
                          <a:pt x="308264" y="223543"/>
                        </a:cubicBezTo>
                        <a:cubicBezTo>
                          <a:pt x="308264" y="100030"/>
                          <a:pt x="239268" y="0"/>
                          <a:pt x="154132" y="0"/>
                        </a:cubicBezTo>
                        <a:cubicBezTo>
                          <a:pt x="68996" y="0"/>
                          <a:pt x="0" y="100099"/>
                          <a:pt x="0" y="223543"/>
                        </a:cubicBezTo>
                        <a:cubicBezTo>
                          <a:pt x="0" y="227630"/>
                          <a:pt x="69" y="231786"/>
                          <a:pt x="208" y="235804"/>
                        </a:cubicBezTo>
                        <a:cubicBezTo>
                          <a:pt x="2355" y="293647"/>
                          <a:pt x="55418" y="262474"/>
                          <a:pt x="123098" y="272658"/>
                        </a:cubicBezTo>
                        <a:cubicBezTo>
                          <a:pt x="133696" y="274389"/>
                          <a:pt x="165285" y="283603"/>
                          <a:pt x="198813" y="294478"/>
                        </a:cubicBezTo>
                        <a:lnTo>
                          <a:pt x="198813" y="294478"/>
                        </a:lnTo>
                        <a:close/>
                      </a:path>
                    </a:pathLst>
                  </a:custGeom>
                  <a:solidFill>
                    <a:srgbClr val="FEFFF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6C1D4F2E-CB23-40FE-99D9-788846DECF62}"/>
                      </a:ext>
                    </a:extLst>
                  </p:cNvPr>
                  <p:cNvSpPr/>
                  <p:nvPr/>
                </p:nvSpPr>
                <p:spPr>
                  <a:xfrm>
                    <a:off x="8596787" y="2972258"/>
                    <a:ext cx="404670" cy="767430"/>
                  </a:xfrm>
                  <a:custGeom>
                    <a:avLst/>
                    <a:gdLst>
                      <a:gd name="connsiteX0" fmla="*/ 0 w 651648"/>
                      <a:gd name="connsiteY0" fmla="*/ 254562 h 1235809"/>
                      <a:gd name="connsiteX1" fmla="*/ 292470 w 651648"/>
                      <a:gd name="connsiteY1" fmla="*/ 30880 h 1235809"/>
                      <a:gd name="connsiteX2" fmla="*/ 628997 w 651648"/>
                      <a:gd name="connsiteY2" fmla="*/ 896720 h 1235809"/>
                      <a:gd name="connsiteX3" fmla="*/ 651649 w 651648"/>
                      <a:gd name="connsiteY3" fmla="*/ 1046696 h 1235809"/>
                      <a:gd name="connsiteX4" fmla="*/ 55834 w 651648"/>
                      <a:gd name="connsiteY4" fmla="*/ 1235810 h 1235809"/>
                      <a:gd name="connsiteX5" fmla="*/ 0 w 651648"/>
                      <a:gd name="connsiteY5" fmla="*/ 254562 h 1235809"/>
                      <a:gd name="connsiteX6" fmla="*/ 0 w 651648"/>
                      <a:gd name="connsiteY6" fmla="*/ 254562 h 123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648" h="1235809">
                        <a:moveTo>
                          <a:pt x="0" y="254562"/>
                        </a:moveTo>
                        <a:cubicBezTo>
                          <a:pt x="-346" y="-41718"/>
                          <a:pt x="263929" y="-20936"/>
                          <a:pt x="292470" y="30880"/>
                        </a:cubicBezTo>
                        <a:cubicBezTo>
                          <a:pt x="456022" y="302706"/>
                          <a:pt x="572193" y="590049"/>
                          <a:pt x="628997" y="896720"/>
                        </a:cubicBezTo>
                        <a:cubicBezTo>
                          <a:pt x="638695" y="949021"/>
                          <a:pt x="642921" y="994187"/>
                          <a:pt x="651649" y="1046696"/>
                        </a:cubicBezTo>
                        <a:cubicBezTo>
                          <a:pt x="535063" y="1044132"/>
                          <a:pt x="286235" y="1052168"/>
                          <a:pt x="55834" y="1235810"/>
                        </a:cubicBezTo>
                        <a:cubicBezTo>
                          <a:pt x="69550" y="1176928"/>
                          <a:pt x="208" y="400381"/>
                          <a:pt x="0" y="254562"/>
                        </a:cubicBezTo>
                        <a:lnTo>
                          <a:pt x="0" y="254562"/>
                        </a:lnTo>
                        <a:close/>
                      </a:path>
                    </a:pathLst>
                  </a:custGeom>
                  <a:solidFill>
                    <a:srgbClr val="F04D4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C3DB51EC-74EA-4523-B8ED-32CF4AB6FB18}"/>
                      </a:ext>
                    </a:extLst>
                  </p:cNvPr>
                  <p:cNvSpPr/>
                  <p:nvPr/>
                </p:nvSpPr>
                <p:spPr>
                  <a:xfrm>
                    <a:off x="9220161" y="3669613"/>
                    <a:ext cx="258322" cy="160801"/>
                  </a:xfrm>
                  <a:custGeom>
                    <a:avLst/>
                    <a:gdLst>
                      <a:gd name="connsiteX0" fmla="*/ 93726 w 415982"/>
                      <a:gd name="connsiteY0" fmla="*/ 258941 h 258941"/>
                      <a:gd name="connsiteX1" fmla="*/ 0 w 415982"/>
                      <a:gd name="connsiteY1" fmla="*/ 121435 h 258941"/>
                      <a:gd name="connsiteX2" fmla="*/ 37199 w 415982"/>
                      <a:gd name="connsiteY2" fmla="*/ 0 h 258941"/>
                      <a:gd name="connsiteX3" fmla="*/ 415983 w 415982"/>
                      <a:gd name="connsiteY3" fmla="*/ 255755 h 258941"/>
                      <a:gd name="connsiteX4" fmla="*/ 93726 w 415982"/>
                      <a:gd name="connsiteY4" fmla="*/ 258941 h 258941"/>
                      <a:gd name="connsiteX5" fmla="*/ 93726 w 415982"/>
                      <a:gd name="connsiteY5" fmla="*/ 258941 h 258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5982" h="258941">
                        <a:moveTo>
                          <a:pt x="93726" y="258941"/>
                        </a:moveTo>
                        <a:cubicBezTo>
                          <a:pt x="54864" y="240584"/>
                          <a:pt x="0" y="211905"/>
                          <a:pt x="0" y="121435"/>
                        </a:cubicBezTo>
                        <a:cubicBezTo>
                          <a:pt x="6235" y="95250"/>
                          <a:pt x="29510" y="6304"/>
                          <a:pt x="37199" y="0"/>
                        </a:cubicBezTo>
                        <a:cubicBezTo>
                          <a:pt x="197289" y="59297"/>
                          <a:pt x="314706" y="155586"/>
                          <a:pt x="415983" y="255755"/>
                        </a:cubicBezTo>
                        <a:cubicBezTo>
                          <a:pt x="346087" y="257833"/>
                          <a:pt x="143395" y="257348"/>
                          <a:pt x="93726" y="258941"/>
                        </a:cubicBezTo>
                        <a:lnTo>
                          <a:pt x="93726" y="258941"/>
                        </a:lnTo>
                        <a:close/>
                      </a:path>
                    </a:pathLst>
                  </a:custGeom>
                  <a:solidFill>
                    <a:srgbClr val="F3776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4E9AFBD4-F21B-4C65-9F75-BB7CB10E203E}"/>
                      </a:ext>
                    </a:extLst>
                  </p:cNvPr>
                  <p:cNvSpPr/>
                  <p:nvPr/>
                </p:nvSpPr>
                <p:spPr>
                  <a:xfrm>
                    <a:off x="8439997" y="3826886"/>
                    <a:ext cx="1115789" cy="552248"/>
                  </a:xfrm>
                  <a:custGeom>
                    <a:avLst/>
                    <a:gdLst>
                      <a:gd name="connsiteX0" fmla="*/ 293212 w 1796779"/>
                      <a:gd name="connsiteY0" fmla="*/ 828156 h 889296"/>
                      <a:gd name="connsiteX1" fmla="*/ 82900 w 1796779"/>
                      <a:gd name="connsiteY1" fmla="*/ 888284 h 889296"/>
                      <a:gd name="connsiteX2" fmla="*/ 119 w 1796779"/>
                      <a:gd name="connsiteY2" fmla="*/ 828156 h 889296"/>
                      <a:gd name="connsiteX3" fmla="*/ 36002 w 1796779"/>
                      <a:gd name="connsiteY3" fmla="*/ 768581 h 889296"/>
                      <a:gd name="connsiteX4" fmla="*/ 527215 w 1796779"/>
                      <a:gd name="connsiteY4" fmla="*/ 494400 h 889296"/>
                      <a:gd name="connsiteX5" fmla="*/ 761842 w 1796779"/>
                      <a:gd name="connsiteY5" fmla="*/ 238091 h 889296"/>
                      <a:gd name="connsiteX6" fmla="*/ 1221189 w 1796779"/>
                      <a:gd name="connsiteY6" fmla="*/ 10737 h 889296"/>
                      <a:gd name="connsiteX7" fmla="*/ 1583971 w 1796779"/>
                      <a:gd name="connsiteY7" fmla="*/ 138 h 889296"/>
                      <a:gd name="connsiteX8" fmla="*/ 1796777 w 1796779"/>
                      <a:gd name="connsiteY8" fmla="*/ 75785 h 889296"/>
                      <a:gd name="connsiteX9" fmla="*/ 1678528 w 1796779"/>
                      <a:gd name="connsiteY9" fmla="*/ 137853 h 889296"/>
                      <a:gd name="connsiteX10" fmla="*/ 1343110 w 1796779"/>
                      <a:gd name="connsiteY10" fmla="*/ 137853 h 889296"/>
                      <a:gd name="connsiteX11" fmla="*/ 1080566 w 1796779"/>
                      <a:gd name="connsiteY11" fmla="*/ 199852 h 889296"/>
                      <a:gd name="connsiteX12" fmla="*/ 837557 w 1796779"/>
                      <a:gd name="connsiteY12" fmla="*/ 392430 h 889296"/>
                      <a:gd name="connsiteX13" fmla="*/ 677052 w 1796779"/>
                      <a:gd name="connsiteY13" fmla="*/ 578843 h 889296"/>
                      <a:gd name="connsiteX14" fmla="*/ 293212 w 1796779"/>
                      <a:gd name="connsiteY14" fmla="*/ 828156 h 889296"/>
                      <a:gd name="connsiteX15" fmla="*/ 293212 w 1796779"/>
                      <a:gd name="connsiteY15" fmla="*/ 828156 h 889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96779" h="889296">
                        <a:moveTo>
                          <a:pt x="293212" y="828156"/>
                        </a:moveTo>
                        <a:cubicBezTo>
                          <a:pt x="220129" y="856142"/>
                          <a:pt x="123286" y="896181"/>
                          <a:pt x="82900" y="888284"/>
                        </a:cubicBezTo>
                        <a:cubicBezTo>
                          <a:pt x="37596" y="879417"/>
                          <a:pt x="4622" y="879556"/>
                          <a:pt x="119" y="828156"/>
                        </a:cubicBezTo>
                        <a:cubicBezTo>
                          <a:pt x="-1751" y="806196"/>
                          <a:pt x="18823" y="774954"/>
                          <a:pt x="36002" y="768581"/>
                        </a:cubicBezTo>
                        <a:cubicBezTo>
                          <a:pt x="214657" y="702356"/>
                          <a:pt x="388393" y="618952"/>
                          <a:pt x="527215" y="494400"/>
                        </a:cubicBezTo>
                        <a:cubicBezTo>
                          <a:pt x="614291" y="416329"/>
                          <a:pt x="686127" y="325443"/>
                          <a:pt x="761842" y="238091"/>
                        </a:cubicBezTo>
                        <a:cubicBezTo>
                          <a:pt x="874895" y="107650"/>
                          <a:pt x="1038379" y="18635"/>
                          <a:pt x="1221189" y="10737"/>
                        </a:cubicBezTo>
                        <a:cubicBezTo>
                          <a:pt x="1327523" y="6096"/>
                          <a:pt x="1477360" y="762"/>
                          <a:pt x="1583971" y="138"/>
                        </a:cubicBezTo>
                        <a:cubicBezTo>
                          <a:pt x="1707553" y="-623"/>
                          <a:pt x="1796014" y="-900"/>
                          <a:pt x="1796777" y="75785"/>
                        </a:cubicBezTo>
                        <a:cubicBezTo>
                          <a:pt x="1797262" y="130579"/>
                          <a:pt x="1744337" y="138268"/>
                          <a:pt x="1678528" y="137853"/>
                        </a:cubicBezTo>
                        <a:cubicBezTo>
                          <a:pt x="1598864" y="137298"/>
                          <a:pt x="1441546" y="132311"/>
                          <a:pt x="1343110" y="137853"/>
                        </a:cubicBezTo>
                        <a:cubicBezTo>
                          <a:pt x="1258666" y="142633"/>
                          <a:pt x="1154757" y="156972"/>
                          <a:pt x="1080566" y="199852"/>
                        </a:cubicBezTo>
                        <a:cubicBezTo>
                          <a:pt x="984762" y="255270"/>
                          <a:pt x="913341" y="316369"/>
                          <a:pt x="837557" y="392430"/>
                        </a:cubicBezTo>
                        <a:cubicBezTo>
                          <a:pt x="779922" y="450273"/>
                          <a:pt x="733232" y="519823"/>
                          <a:pt x="677052" y="578843"/>
                        </a:cubicBezTo>
                        <a:cubicBezTo>
                          <a:pt x="626206" y="632045"/>
                          <a:pt x="431827" y="775162"/>
                          <a:pt x="293212" y="828156"/>
                        </a:cubicBezTo>
                        <a:lnTo>
                          <a:pt x="293212" y="828156"/>
                        </a:lnTo>
                        <a:close/>
                      </a:path>
                    </a:pathLst>
                  </a:custGeom>
                  <a:solidFill>
                    <a:srgbClr val="D1E3F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F7A07511-F9E4-4863-94E6-50EC05270ED2}"/>
                      </a:ext>
                    </a:extLst>
                  </p:cNvPr>
                  <p:cNvSpPr/>
                  <p:nvPr/>
                </p:nvSpPr>
                <p:spPr>
                  <a:xfrm>
                    <a:off x="7221765" y="3638746"/>
                    <a:ext cx="315969" cy="709662"/>
                  </a:xfrm>
                  <a:custGeom>
                    <a:avLst/>
                    <a:gdLst>
                      <a:gd name="connsiteX0" fmla="*/ 495035 w 501324"/>
                      <a:gd name="connsiteY0" fmla="*/ 25942 h 1162670"/>
                      <a:gd name="connsiteX1" fmla="*/ 301903 w 501324"/>
                      <a:gd name="connsiteY1" fmla="*/ 25942 h 1162670"/>
                      <a:gd name="connsiteX2" fmla="*/ 90898 w 501324"/>
                      <a:gd name="connsiteY2" fmla="*/ 141004 h 1162670"/>
                      <a:gd name="connsiteX3" fmla="*/ 1121 w 501324"/>
                      <a:gd name="connsiteY3" fmla="*/ 396898 h 1162670"/>
                      <a:gd name="connsiteX4" fmla="*/ 132600 w 501324"/>
                      <a:gd name="connsiteY4" fmla="*/ 1142480 h 1162670"/>
                      <a:gd name="connsiteX5" fmla="*/ 203813 w 501324"/>
                      <a:gd name="connsiteY5" fmla="*/ 1154811 h 1162670"/>
                      <a:gd name="connsiteX6" fmla="*/ 255005 w 501324"/>
                      <a:gd name="connsiteY6" fmla="*/ 1144350 h 1162670"/>
                      <a:gd name="connsiteX7" fmla="*/ 461438 w 501324"/>
                      <a:gd name="connsiteY7" fmla="*/ 762173 h 1162670"/>
                      <a:gd name="connsiteX8" fmla="*/ 495035 w 501324"/>
                      <a:gd name="connsiteY8" fmla="*/ 25942 h 1162670"/>
                      <a:gd name="connsiteX9" fmla="*/ 495035 w 501324"/>
                      <a:gd name="connsiteY9" fmla="*/ 25942 h 1162670"/>
                      <a:gd name="connsiteX0" fmla="*/ 495035 w 501322"/>
                      <a:gd name="connsiteY0" fmla="*/ 25942 h 1185080"/>
                      <a:gd name="connsiteX1" fmla="*/ 301903 w 501322"/>
                      <a:gd name="connsiteY1" fmla="*/ 25942 h 1185080"/>
                      <a:gd name="connsiteX2" fmla="*/ 90898 w 501322"/>
                      <a:gd name="connsiteY2" fmla="*/ 141004 h 1185080"/>
                      <a:gd name="connsiteX3" fmla="*/ 1121 w 501322"/>
                      <a:gd name="connsiteY3" fmla="*/ 396898 h 1185080"/>
                      <a:gd name="connsiteX4" fmla="*/ 132600 w 501322"/>
                      <a:gd name="connsiteY4" fmla="*/ 1142480 h 1185080"/>
                      <a:gd name="connsiteX5" fmla="*/ 203813 w 501322"/>
                      <a:gd name="connsiteY5" fmla="*/ 1154811 h 1185080"/>
                      <a:gd name="connsiteX6" fmla="*/ 461438 w 501322"/>
                      <a:gd name="connsiteY6" fmla="*/ 762173 h 1185080"/>
                      <a:gd name="connsiteX7" fmla="*/ 495035 w 501322"/>
                      <a:gd name="connsiteY7" fmla="*/ 25942 h 1185080"/>
                      <a:gd name="connsiteX8" fmla="*/ 495035 w 501322"/>
                      <a:gd name="connsiteY8" fmla="*/ 25942 h 1185080"/>
                      <a:gd name="connsiteX0" fmla="*/ 495035 w 509387"/>
                      <a:gd name="connsiteY0" fmla="*/ 25942 h 1182297"/>
                      <a:gd name="connsiteX1" fmla="*/ 301903 w 509387"/>
                      <a:gd name="connsiteY1" fmla="*/ 25942 h 1182297"/>
                      <a:gd name="connsiteX2" fmla="*/ 90898 w 509387"/>
                      <a:gd name="connsiteY2" fmla="*/ 141004 h 1182297"/>
                      <a:gd name="connsiteX3" fmla="*/ 1121 w 509387"/>
                      <a:gd name="connsiteY3" fmla="*/ 396898 h 1182297"/>
                      <a:gd name="connsiteX4" fmla="*/ 132600 w 509387"/>
                      <a:gd name="connsiteY4" fmla="*/ 1142480 h 1182297"/>
                      <a:gd name="connsiteX5" fmla="*/ 203813 w 509387"/>
                      <a:gd name="connsiteY5" fmla="*/ 1154811 h 1182297"/>
                      <a:gd name="connsiteX6" fmla="*/ 492824 w 509387"/>
                      <a:gd name="connsiteY6" fmla="*/ 799837 h 1182297"/>
                      <a:gd name="connsiteX7" fmla="*/ 495035 w 509387"/>
                      <a:gd name="connsiteY7" fmla="*/ 25942 h 1182297"/>
                      <a:gd name="connsiteX8" fmla="*/ 495035 w 509387"/>
                      <a:gd name="connsiteY8" fmla="*/ 25942 h 1182297"/>
                      <a:gd name="connsiteX0" fmla="*/ 495035 w 509387"/>
                      <a:gd name="connsiteY0" fmla="*/ 25942 h 1150633"/>
                      <a:gd name="connsiteX1" fmla="*/ 301903 w 509387"/>
                      <a:gd name="connsiteY1" fmla="*/ 25942 h 1150633"/>
                      <a:gd name="connsiteX2" fmla="*/ 90898 w 509387"/>
                      <a:gd name="connsiteY2" fmla="*/ 141004 h 1150633"/>
                      <a:gd name="connsiteX3" fmla="*/ 1121 w 509387"/>
                      <a:gd name="connsiteY3" fmla="*/ 396898 h 1150633"/>
                      <a:gd name="connsiteX4" fmla="*/ 132600 w 509387"/>
                      <a:gd name="connsiteY4" fmla="*/ 1142480 h 1150633"/>
                      <a:gd name="connsiteX5" fmla="*/ 304250 w 509387"/>
                      <a:gd name="connsiteY5" fmla="*/ 1079483 h 1150633"/>
                      <a:gd name="connsiteX6" fmla="*/ 492824 w 509387"/>
                      <a:gd name="connsiteY6" fmla="*/ 799837 h 1150633"/>
                      <a:gd name="connsiteX7" fmla="*/ 495035 w 509387"/>
                      <a:gd name="connsiteY7" fmla="*/ 25942 h 1150633"/>
                      <a:gd name="connsiteX8" fmla="*/ 495035 w 509387"/>
                      <a:gd name="connsiteY8" fmla="*/ 25942 h 1150633"/>
                      <a:gd name="connsiteX0" fmla="*/ 494460 w 508812"/>
                      <a:gd name="connsiteY0" fmla="*/ 25942 h 1145167"/>
                      <a:gd name="connsiteX1" fmla="*/ 301328 w 508812"/>
                      <a:gd name="connsiteY1" fmla="*/ 25942 h 1145167"/>
                      <a:gd name="connsiteX2" fmla="*/ 90323 w 508812"/>
                      <a:gd name="connsiteY2" fmla="*/ 141004 h 1145167"/>
                      <a:gd name="connsiteX3" fmla="*/ 546 w 508812"/>
                      <a:gd name="connsiteY3" fmla="*/ 396898 h 1145167"/>
                      <a:gd name="connsiteX4" fmla="*/ 226185 w 508812"/>
                      <a:gd name="connsiteY4" fmla="*/ 1136204 h 1145167"/>
                      <a:gd name="connsiteX5" fmla="*/ 303675 w 508812"/>
                      <a:gd name="connsiteY5" fmla="*/ 1079483 h 1145167"/>
                      <a:gd name="connsiteX6" fmla="*/ 492249 w 508812"/>
                      <a:gd name="connsiteY6" fmla="*/ 799837 h 1145167"/>
                      <a:gd name="connsiteX7" fmla="*/ 494460 w 508812"/>
                      <a:gd name="connsiteY7" fmla="*/ 25942 h 1145167"/>
                      <a:gd name="connsiteX8" fmla="*/ 494460 w 508812"/>
                      <a:gd name="connsiteY8" fmla="*/ 25942 h 1145167"/>
                      <a:gd name="connsiteX0" fmla="*/ 494460 w 508812"/>
                      <a:gd name="connsiteY0" fmla="*/ 25942 h 1142784"/>
                      <a:gd name="connsiteX1" fmla="*/ 301328 w 508812"/>
                      <a:gd name="connsiteY1" fmla="*/ 25942 h 1142784"/>
                      <a:gd name="connsiteX2" fmla="*/ 90323 w 508812"/>
                      <a:gd name="connsiteY2" fmla="*/ 141004 h 1142784"/>
                      <a:gd name="connsiteX3" fmla="*/ 546 w 508812"/>
                      <a:gd name="connsiteY3" fmla="*/ 396898 h 1142784"/>
                      <a:gd name="connsiteX4" fmla="*/ 226185 w 508812"/>
                      <a:gd name="connsiteY4" fmla="*/ 1136204 h 1142784"/>
                      <a:gd name="connsiteX5" fmla="*/ 347616 w 508812"/>
                      <a:gd name="connsiteY5" fmla="*/ 1060650 h 1142784"/>
                      <a:gd name="connsiteX6" fmla="*/ 492249 w 508812"/>
                      <a:gd name="connsiteY6" fmla="*/ 799837 h 1142784"/>
                      <a:gd name="connsiteX7" fmla="*/ 494460 w 508812"/>
                      <a:gd name="connsiteY7" fmla="*/ 25942 h 1142784"/>
                      <a:gd name="connsiteX8" fmla="*/ 494460 w 508812"/>
                      <a:gd name="connsiteY8" fmla="*/ 25942 h 1142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08812" h="1142784">
                        <a:moveTo>
                          <a:pt x="494460" y="25942"/>
                        </a:moveTo>
                        <a:cubicBezTo>
                          <a:pt x="490581" y="-17076"/>
                          <a:pt x="429275" y="935"/>
                          <a:pt x="301328" y="25942"/>
                        </a:cubicBezTo>
                        <a:cubicBezTo>
                          <a:pt x="202822" y="45200"/>
                          <a:pt x="143178" y="76234"/>
                          <a:pt x="90323" y="141004"/>
                        </a:cubicBezTo>
                        <a:cubicBezTo>
                          <a:pt x="28532" y="216719"/>
                          <a:pt x="5048" y="304419"/>
                          <a:pt x="546" y="396898"/>
                        </a:cubicBezTo>
                        <a:cubicBezTo>
                          <a:pt x="-10954" y="628061"/>
                          <a:pt x="162524" y="914600"/>
                          <a:pt x="226185" y="1136204"/>
                        </a:cubicBezTo>
                        <a:cubicBezTo>
                          <a:pt x="232974" y="1159757"/>
                          <a:pt x="303272" y="1116711"/>
                          <a:pt x="347616" y="1060650"/>
                        </a:cubicBezTo>
                        <a:cubicBezTo>
                          <a:pt x="391960" y="1004589"/>
                          <a:pt x="443712" y="987982"/>
                          <a:pt x="492249" y="799837"/>
                        </a:cubicBezTo>
                        <a:cubicBezTo>
                          <a:pt x="513308" y="589871"/>
                          <a:pt x="514549" y="138718"/>
                          <a:pt x="494460" y="25942"/>
                        </a:cubicBezTo>
                        <a:lnTo>
                          <a:pt x="494460" y="25942"/>
                        </a:lnTo>
                        <a:close/>
                      </a:path>
                    </a:pathLst>
                  </a:custGeom>
                  <a:solidFill>
                    <a:srgbClr val="3A161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B1BB2C14-E0B6-4646-A2E0-30BC32A51636}"/>
                      </a:ext>
                    </a:extLst>
                  </p:cNvPr>
                  <p:cNvSpPr/>
                  <p:nvPr/>
                </p:nvSpPr>
                <p:spPr>
                  <a:xfrm rot="19173505">
                    <a:off x="8942874" y="4253571"/>
                    <a:ext cx="157710" cy="107549"/>
                  </a:xfrm>
                  <a:custGeom>
                    <a:avLst/>
                    <a:gdLst>
                      <a:gd name="connsiteX0" fmla="*/ 253965 w 253964"/>
                      <a:gd name="connsiteY0" fmla="*/ 86594 h 173189"/>
                      <a:gd name="connsiteX1" fmla="*/ 126982 w 253964"/>
                      <a:gd name="connsiteY1" fmla="*/ 173189 h 173189"/>
                      <a:gd name="connsiteX2" fmla="*/ 0 w 253964"/>
                      <a:gd name="connsiteY2" fmla="*/ 86594 h 173189"/>
                      <a:gd name="connsiteX3" fmla="*/ 126982 w 253964"/>
                      <a:gd name="connsiteY3" fmla="*/ 0 h 173189"/>
                      <a:gd name="connsiteX4" fmla="*/ 253965 w 253964"/>
                      <a:gd name="connsiteY4" fmla="*/ 86594 h 173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3964" h="173189">
                        <a:moveTo>
                          <a:pt x="253965" y="86594"/>
                        </a:moveTo>
                        <a:cubicBezTo>
                          <a:pt x="253965" y="134419"/>
                          <a:pt x="197113" y="173189"/>
                          <a:pt x="126982" y="173189"/>
                        </a:cubicBezTo>
                        <a:cubicBezTo>
                          <a:pt x="56852" y="173189"/>
                          <a:pt x="0" y="134419"/>
                          <a:pt x="0" y="86594"/>
                        </a:cubicBezTo>
                        <a:cubicBezTo>
                          <a:pt x="0" y="38770"/>
                          <a:pt x="56852" y="0"/>
                          <a:pt x="126982" y="0"/>
                        </a:cubicBezTo>
                        <a:cubicBezTo>
                          <a:pt x="197113" y="0"/>
                          <a:pt x="253965" y="38770"/>
                          <a:pt x="253965" y="86594"/>
                        </a:cubicBezTo>
                        <a:close/>
                      </a:path>
                    </a:pathLst>
                  </a:custGeom>
                  <a:solidFill>
                    <a:srgbClr val="8DA5B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40A3796A-8D31-4368-8C14-814875F9B9B6}"/>
                      </a:ext>
                    </a:extLst>
                  </p:cNvPr>
                  <p:cNvSpPr/>
                  <p:nvPr/>
                </p:nvSpPr>
                <p:spPr>
                  <a:xfrm>
                    <a:off x="6043757" y="4247040"/>
                    <a:ext cx="1092699" cy="160801"/>
                  </a:xfrm>
                  <a:custGeom>
                    <a:avLst/>
                    <a:gdLst>
                      <a:gd name="connsiteX0" fmla="*/ 1630126 w 1759596"/>
                      <a:gd name="connsiteY0" fmla="*/ 258941 h 258941"/>
                      <a:gd name="connsiteX1" fmla="*/ 129471 w 1759596"/>
                      <a:gd name="connsiteY1" fmla="*/ 258941 h 258941"/>
                      <a:gd name="connsiteX2" fmla="*/ 0 w 1759596"/>
                      <a:gd name="connsiteY2" fmla="*/ 129471 h 258941"/>
                      <a:gd name="connsiteX3" fmla="*/ 0 w 1759596"/>
                      <a:gd name="connsiteY3" fmla="*/ 129471 h 258941"/>
                      <a:gd name="connsiteX4" fmla="*/ 129471 w 1759596"/>
                      <a:gd name="connsiteY4" fmla="*/ 0 h 258941"/>
                      <a:gd name="connsiteX5" fmla="*/ 1630126 w 1759596"/>
                      <a:gd name="connsiteY5" fmla="*/ 0 h 258941"/>
                      <a:gd name="connsiteX6" fmla="*/ 1759597 w 1759596"/>
                      <a:gd name="connsiteY6" fmla="*/ 129471 h 258941"/>
                      <a:gd name="connsiteX7" fmla="*/ 1759597 w 1759596"/>
                      <a:gd name="connsiteY7" fmla="*/ 129471 h 258941"/>
                      <a:gd name="connsiteX8" fmla="*/ 1630126 w 1759596"/>
                      <a:gd name="connsiteY8" fmla="*/ 258941 h 258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59596" h="258941">
                        <a:moveTo>
                          <a:pt x="1630126" y="258941"/>
                        </a:moveTo>
                        <a:lnTo>
                          <a:pt x="129471" y="258941"/>
                        </a:lnTo>
                        <a:cubicBezTo>
                          <a:pt x="57981" y="258941"/>
                          <a:pt x="0" y="200960"/>
                          <a:pt x="0" y="129471"/>
                        </a:cubicBezTo>
                        <a:lnTo>
                          <a:pt x="0" y="129471"/>
                        </a:lnTo>
                        <a:cubicBezTo>
                          <a:pt x="0" y="57981"/>
                          <a:pt x="57981" y="0"/>
                          <a:pt x="129471" y="0"/>
                        </a:cubicBezTo>
                        <a:lnTo>
                          <a:pt x="1630126" y="0"/>
                        </a:lnTo>
                        <a:cubicBezTo>
                          <a:pt x="1701615" y="0"/>
                          <a:pt x="1759597" y="57981"/>
                          <a:pt x="1759597" y="129471"/>
                        </a:cubicBezTo>
                        <a:lnTo>
                          <a:pt x="1759597" y="129471"/>
                        </a:lnTo>
                        <a:cubicBezTo>
                          <a:pt x="1759528" y="200960"/>
                          <a:pt x="1701615" y="258941"/>
                          <a:pt x="1630126" y="258941"/>
                        </a:cubicBezTo>
                        <a:close/>
                      </a:path>
                    </a:pathLst>
                  </a:custGeom>
                  <a:solidFill>
                    <a:srgbClr val="B0CBDB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CCAC4D7B-4803-43DD-903C-8C8433DA6F90}"/>
                      </a:ext>
                    </a:extLst>
                  </p:cNvPr>
                  <p:cNvSpPr/>
                  <p:nvPr/>
                </p:nvSpPr>
                <p:spPr>
                  <a:xfrm>
                    <a:off x="6147214" y="4291556"/>
                    <a:ext cx="755825" cy="68398"/>
                  </a:xfrm>
                  <a:custGeom>
                    <a:avLst/>
                    <a:gdLst>
                      <a:gd name="connsiteX0" fmla="*/ 1162050 w 1217121"/>
                      <a:gd name="connsiteY0" fmla="*/ 110144 h 110143"/>
                      <a:gd name="connsiteX1" fmla="*/ 55072 w 1217121"/>
                      <a:gd name="connsiteY1" fmla="*/ 110144 h 110143"/>
                      <a:gd name="connsiteX2" fmla="*/ 0 w 1217121"/>
                      <a:gd name="connsiteY2" fmla="*/ 55072 h 110143"/>
                      <a:gd name="connsiteX3" fmla="*/ 0 w 1217121"/>
                      <a:gd name="connsiteY3" fmla="*/ 55072 h 110143"/>
                      <a:gd name="connsiteX4" fmla="*/ 55072 w 1217121"/>
                      <a:gd name="connsiteY4" fmla="*/ 0 h 110143"/>
                      <a:gd name="connsiteX5" fmla="*/ 1162050 w 1217121"/>
                      <a:gd name="connsiteY5" fmla="*/ 0 h 110143"/>
                      <a:gd name="connsiteX6" fmla="*/ 1217122 w 1217121"/>
                      <a:gd name="connsiteY6" fmla="*/ 55072 h 110143"/>
                      <a:gd name="connsiteX7" fmla="*/ 1217122 w 1217121"/>
                      <a:gd name="connsiteY7" fmla="*/ 55072 h 110143"/>
                      <a:gd name="connsiteX8" fmla="*/ 1162050 w 1217121"/>
                      <a:gd name="connsiteY8" fmla="*/ 110144 h 110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17121" h="110143">
                        <a:moveTo>
                          <a:pt x="1162050" y="110144"/>
                        </a:moveTo>
                        <a:lnTo>
                          <a:pt x="55072" y="110144"/>
                        </a:lnTo>
                        <a:cubicBezTo>
                          <a:pt x="24661" y="110144"/>
                          <a:pt x="0" y="85483"/>
                          <a:pt x="0" y="55072"/>
                        </a:cubicBezTo>
                        <a:lnTo>
                          <a:pt x="0" y="55072"/>
                        </a:lnTo>
                        <a:cubicBezTo>
                          <a:pt x="0" y="24661"/>
                          <a:pt x="24661" y="0"/>
                          <a:pt x="55072" y="0"/>
                        </a:cubicBezTo>
                        <a:lnTo>
                          <a:pt x="1162050" y="0"/>
                        </a:lnTo>
                        <a:cubicBezTo>
                          <a:pt x="1192461" y="0"/>
                          <a:pt x="1217122" y="24661"/>
                          <a:pt x="1217122" y="55072"/>
                        </a:cubicBezTo>
                        <a:lnTo>
                          <a:pt x="1217122" y="55072"/>
                        </a:lnTo>
                        <a:cubicBezTo>
                          <a:pt x="1217122" y="85483"/>
                          <a:pt x="1192461" y="110144"/>
                          <a:pt x="1162050" y="110144"/>
                        </a:cubicBezTo>
                        <a:close/>
                      </a:path>
                    </a:pathLst>
                  </a:custGeom>
                  <a:solidFill>
                    <a:srgbClr val="91AEC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1BAEEC93-3874-4AA1-B88D-09A4228C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55716" y="2496314"/>
              <a:ext cx="1349593" cy="1349593"/>
            </a:xfrm>
            <a:prstGeom prst="rect">
              <a:avLst/>
            </a:prstGeom>
          </p:spPr>
        </p:pic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D9AC02A-B1C8-4D30-831A-1719FA1BA2F4}"/>
                </a:ext>
              </a:extLst>
            </p:cNvPr>
            <p:cNvSpPr/>
            <p:nvPr/>
          </p:nvSpPr>
          <p:spPr>
            <a:xfrm>
              <a:off x="8329761" y="2403939"/>
              <a:ext cx="568504" cy="758476"/>
            </a:xfrm>
            <a:custGeom>
              <a:avLst/>
              <a:gdLst>
                <a:gd name="connsiteX0" fmla="*/ 2570997 w 5141911"/>
                <a:gd name="connsiteY0" fmla="*/ 1308456 h 6860133"/>
                <a:gd name="connsiteX1" fmla="*/ 1451303 w 5141911"/>
                <a:gd name="connsiteY1" fmla="*/ 2428150 h 6860133"/>
                <a:gd name="connsiteX2" fmla="*/ 2570997 w 5141911"/>
                <a:gd name="connsiteY2" fmla="*/ 3547844 h 6860133"/>
                <a:gd name="connsiteX3" fmla="*/ 3690691 w 5141911"/>
                <a:gd name="connsiteY3" fmla="*/ 2428150 h 6860133"/>
                <a:gd name="connsiteX4" fmla="*/ 2570997 w 5141911"/>
                <a:gd name="connsiteY4" fmla="*/ 1308456 h 6860133"/>
                <a:gd name="connsiteX5" fmla="*/ 2570997 w 5141911"/>
                <a:gd name="connsiteY5" fmla="*/ 0 h 6860133"/>
                <a:gd name="connsiteX6" fmla="*/ 5141911 w 5141911"/>
                <a:gd name="connsiteY6" fmla="*/ 2570997 h 6860133"/>
                <a:gd name="connsiteX7" fmla="*/ 4562661 w 5141911"/>
                <a:gd name="connsiteY7" fmla="*/ 4196678 h 6860133"/>
                <a:gd name="connsiteX8" fmla="*/ 2717190 w 5141911"/>
                <a:gd name="connsiteY8" fmla="*/ 6784737 h 6860133"/>
                <a:gd name="connsiteX9" fmla="*/ 2424136 w 5141911"/>
                <a:gd name="connsiteY9" fmla="*/ 6784737 h 6860133"/>
                <a:gd name="connsiteX10" fmla="*/ 577494 w 5141911"/>
                <a:gd name="connsiteY10" fmla="*/ 4194420 h 6860133"/>
                <a:gd name="connsiteX11" fmla="*/ 0 w 5141911"/>
                <a:gd name="connsiteY11" fmla="*/ 2570997 h 6860133"/>
                <a:gd name="connsiteX12" fmla="*/ 2570997 w 5141911"/>
                <a:gd name="connsiteY12" fmla="*/ 0 h 68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911" h="6860133">
                  <a:moveTo>
                    <a:pt x="2570997" y="1308456"/>
                  </a:moveTo>
                  <a:cubicBezTo>
                    <a:pt x="1952607" y="1308456"/>
                    <a:pt x="1451303" y="1809760"/>
                    <a:pt x="1451303" y="2428150"/>
                  </a:cubicBezTo>
                  <a:cubicBezTo>
                    <a:pt x="1451303" y="3046540"/>
                    <a:pt x="1952607" y="3547844"/>
                    <a:pt x="2570997" y="3547844"/>
                  </a:cubicBezTo>
                  <a:cubicBezTo>
                    <a:pt x="3189387" y="3547844"/>
                    <a:pt x="3690691" y="3046540"/>
                    <a:pt x="3690691" y="2428150"/>
                  </a:cubicBezTo>
                  <a:cubicBezTo>
                    <a:pt x="3690691" y="1809760"/>
                    <a:pt x="3189387" y="1308456"/>
                    <a:pt x="2570997" y="1308456"/>
                  </a:cubicBezTo>
                  <a:close/>
                  <a:moveTo>
                    <a:pt x="2570997" y="0"/>
                  </a:moveTo>
                  <a:cubicBezTo>
                    <a:pt x="3990854" y="0"/>
                    <a:pt x="5141911" y="1151057"/>
                    <a:pt x="5141911" y="2570997"/>
                  </a:cubicBezTo>
                  <a:cubicBezTo>
                    <a:pt x="5141911" y="3187716"/>
                    <a:pt x="4924714" y="3753751"/>
                    <a:pt x="4562661" y="4196678"/>
                  </a:cubicBezTo>
                  <a:cubicBezTo>
                    <a:pt x="3999134" y="4902718"/>
                    <a:pt x="2717190" y="6784737"/>
                    <a:pt x="2717190" y="6784737"/>
                  </a:cubicBezTo>
                  <a:cubicBezTo>
                    <a:pt x="2645348" y="6885265"/>
                    <a:pt x="2495978" y="6885265"/>
                    <a:pt x="2424136" y="6784737"/>
                  </a:cubicBezTo>
                  <a:cubicBezTo>
                    <a:pt x="2424136" y="6784737"/>
                    <a:pt x="1168035" y="4936171"/>
                    <a:pt x="577494" y="4194420"/>
                  </a:cubicBezTo>
                  <a:cubicBezTo>
                    <a:pt x="216529" y="3751744"/>
                    <a:pt x="0" y="3186712"/>
                    <a:pt x="0" y="2570997"/>
                  </a:cubicBezTo>
                  <a:cubicBezTo>
                    <a:pt x="0" y="1151057"/>
                    <a:pt x="1151140" y="0"/>
                    <a:pt x="2570997" y="0"/>
                  </a:cubicBezTo>
                  <a:close/>
                </a:path>
              </a:pathLst>
            </a:custGeom>
            <a:solidFill>
              <a:schemeClr val="accent1"/>
            </a:solidFill>
            <a:ln w="8363" cap="flat">
              <a:noFill/>
              <a:prstDash val="solid"/>
              <a:miter/>
            </a:ln>
            <a:scene3d>
              <a:camera prst="isometricOffAxis2Left">
                <a:rot lat="0" lon="1560000" rev="0"/>
              </a:camera>
              <a:lightRig rig="flood" dir="t"/>
            </a:scene3d>
            <a:sp3d extrusionH="95250" prstMaterial="flat">
              <a:extrusionClr>
                <a:schemeClr val="accent1"/>
              </a:extrusionClr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FDA9D31-B6B3-70B0-3C56-919648DC92F6}"/>
              </a:ext>
            </a:extLst>
          </p:cNvPr>
          <p:cNvGrpSpPr/>
          <p:nvPr/>
        </p:nvGrpSpPr>
        <p:grpSpPr>
          <a:xfrm>
            <a:off x="1225299" y="2075779"/>
            <a:ext cx="5689292" cy="1477328"/>
            <a:chOff x="371242" y="2424236"/>
            <a:chExt cx="5689292" cy="147732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2F8BD1D-089E-4E78-A9BA-3117770601BA}"/>
                </a:ext>
              </a:extLst>
            </p:cNvPr>
            <p:cNvSpPr txBox="1"/>
            <p:nvPr/>
          </p:nvSpPr>
          <p:spPr>
            <a:xfrm>
              <a:off x="371242" y="2424236"/>
              <a:ext cx="372089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Vigy</a:t>
              </a:r>
              <a:r>
                <a:rPr lang="en-US" altLang="ko-KR" sz="6600" b="1" dirty="0">
                  <a:solidFill>
                    <a:srgbClr val="FF5E42"/>
                  </a:solidFill>
                  <a:latin typeface="+mj-lt"/>
                  <a:cs typeface="Arial" pitchFamily="34" charset="0"/>
                </a:rPr>
                <a:t>Bag</a:t>
              </a:r>
              <a:endParaRPr lang="ko-KR" altLang="en-US" sz="6600" b="1" dirty="0">
                <a:solidFill>
                  <a:srgbClr val="FF5E4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E0AB165-BFA5-45E6-BFDB-993954CE4DC4}"/>
                </a:ext>
              </a:extLst>
            </p:cNvPr>
            <p:cNvSpPr txBox="1"/>
            <p:nvPr/>
          </p:nvSpPr>
          <p:spPr>
            <a:xfrm>
              <a:off x="371242" y="3532232"/>
              <a:ext cx="568929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b="1" dirty="0">
                  <a:solidFill>
                    <a:srgbClr val="0070C0"/>
                  </a:solidFill>
                </a:rPr>
                <a:t>An Online Location based Shopping Solution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C888361F-8514-1A3C-852A-8F75F297B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212" y="133449"/>
            <a:ext cx="1536452" cy="153645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5F3ABE48-7124-77A3-2355-819197C4BBD3}"/>
              </a:ext>
            </a:extLst>
          </p:cNvPr>
          <p:cNvSpPr txBox="1"/>
          <p:nvPr/>
        </p:nvSpPr>
        <p:spPr>
          <a:xfrm>
            <a:off x="1081602" y="3834350"/>
            <a:ext cx="50760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Söhne"/>
              </a:rPr>
              <a:t>[ Vivek Kumar</a:t>
            </a:r>
            <a:r>
              <a:rPr lang="en-IN" sz="2000" b="0" i="0" dirty="0">
                <a:solidFill>
                  <a:srgbClr val="002060"/>
                </a:solidFill>
                <a:effectLst/>
                <a:latin typeface="Söhne"/>
              </a:rPr>
              <a:t>, Founder and CEO of “ Vigy</a:t>
            </a:r>
            <a:r>
              <a:rPr lang="en-IN" sz="2000" b="0" i="0" dirty="0">
                <a:solidFill>
                  <a:srgbClr val="FF5E42"/>
                </a:solidFill>
                <a:effectLst/>
                <a:latin typeface="Söhne"/>
              </a:rPr>
              <a:t>Bag” ]</a:t>
            </a:r>
            <a:endParaRPr lang="en-US" sz="2000" dirty="0">
              <a:solidFill>
                <a:srgbClr val="FF5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0676" y="725933"/>
            <a:ext cx="496388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b="1" i="0" dirty="0">
                <a:solidFill>
                  <a:srgbClr val="002060"/>
                </a:solidFill>
                <a:effectLst/>
                <a:latin typeface="Söhne"/>
              </a:rPr>
              <a:t>Funding Needs</a:t>
            </a:r>
            <a:endParaRPr lang="ko-KR" altLang="en-US" sz="45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5309397" y="1510763"/>
            <a:ext cx="588111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are seeking 20,000 rupees in funding for website development, App development marketing, and initial operations.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are open to partnerships and investments from interested parties.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5C4BB-393C-5A12-BB4C-CF97D8913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r="31025" b="69803"/>
          <a:stretch/>
        </p:blipFill>
        <p:spPr>
          <a:xfrm>
            <a:off x="607065" y="2107341"/>
            <a:ext cx="5085368" cy="40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973943" y="2497976"/>
            <a:ext cx="8244114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Arial" pitchFamily="34" charset="0"/>
              </a:rPr>
              <a:t>THANK YOU</a:t>
            </a:r>
            <a:endParaRPr lang="ko-KR" altLang="en-US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  <a:cs typeface="Arial" pitchFamily="34" charset="0"/>
            </a:endParaRP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C887644A-1AA3-D36E-CF13-5414F208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39" y="0"/>
            <a:ext cx="2149761" cy="21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378CE20A-C4E2-E7A2-7E0C-7A6467E1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212" y="133449"/>
            <a:ext cx="1536452" cy="153645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716094F5-3C4B-BF6D-F4E7-6FE948667969}"/>
              </a:ext>
            </a:extLst>
          </p:cNvPr>
          <p:cNvSpPr txBox="1"/>
          <p:nvPr/>
        </p:nvSpPr>
        <p:spPr>
          <a:xfrm>
            <a:off x="711200" y="5477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2060"/>
                </a:solidFill>
                <a:effectLst/>
                <a:latin typeface="Söhne"/>
              </a:rPr>
              <a:t>Problem Statement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D6CE525-6D0F-9E83-F435-429870ECF442}"/>
              </a:ext>
            </a:extLst>
          </p:cNvPr>
          <p:cNvSpPr txBox="1"/>
          <p:nvPr/>
        </p:nvSpPr>
        <p:spPr>
          <a:xfrm>
            <a:off x="711200" y="1408001"/>
            <a:ext cx="10058400" cy="515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Today's consumers want convenience and efficiency when shopping.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Traditional online shopping can be time-consuming and frustrating.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Brick-and-mortar stores can be inconvenient and may not carry the products consumers want.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Our solution: A location-based shopping website that offers convenience, efficiency, and personalized recommendations to make shopping easy and enjoyable.</a:t>
            </a:r>
          </a:p>
        </p:txBody>
      </p:sp>
    </p:spTree>
    <p:extLst>
      <p:ext uri="{BB962C8B-B14F-4D97-AF65-F5344CB8AC3E}">
        <p14:creationId xmlns:p14="http://schemas.microsoft.com/office/powerpoint/2010/main" val="11578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378CE20A-C4E2-E7A2-7E0C-7A6467E1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212" y="133449"/>
            <a:ext cx="1536452" cy="153645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716094F5-3C4B-BF6D-F4E7-6FE948667969}"/>
              </a:ext>
            </a:extLst>
          </p:cNvPr>
          <p:cNvSpPr txBox="1"/>
          <p:nvPr/>
        </p:nvSpPr>
        <p:spPr>
          <a:xfrm>
            <a:off x="711200" y="5477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2060"/>
                </a:solidFill>
                <a:effectLst/>
                <a:latin typeface="Söhne"/>
              </a:rPr>
              <a:t>Solution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D6CE525-6D0F-9E83-F435-429870ECF442}"/>
              </a:ext>
            </a:extLst>
          </p:cNvPr>
          <p:cNvSpPr txBox="1"/>
          <p:nvPr/>
        </p:nvSpPr>
        <p:spPr>
          <a:xfrm>
            <a:off x="602343" y="1959544"/>
            <a:ext cx="10987314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Our website uses geolocation technology to find nearby stores and products.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Consumers can browse and purchase items from multiple stores in one place.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Our personalized recommendation system suggests products based on previous purchases and browsing history.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Our website also offers deals and discounts from partner stores.</a:t>
            </a:r>
          </a:p>
        </p:txBody>
      </p:sp>
    </p:spTree>
    <p:extLst>
      <p:ext uri="{BB962C8B-B14F-4D97-AF65-F5344CB8AC3E}">
        <p14:creationId xmlns:p14="http://schemas.microsoft.com/office/powerpoint/2010/main" val="7530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111980" y="768448"/>
            <a:ext cx="29853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Agenda</a:t>
            </a:r>
            <a:endParaRPr lang="ko-KR" altLang="en-US" sz="60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6301217" y="1452730"/>
            <a:ext cx="525404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Söhne"/>
              </a:rPr>
              <a:t>Urban and suburban consumers who want convenience and a personalized shopping experience.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Söhne"/>
              </a:rPr>
              <a:t>People who are busy and don't have time to visit multiple stores.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Söhne"/>
              </a:rPr>
              <a:t>Shoppers who value quality and variety in their products.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Söhne"/>
              </a:rPr>
              <a:t>Age group: any 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F16A1-D220-8511-B83B-CA34EF9D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2" y="1910683"/>
            <a:ext cx="4681960" cy="4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15649" y="730780"/>
            <a:ext cx="52540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0" dirty="0">
                <a:solidFill>
                  <a:srgbClr val="002060"/>
                </a:solidFill>
                <a:effectLst/>
                <a:latin typeface="Söhne"/>
              </a:rPr>
              <a:t>Market Opportunity</a:t>
            </a:r>
            <a:endParaRPr lang="ko-KR" altLang="en-US" sz="4400" b="1" dirty="0">
              <a:solidFill>
                <a:srgbClr val="002060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D74401-B4F5-42B3-9DFE-F2A9D86CDD00}"/>
              </a:ext>
            </a:extLst>
          </p:cNvPr>
          <p:cNvGrpSpPr/>
          <p:nvPr/>
        </p:nvGrpSpPr>
        <p:grpSpPr>
          <a:xfrm>
            <a:off x="8471670" y="1857380"/>
            <a:ext cx="3356906" cy="3149167"/>
            <a:chOff x="916503" y="173245"/>
            <a:chExt cx="6788222" cy="63681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81AC72-DE02-4092-BCE8-D4CFF53D42A3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21FC672-7DEC-46E7-BB30-7AD28137A3FA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5A6D07C-5D6A-4FE6-80B5-BB28D2DB2EFB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279A05E3-9B25-4217-BAE9-53564C70BDFA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E9725313-7B13-4119-BC55-AB2B9A235510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8654C730-7DD4-4D8C-9308-150CFD12A2D8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0A5FC87-FA97-48D8-9A97-D3145BF893FD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C340585-6471-4CAD-A2FA-EB1618B024B4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3901965-CEB1-4DD7-9695-8ADB240E097F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9C92B6EC-EBC9-480C-9E32-68D74150E059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E38F65F0-13C2-4CAA-B8F8-8158237A6AD4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97975-F235-4102-945B-B50A63DF3D59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BDA8500E-A2BC-4DC4-9248-4C9265736709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508DE4D-5C00-49E0-845D-EF9999935886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2D94796D-6BAF-4843-8326-F8F8D58097C1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52B5F290-FC52-4A99-9D9F-60AB73240582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2065353C-6AF8-41EF-B42F-72F1F67E1220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258B166-C6E6-4521-A6A0-0658FEEB4B3C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99D34FA-C543-4ED1-B8A3-B0089B370044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29F76A9D-9CED-4B26-8BD3-9F25CCE74721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E8CD7C-63F8-4688-B50A-13E1D01DBCAB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5B06D7F-C0A9-43BD-B6AA-55010D080E84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4B2B4F9-4184-4630-890C-FD9E1697634C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AA87D91-756F-4570-9981-43B1C70BEC6D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B63A4231-684F-4EB8-A4DE-040D36985C5C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02F2700-F6E2-4708-81A3-1AB8BD3572CC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7911A358-4040-4FC6-B4D4-180871850BFA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9D0F5D84-0ED8-44D0-B542-40DCB8C49979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1A13B1EB-32B5-42C2-9786-6AFD4F4A5166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EB5BF8-D0B2-4526-B752-7359DBED1317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7ADF23-4D02-48E4-A283-C95E7EEC2E3F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2D3C46C-AA22-4D25-8119-CB113C341B4F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D7B2395-E7EE-43DB-A475-7505FA0F49CA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A2A8A8-DC84-486A-9D3D-278A3D1E0AF9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8CF99E-5794-4C54-8478-0DA2D5225B72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1E79590-1321-4257-BED8-01523A07A198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3CE1181-B932-42AA-9AFA-1EBB7B66D540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58826F53-2A57-4B0F-B9C4-8C1E4A594559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8D0FB8D-6908-428D-98A4-15048B2DE5BA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CEB3AC7-1BB7-44DF-82D2-1AC261C2E881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E5117F0-C983-40E9-9721-22691ABC7A27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CC5233-24F4-4576-8A32-391FB77E1DAE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37F1DB-12BC-4B97-B319-475F4A083505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34791C8-1123-4D57-A357-4D175C70A41B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D270123-2C96-46A7-87C3-F69465F62546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1CAEE93-DFE7-45AE-BEB8-F32AE1643CCA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6CD14D-AE10-4F5D-B682-3D81462D257E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5E19FE-0AC6-49ED-B2FD-725E69B2BB07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431D5DD-9138-4A63-B815-D6AA8D351A1F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4C23BE1-A4ED-45F1-938B-6C30DDEA03B5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8528FAF-A2F4-47AD-AF34-DECFB29E8239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28412CB-AA86-4B80-8A58-5FE026C48252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783CB0-44A3-4198-B60A-FCD1CB7AC560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0217FE-5C41-4113-9457-B3B0EEC0C8B1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5D49CD7-9807-4512-9571-E3F6190870E6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0D7F84D-13DB-4299-8400-71E4A3FD96CC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6945174-90A2-4226-A762-FB8A0AF41BC0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19CF52C-8862-49AB-BDF4-A012DF638754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10A8E6-DA7D-4716-9DA3-1DB02F8DC82F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D2916B-7CF5-4226-AA52-AC9ECB91E7AD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90E72F-6D37-462A-944A-B1319282CE0F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F59479B-0C72-4F47-BC03-6C81801AC53A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072312A-3142-41EF-B969-915FE8698074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84840B9-7124-4CB3-9EA8-E8A47D680300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438D818-9C7C-4085-8FF0-DDAAFB85201D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CC4EB77-E22D-41CF-9961-CC269D52AE86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5E91D2-49E4-434E-816E-9EA433FD4B57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08C95EB-0324-4EC0-BCF6-F4D260740BBC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82C8DC4-9FD9-4E63-87B3-38B745399059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AD93C4E-254D-4F8C-B945-2DAEAFBD1FC2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799A0C7-B836-4CA1-8404-A108AC396A3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E53B23B-67C1-44C1-A8F0-0D64ABB70A40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D1E191F-CD14-4479-A0EC-56976073D90F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B26FA6E-39A0-4B89-9486-8546B77660DD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C8CD1A5-378D-4E5F-B367-C7F1C034D3D5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00D9E2B-5F8A-49B2-988B-FD96B320AA90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F9819A4-6A04-4690-9E2D-2EBFB1D85702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C0CAAF0-9E76-42E6-8328-CF75E0A3016C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E42A49-2363-47CA-8B0F-49724A0E8D33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0D29E6-C480-48D1-BBE9-C5C80FE9BE65}"/>
              </a:ext>
            </a:extLst>
          </p:cNvPr>
          <p:cNvGrpSpPr/>
          <p:nvPr/>
        </p:nvGrpSpPr>
        <p:grpSpPr>
          <a:xfrm>
            <a:off x="6588066" y="3182760"/>
            <a:ext cx="5296577" cy="2820208"/>
            <a:chOff x="3083858" y="3382264"/>
            <a:chExt cx="4504016" cy="23982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F8B0CC-2AD0-4DDE-8DFB-A9A696896269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24C077-8635-4BC4-A6EC-2846BE445199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046BF20-B4F8-4430-9885-29DA984883C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47EF1B-1C13-4787-80AB-6EC5E22BBFCF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E2BDB7-D7BB-4CF9-A9C5-5C47E39B43C8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C32734E-1813-483F-9A7D-753A37F3A6A6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D272683-213C-4D77-B7EF-798B0E8C22D8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E403F07-6CE7-4C8C-A4EA-3269C2C98DD6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52B0A44-4B54-4E9A-9CC9-6B989E07ECB7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63BF4FB-CEA3-414E-8BF1-B27111462D50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325717C-5768-49C0-8115-EC370B386557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B1DDBFA-E243-42CC-B291-5CD84A82E26D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721D267-EC9D-403E-9702-33F5A834AEE2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80A761B-3D10-4DCE-8E25-C2442B8C42AC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31F6683-85BA-4FEA-861B-A4B9CCA1C718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4DD510-3D0A-42E3-9B52-3298CE859655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F8AA032-170D-487A-AB7A-D83E6F78C28A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5098BD7-B3A0-4AD6-B598-FAEA4E700400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C49A1E4D-1C64-4459-BCBC-1594C4307D47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DAECDCE7-57F7-4B51-8AE5-F59459E32E2C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DD690F7-822B-4BAA-BB1D-94D7E578FDE1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F7957DA-DF58-4521-8B79-D0D2142D95F4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EA94A18B-7797-4696-9BD3-025B0A6F993E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E4889A4-3911-43D4-A643-D6A1206DA3C3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48F627CD-C4B5-498B-8106-C12C7A1F46F7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9815505C-62C5-4668-A033-2E78983944EA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7AF27C1-DD45-419D-858F-FECA38765E65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F6A059A9-6EE0-4FF8-8070-E55266511136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5947015-2C1A-45E8-8296-E523A313B0BE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95D1BF90-B08A-47D3-B2C4-C4DACF3A2DFD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1EF85BB-44E2-44D4-853B-9C5C469F36C6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14DB703-D3FA-4360-89FC-266FE102C55C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4C345EE-9290-4E92-BA92-DA99F2264BC5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EE27ECF-B5D9-4D04-A0B5-C6802B5AAA41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825DB1A-88ED-44DF-B04E-63173B489927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B4AAF4E-B4A5-4097-B366-2D7FAAF29DCB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0258B285-2C64-47AB-8BCF-71EA5419F383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8E44C59-13DD-42E2-B863-57EF9305ECB4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C9682F-CC62-47C6-BB0A-4FA6C997D681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8D2376D-7FB6-4773-BEAB-08B5F8F75FE6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302B823D-7F06-4CFD-BA20-2D785E85DE1B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89CD132-F414-415A-9DD8-673F2EB8F6A9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3823E000-7283-4572-85B4-A5B3CFFA6F93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78F82C2F-7D88-4C9A-96BE-00E8908C452A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97418A1-221E-49E0-BB5B-B2A48A7CB2DD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A9CF7AE-20D0-4054-80DA-9D809CD457F1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688188C-CEF2-4636-8DD6-E21ACAC309CB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160A246-0E6E-4380-B47F-008C1C8D6DCE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6200C6FF-1F69-4744-8891-AD8598CE1DA9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779C38C3-75D9-4CF9-B17A-C81FA90A906F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29BC259-5BCA-4981-8236-1E985A67AE6B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A3B99FC-1749-4437-B068-00375EF6AEAA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AEFE4C4-0C54-4B83-A61E-F86CC77730D8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550240" y="1874173"/>
            <a:ext cx="5984861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According to Statista, the e-commerce market in India is projected to grow to $200 billion by 2027.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Our website can capture a significant share of this market by offering a unique and convenient shopping experience.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Our website also offers opportunities for partnerships with local stores and businesses.</a:t>
            </a:r>
          </a:p>
        </p:txBody>
      </p:sp>
    </p:spTree>
    <p:extLst>
      <p:ext uri="{BB962C8B-B14F-4D97-AF65-F5344CB8AC3E}">
        <p14:creationId xmlns:p14="http://schemas.microsoft.com/office/powerpoint/2010/main" val="400982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6807" y="571123"/>
            <a:ext cx="52540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0" dirty="0">
                <a:solidFill>
                  <a:srgbClr val="002060"/>
                </a:solidFill>
                <a:effectLst/>
                <a:latin typeface="Söhne"/>
              </a:rPr>
              <a:t>Revenue Model</a:t>
            </a:r>
            <a:endParaRPr lang="ko-KR" altLang="en-US" sz="44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5500914" y="837243"/>
            <a:ext cx="5960067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Our revenue model is based on a </a:t>
            </a:r>
            <a:r>
              <a:rPr lang="en-IN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commission-based system </a:t>
            </a: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with partner stores.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We will also offer paid premium memberships for additional benefits and discounts.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We project revenue of 20,000 rupees in the first year and 1,00,1000 rupees in the second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A2E7C-3773-25FD-45EA-31ED424D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7" y="1988455"/>
            <a:ext cx="4135042" cy="37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4739" y="274891"/>
            <a:ext cx="58246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i="0" dirty="0">
                <a:solidFill>
                  <a:srgbClr val="002060"/>
                </a:solidFill>
                <a:effectLst/>
                <a:latin typeface="Söhne"/>
              </a:rPr>
              <a:t>Development Timeline</a:t>
            </a:r>
            <a:endParaRPr lang="ko-KR" altLang="en-US" sz="40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617469" y="1231973"/>
            <a:ext cx="5673484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Our website development will take 3 months.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Our website launch is planned for July,2023.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Our App development will take 2 to 3 months so that our user also connect through app.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 will continue to improve and update the website based on user feedback and market trends.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8B571-1DDD-586B-67BD-0A941DB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91" y="1822903"/>
            <a:ext cx="5673484" cy="32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0A7D3C-DAEF-4987-B31F-19DE7AB13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9551"/>
            <a:ext cx="11573197" cy="724247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Sample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0FE76-7D0D-46FC-941F-54A414E28CD4}"/>
              </a:ext>
            </a:extLst>
          </p:cNvPr>
          <p:cNvSpPr txBox="1"/>
          <p:nvPr/>
        </p:nvSpPr>
        <p:spPr>
          <a:xfrm>
            <a:off x="718759" y="5237999"/>
            <a:ext cx="1077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is the sample design and development. We will develop this website with the help of AI. So that it can show the relevant product to the user.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5595C2-D2F3-1359-4610-BF440334E0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" b="4397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9BC6E0-1B3E-2CFD-3572-3E177379F9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2" b="9022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A51ADC-A43B-F428-B919-266147E8891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27964"/>
          <a:stretch>
            <a:fillRect/>
          </a:stretch>
        </p:blipFill>
        <p:spPr/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CAB79-DDB4-5ECB-3EF7-EAAB500CE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212" y="133449"/>
            <a:ext cx="1536452" cy="15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741146"/>
            <a:ext cx="41638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Team</a:t>
            </a:r>
            <a:endParaRPr lang="ko-KR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7B07-7106-709F-226F-1856AFB1CA38}"/>
              </a:ext>
            </a:extLst>
          </p:cNvPr>
          <p:cNvSpPr txBox="1"/>
          <p:nvPr/>
        </p:nvSpPr>
        <p:spPr>
          <a:xfrm>
            <a:off x="6499568" y="2175401"/>
            <a:ext cx="5254041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At this time I am only person in our team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 am finding team members who is experienced and passionate with their work.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Definitely I will add team member when I will find someone good to work with me.</a:t>
            </a:r>
            <a:endParaRPr lang="en-IN" sz="22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DD325-D748-A521-E4BA-9A99141C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629">
            <a:off x="436449" y="2167068"/>
            <a:ext cx="5984738" cy="34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434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Vivek kumar</cp:lastModifiedBy>
  <cp:revision>101</cp:revision>
  <dcterms:created xsi:type="dcterms:W3CDTF">2020-01-20T05:08:25Z</dcterms:created>
  <dcterms:modified xsi:type="dcterms:W3CDTF">2023-03-25T16:10:21Z</dcterms:modified>
</cp:coreProperties>
</file>