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86" r:id="rId8"/>
    <p:sldId id="287" r:id="rId9"/>
    <p:sldId id="288" r:id="rId10"/>
    <p:sldId id="283" r:id="rId11"/>
    <p:sldId id="279" r:id="rId12"/>
    <p:sldId id="281" r:id="rId13"/>
    <p:sldId id="285" r:id="rId14"/>
    <p:sldId id="289" r:id="rId15"/>
    <p:sldId id="290" r:id="rId16"/>
    <p:sldId id="273" r:id="rId17"/>
    <p:sldId id="274" r:id="rId18"/>
    <p:sldId id="278" r:id="rId19"/>
    <p:sldId id="297" r:id="rId20"/>
    <p:sldId id="275" r:id="rId21"/>
    <p:sldId id="277" r:id="rId22"/>
    <p:sldId id="269" r:id="rId23"/>
    <p:sldId id="258" r:id="rId24"/>
    <p:sldId id="284" r:id="rId25"/>
    <p:sldId id="268" r:id="rId26"/>
    <p:sldId id="299" r:id="rId27"/>
    <p:sldId id="298" r:id="rId28"/>
    <p:sldId id="291" r:id="rId29"/>
    <p:sldId id="292" r:id="rId30"/>
    <p:sldId id="295" r:id="rId31"/>
    <p:sldId id="296" r:id="rId32"/>
    <p:sldId id="257" r:id="rId33"/>
    <p:sldId id="259" r:id="rId34"/>
    <p:sldId id="270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E247-6256-43EB-9FF7-AF19C58412D5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F62-7DD1-4867-80CD-4582B7DA4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45719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Classes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Overview of OOP Terminology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b="1" u="sng" dirty="0">
                <a:solidFill>
                  <a:schemeClr val="tx1"/>
                </a:solidFill>
              </a:rPr>
              <a:t>Class</a:t>
            </a:r>
            <a:r>
              <a:rPr lang="en-US" sz="2600" b="1" dirty="0">
                <a:solidFill>
                  <a:schemeClr val="tx1"/>
                </a:solidFill>
              </a:rPr>
              <a:t>: 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b="1" u="sng" dirty="0">
                <a:solidFill>
                  <a:schemeClr val="tx1"/>
                </a:solidFill>
              </a:rPr>
              <a:t>Class variable</a:t>
            </a:r>
            <a:r>
              <a:rPr lang="en-US" sz="2600" b="1" dirty="0">
                <a:solidFill>
                  <a:schemeClr val="tx1"/>
                </a:solidFill>
              </a:rPr>
              <a:t>: A variable that is shared by all instances of a class.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 Class </a:t>
            </a:r>
            <a:r>
              <a:rPr lang="en-US" sz="2600" b="1" dirty="0">
                <a:solidFill>
                  <a:schemeClr val="tx1"/>
                </a:solidFill>
              </a:rPr>
              <a:t>variables are defined within a class but outside any of the class's methods.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 Class </a:t>
            </a:r>
            <a:r>
              <a:rPr lang="en-US" sz="2600" b="1" dirty="0">
                <a:solidFill>
                  <a:schemeClr val="tx1"/>
                </a:solidFill>
              </a:rPr>
              <a:t>variables are not used as frequently as instance variables are</a:t>
            </a:r>
            <a:r>
              <a:rPr lang="en-US" sz="2600" b="1" dirty="0" smtClean="0">
                <a:solidFill>
                  <a:schemeClr val="tx1"/>
                </a:solidFill>
              </a:rPr>
              <a:t>. They are also called attributes of a class or data members.</a:t>
            </a:r>
            <a:endParaRPr lang="en-US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b="1" u="sng" dirty="0" smtClean="0">
                <a:solidFill>
                  <a:schemeClr val="tx1"/>
                </a:solidFill>
              </a:rPr>
              <a:t>Instance </a:t>
            </a:r>
            <a:r>
              <a:rPr lang="en-US" sz="2600" b="1" u="sng" dirty="0">
                <a:solidFill>
                  <a:schemeClr val="tx1"/>
                </a:solidFill>
              </a:rPr>
              <a:t>variable</a:t>
            </a:r>
            <a:r>
              <a:rPr lang="en-US" sz="2600" b="1" dirty="0">
                <a:solidFill>
                  <a:schemeClr val="tx1"/>
                </a:solidFill>
              </a:rPr>
              <a:t>: A variable that is defined inside a method and belongs only to the current instance of a class</a:t>
            </a:r>
            <a:r>
              <a:rPr lang="en-US" sz="2600" b="1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 Data member: A class variable or instance variable that holds data associated with a class and its objects.</a:t>
            </a:r>
          </a:p>
          <a:p>
            <a:pPr algn="l">
              <a:buFont typeface="Arial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Create Class with Constructor &amp;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'''</a:t>
            </a:r>
          </a:p>
          <a:p>
            <a:pPr>
              <a:buNone/>
            </a:pPr>
            <a:r>
              <a:rPr lang="en-US" b="1" dirty="0" smtClean="0"/>
              <a:t>Create a class with constructor, class variable, instance variable</a:t>
            </a:r>
          </a:p>
          <a:p>
            <a:pPr>
              <a:buNone/>
            </a:pPr>
            <a:r>
              <a:rPr lang="en-US" b="1" dirty="0" smtClean="0"/>
              <a:t>PyClassWithConstructor.py</a:t>
            </a:r>
          </a:p>
          <a:p>
            <a:pPr>
              <a:buNone/>
            </a:pPr>
            <a:r>
              <a:rPr lang="en-US" b="1" dirty="0" smtClean="0"/>
              <a:t>'''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constructor __init__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class test:</a:t>
            </a:r>
          </a:p>
          <a:p>
            <a:pPr>
              <a:buNone/>
            </a:pPr>
            <a:r>
              <a:rPr lang="en-US" sz="2000" b="1" dirty="0" smtClean="0"/>
              <a:t>    n=1 </a:t>
            </a:r>
            <a:r>
              <a:rPr lang="en-US" sz="2000" b="1" dirty="0" smtClean="0">
                <a:solidFill>
                  <a:srgbClr val="FF0000"/>
                </a:solidFill>
              </a:rPr>
              <a:t># class variable should be initialized</a:t>
            </a:r>
          </a:p>
          <a:p>
            <a:pPr>
              <a:buNone/>
            </a:pPr>
            <a:r>
              <a:rPr lang="en-US" sz="2000" b="1" dirty="0" smtClean="0"/>
              <a:t>    def __init__ (self): # Constructor</a:t>
            </a:r>
          </a:p>
          <a:p>
            <a:pPr>
              <a:buNone/>
            </a:pPr>
            <a:r>
              <a:rPr lang="en-US" sz="2000" b="1" dirty="0" smtClean="0"/>
              <a:t>        print("Constructor called. Value of n: ",self.n," n data type:",type(self.n))</a:t>
            </a:r>
          </a:p>
          <a:p>
            <a:pPr>
              <a:buNone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self.n</a:t>
            </a:r>
            <a:r>
              <a:rPr lang="en-US" sz="2000" b="1" dirty="0" smtClean="0"/>
              <a:t>=111.56</a:t>
            </a:r>
          </a:p>
          <a:p>
            <a:pPr>
              <a:buNone/>
            </a:pPr>
            <a:r>
              <a:rPr lang="en-US" sz="2000" b="1" dirty="0" smtClean="0"/>
              <a:t>        val = 200 </a:t>
            </a:r>
            <a:r>
              <a:rPr lang="en-US" sz="2000" b="1" dirty="0" smtClean="0">
                <a:solidFill>
                  <a:srgbClr val="FF0000"/>
                </a:solidFill>
              </a:rPr>
              <a:t>#  instance variable</a:t>
            </a:r>
          </a:p>
          <a:p>
            <a:pPr>
              <a:buNone/>
            </a:pPr>
            <a:r>
              <a:rPr lang="en-US" sz="2000" b="1" dirty="0" smtClean="0"/>
              <a:t>        print("In Constructor. n modified with 111.56  ")</a:t>
            </a:r>
          </a:p>
          <a:p>
            <a:pPr>
              <a:buNone/>
            </a:pPr>
            <a:r>
              <a:rPr lang="en-US" sz="2000" b="1" dirty="0" smtClean="0"/>
              <a:t>        print("In Constructor. n:  ",self.n, " n data type:",type(self.n))</a:t>
            </a:r>
          </a:p>
          <a:p>
            <a:pPr>
              <a:buNone/>
            </a:pPr>
            <a:r>
              <a:rPr lang="en-US" sz="2000" b="1" dirty="0" smtClean="0"/>
              <a:t>        print("Value in instance variable: ",val)</a:t>
            </a:r>
          </a:p>
          <a:p>
            <a:pPr>
              <a:buNone/>
            </a:pPr>
            <a:r>
              <a:rPr lang="en-US" sz="2000" b="1" dirty="0" err="1" smtClean="0"/>
              <a:t>tst</a:t>
            </a:r>
            <a:r>
              <a:rPr lang="en-US" sz="2000" b="1" dirty="0" smtClean="0"/>
              <a:t>=test() </a:t>
            </a:r>
            <a:r>
              <a:rPr lang="en-US" sz="2000" b="1" dirty="0" smtClean="0">
                <a:solidFill>
                  <a:srgbClr val="FF0000"/>
                </a:solidFill>
              </a:rPr>
              <a:t># </a:t>
            </a:r>
            <a:r>
              <a:rPr lang="en-US" sz="2000" b="1" dirty="0" err="1" smtClean="0">
                <a:solidFill>
                  <a:srgbClr val="FF0000"/>
                </a:solidFill>
              </a:rPr>
              <a:t>tst</a:t>
            </a:r>
            <a:r>
              <a:rPr lang="en-US" sz="2000" b="1" dirty="0" smtClean="0">
                <a:solidFill>
                  <a:srgbClr val="FF0000"/>
                </a:solidFill>
              </a:rPr>
              <a:t> is instance of class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constructor __init__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Constructor called. Value of n:  1  n data type: &lt;class '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'&gt;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 Constructor. n modified with 111.56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 Constructor. n:   111.56  n data type: &lt;class 'float'&gt;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Value in instance variable: 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first argument of every </a:t>
            </a:r>
            <a:r>
              <a:rPr lang="en-US" sz="3600" b="1" dirty="0" smtClean="0"/>
              <a:t>class</a:t>
            </a:r>
            <a:r>
              <a:rPr lang="en-US" sz="3600" dirty="0" smtClean="0"/>
              <a:t> method, including init, is always a reference to the current instance of the </a:t>
            </a:r>
            <a:r>
              <a:rPr lang="en-US" sz="3600" b="1" dirty="0" smtClean="0"/>
              <a:t>class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By convention, this argument is always named </a:t>
            </a:r>
            <a:r>
              <a:rPr lang="en-US" sz="3600" b="1" dirty="0" smtClean="0"/>
              <a:t>self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In the __init__ method, </a:t>
            </a:r>
            <a:r>
              <a:rPr lang="en-US" sz="3600" b="1" dirty="0" smtClean="0"/>
              <a:t>self</a:t>
            </a:r>
            <a:r>
              <a:rPr lang="en-US" sz="3600" dirty="0" smtClean="0"/>
              <a:t> refers to the newly created object; </a:t>
            </a:r>
          </a:p>
          <a:p>
            <a:r>
              <a:rPr lang="en-US" sz="3600" dirty="0" smtClean="0"/>
              <a:t>In other </a:t>
            </a:r>
            <a:r>
              <a:rPr lang="en-US" sz="3600" b="1" dirty="0" smtClean="0"/>
              <a:t>class</a:t>
            </a:r>
            <a:r>
              <a:rPr lang="en-US" sz="3600" dirty="0" smtClean="0"/>
              <a:t> methods, it refers to the instance whose method was called.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 __init__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Create a class Complex with two class variables r &amp;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Create a </a:t>
            </a:r>
            <a:r>
              <a:rPr lang="en-US" sz="4000" b="1" u="sng" dirty="0" smtClean="0">
                <a:solidFill>
                  <a:srgbClr val="FF0000"/>
                </a:solidFill>
              </a:rPr>
              <a:t>parameterized constructor </a:t>
            </a:r>
            <a:r>
              <a:rPr lang="en-US" sz="4000" b="1" dirty="0" smtClean="0"/>
              <a:t>with formal parameters for real &amp; imaginary No.</a:t>
            </a:r>
          </a:p>
          <a:p>
            <a:r>
              <a:rPr lang="en-US" sz="4000" b="1" dirty="0" smtClean="0"/>
              <a:t>Make provision for </a:t>
            </a:r>
            <a:r>
              <a:rPr lang="en-US" sz="4000" b="1" dirty="0" smtClean="0">
                <a:solidFill>
                  <a:srgbClr val="FF0000"/>
                </a:solidFill>
              </a:rPr>
              <a:t>instantiation</a:t>
            </a:r>
            <a:r>
              <a:rPr lang="en-US" sz="4000" b="1" dirty="0" smtClean="0"/>
              <a:t> by passing real and imaginary values</a:t>
            </a:r>
          </a:p>
          <a:p>
            <a:r>
              <a:rPr lang="en-US" sz="4000" b="1" dirty="0" smtClean="0"/>
              <a:t>Display the "Real part"  and "Imaginary Part"</a:t>
            </a:r>
          </a:p>
          <a:p>
            <a:endParaRPr lang="en-US" sz="4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 __init__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class Complex: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</a:t>
            </a:r>
          </a:p>
          <a:p>
            <a:pPr>
              <a:buNone/>
            </a:pPr>
            <a:r>
              <a:rPr lang="en-US" sz="2800" b="1" dirty="0" smtClean="0"/>
              <a:t>    r=0</a:t>
            </a:r>
          </a:p>
          <a:p>
            <a:pPr>
              <a:buNone/>
            </a:pPr>
            <a:r>
              <a:rPr lang="en-US" sz="2800" b="1" dirty="0" smtClean="0"/>
              <a:t>    def __init__(self, </a:t>
            </a:r>
            <a:r>
              <a:rPr lang="en-US" sz="2800" b="1" dirty="0" err="1" smtClean="0"/>
              <a:t>realpart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imagpart</a:t>
            </a:r>
            <a:r>
              <a:rPr lang="en-US" sz="2800" b="1" dirty="0" smtClean="0"/>
              <a:t>):</a:t>
            </a:r>
          </a:p>
          <a:p>
            <a:pPr>
              <a:buNone/>
            </a:pPr>
            <a:r>
              <a:rPr lang="en-US" sz="2800" b="1" dirty="0" smtClean="0"/>
              <a:t>        </a:t>
            </a:r>
            <a:r>
              <a:rPr lang="en-US" sz="2800" b="1" dirty="0" err="1" smtClean="0"/>
              <a:t>self.r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realpart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     </a:t>
            </a:r>
            <a:r>
              <a:rPr lang="en-US" sz="2800" b="1" dirty="0" err="1" smtClean="0"/>
              <a:t>self.i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imagpart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err="1" smtClean="0"/>
              <a:t>compObj</a:t>
            </a:r>
            <a:r>
              <a:rPr lang="en-US" sz="2800" b="1" dirty="0" smtClean="0"/>
              <a:t> = Complex(3.0, -4.5)</a:t>
            </a:r>
          </a:p>
          <a:p>
            <a:pPr>
              <a:buNone/>
            </a:pPr>
            <a:r>
              <a:rPr lang="en-US" sz="2800" b="1" dirty="0" smtClean="0"/>
              <a:t>print("Real part ",</a:t>
            </a:r>
            <a:r>
              <a:rPr lang="en-US" sz="2800" b="1" dirty="0" err="1" smtClean="0"/>
              <a:t>compObj.r</a:t>
            </a:r>
            <a:r>
              <a:rPr lang="en-US" sz="2800" b="1" dirty="0" smtClean="0"/>
              <a:t>, " Imaginary part ",</a:t>
            </a:r>
            <a:r>
              <a:rPr lang="en-US" sz="2800" b="1" dirty="0" err="1" smtClean="0"/>
              <a:t>compObj.i</a:t>
            </a:r>
            <a:r>
              <a:rPr lang="en-US" sz="2800" b="1" dirty="0" smtClean="0"/>
              <a:t>)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with constructor, class variable, method,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test with class variable, method, instance variable</a:t>
            </a:r>
          </a:p>
          <a:p>
            <a:r>
              <a:rPr lang="en-US" dirty="0" smtClean="0"/>
              <a:t>Create object or instance of a class using constructor __init__</a:t>
            </a:r>
          </a:p>
          <a:p>
            <a:r>
              <a:rPr lang="en-US" dirty="0" smtClean="0"/>
              <a:t>Call method without argument and no return type using instance of class.</a:t>
            </a:r>
          </a:p>
          <a:p>
            <a:r>
              <a:rPr lang="en-US" dirty="0" smtClean="0"/>
              <a:t>PyClassWithMethod.py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with constructor, class variable, method,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test:</a:t>
            </a:r>
          </a:p>
          <a:p>
            <a:pPr>
              <a:buNone/>
            </a:pPr>
            <a:r>
              <a:rPr lang="en-US" b="1" dirty="0" smtClean="0"/>
              <a:t>    n=1 </a:t>
            </a:r>
            <a:r>
              <a:rPr lang="en-US" b="1" dirty="0" smtClean="0">
                <a:solidFill>
                  <a:srgbClr val="FF0000"/>
                </a:solidFill>
              </a:rPr>
              <a:t># class variable should be initialized</a:t>
            </a:r>
          </a:p>
          <a:p>
            <a:pPr>
              <a:buNone/>
            </a:pPr>
            <a:r>
              <a:rPr lang="en-US" b="1" dirty="0" smtClean="0"/>
              <a:t>    def </a:t>
            </a:r>
            <a:r>
              <a:rPr lang="en-US" b="1" dirty="0" err="1" smtClean="0"/>
              <a:t>disp</a:t>
            </a:r>
            <a:r>
              <a:rPr lang="en-US" b="1" dirty="0" smtClean="0"/>
              <a:t>(self): </a:t>
            </a:r>
            <a:r>
              <a:rPr lang="en-US" b="1" dirty="0" smtClean="0">
                <a:solidFill>
                  <a:srgbClr val="FF0000"/>
                </a:solidFill>
              </a:rPr>
              <a:t># Member function</a:t>
            </a:r>
          </a:p>
          <a:p>
            <a:pPr>
              <a:buNone/>
            </a:pPr>
            <a:r>
              <a:rPr lang="en-US" b="1" dirty="0" smtClean="0"/>
              <a:t>       val = 200 </a:t>
            </a:r>
            <a:r>
              <a:rPr lang="en-US" b="1" dirty="0" smtClean="0">
                <a:solidFill>
                  <a:srgbClr val="FF0000"/>
                </a:solidFill>
              </a:rPr>
              <a:t>#  instance variable</a:t>
            </a:r>
          </a:p>
          <a:p>
            <a:pPr>
              <a:buNone/>
            </a:pPr>
            <a:r>
              <a:rPr lang="en-US" b="1" dirty="0" smtClean="0"/>
              <a:t>       print("disp called. Value of n: ",self.n)</a:t>
            </a:r>
          </a:p>
          <a:p>
            <a:pPr>
              <a:buNone/>
            </a:pPr>
            <a:r>
              <a:rPr lang="en-US" b="1" dirty="0" smtClean="0"/>
              <a:t>       print("in disp local variable val: ",val)</a:t>
            </a:r>
          </a:p>
          <a:p>
            <a:pPr>
              <a:buNone/>
            </a:pPr>
            <a:r>
              <a:rPr lang="en-US" b="1" dirty="0" smtClean="0"/>
              <a:t>    def __init__ (self): </a:t>
            </a:r>
            <a:r>
              <a:rPr lang="en-US" b="1" dirty="0" smtClean="0">
                <a:solidFill>
                  <a:srgbClr val="FF0000"/>
                </a:solidFill>
              </a:rPr>
              <a:t># Constructor</a:t>
            </a:r>
          </a:p>
          <a:p>
            <a:pPr>
              <a:buNone/>
            </a:pPr>
            <a:r>
              <a:rPr lang="en-US" b="1" dirty="0" smtClean="0"/>
              <a:t>       print("Constructor called")</a:t>
            </a:r>
          </a:p>
          <a:p>
            <a:pPr>
              <a:buNone/>
            </a:pPr>
            <a:r>
              <a:rPr lang="en-US" b="1" dirty="0" err="1" smtClean="0"/>
              <a:t>tst</a:t>
            </a:r>
            <a:r>
              <a:rPr lang="en-US" b="1" dirty="0" smtClean="0"/>
              <a:t>=test() </a:t>
            </a:r>
            <a:r>
              <a:rPr lang="en-US" b="1" dirty="0" smtClean="0">
                <a:solidFill>
                  <a:srgbClr val="FF0000"/>
                </a:solidFill>
              </a:rPr>
              <a:t># </a:t>
            </a:r>
            <a:r>
              <a:rPr lang="en-US" b="1" dirty="0" err="1" smtClean="0">
                <a:solidFill>
                  <a:srgbClr val="FF0000"/>
                </a:solidFill>
              </a:rPr>
              <a:t>tst</a:t>
            </a:r>
            <a:r>
              <a:rPr lang="en-US" b="1" dirty="0" smtClean="0">
                <a:solidFill>
                  <a:srgbClr val="FF0000"/>
                </a:solidFill>
              </a:rPr>
              <a:t> is instance of class test</a:t>
            </a:r>
          </a:p>
          <a:p>
            <a:pPr>
              <a:buNone/>
            </a:pPr>
            <a:r>
              <a:rPr lang="en-US" b="1" dirty="0" err="1" smtClean="0"/>
              <a:t>tst.disp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Class with method disp</a:t>
            </a:r>
            <a:br>
              <a:rPr lang="en-US" sz="3200" dirty="0" smtClean="0"/>
            </a:br>
            <a:r>
              <a:rPr lang="en-US" sz="3200" dirty="0" smtClean="0"/>
              <a:t>Instantiation without constructor</a:t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 self need not be used to access Instance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class test:</a:t>
            </a:r>
          </a:p>
          <a:p>
            <a:pPr>
              <a:buNone/>
            </a:pPr>
            <a:r>
              <a:rPr lang="en-US" sz="2000" b="1" dirty="0" smtClean="0"/>
              <a:t>    n=1 # class variable should be initialized</a:t>
            </a:r>
          </a:p>
          <a:p>
            <a:pPr>
              <a:buNone/>
            </a:pPr>
            <a:r>
              <a:rPr lang="en-US" sz="2000" b="1" dirty="0" smtClean="0"/>
              <a:t>    def </a:t>
            </a:r>
            <a:r>
              <a:rPr lang="en-US" sz="2000" b="1" dirty="0" err="1" smtClean="0"/>
              <a:t>disp</a:t>
            </a:r>
            <a:r>
              <a:rPr lang="en-US" sz="2000" b="1" dirty="0" smtClean="0"/>
              <a:t>(self): </a:t>
            </a:r>
            <a:r>
              <a:rPr lang="en-US" sz="2000" b="1" dirty="0" smtClean="0">
                <a:solidFill>
                  <a:srgbClr val="FF0000"/>
                </a:solidFill>
              </a:rPr>
              <a:t># Member function</a:t>
            </a:r>
          </a:p>
          <a:p>
            <a:pPr>
              <a:buNone/>
            </a:pPr>
            <a:r>
              <a:rPr lang="en-US" sz="2000" b="1" dirty="0" smtClean="0"/>
              <a:t>      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= 200 #  instance variable</a:t>
            </a:r>
          </a:p>
          <a:p>
            <a:pPr>
              <a:buNone/>
            </a:pPr>
            <a:r>
              <a:rPr lang="en-US" sz="2000" b="1" dirty="0" smtClean="0"/>
              <a:t>       print("</a:t>
            </a:r>
            <a:r>
              <a:rPr lang="en-US" sz="2000" b="1" dirty="0" err="1" smtClean="0"/>
              <a:t>disp</a:t>
            </a:r>
            <a:r>
              <a:rPr lang="en-US" sz="2000" b="1" dirty="0" smtClean="0"/>
              <a:t> called. Value of n: ",</a:t>
            </a:r>
            <a:r>
              <a:rPr lang="en-US" sz="2000" b="1" dirty="0" err="1" smtClean="0"/>
              <a:t>self.n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      print("in </a:t>
            </a:r>
            <a:r>
              <a:rPr lang="en-US" sz="2000" b="1" dirty="0" err="1" smtClean="0"/>
              <a:t>disp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: ",</a:t>
            </a:r>
            <a:r>
              <a:rPr lang="en-US" sz="2000" b="1" dirty="0" smtClean="0">
                <a:solidFill>
                  <a:srgbClr val="FF0000"/>
                </a:solidFill>
              </a:rPr>
              <a:t>self</a:t>
            </a:r>
            <a:r>
              <a:rPr lang="en-US" sz="2000" b="1" dirty="0" smtClean="0"/>
              <a:t>.val) # </a:t>
            </a:r>
            <a:r>
              <a:rPr lang="en-US" sz="2000" b="1" dirty="0" smtClean="0">
                <a:solidFill>
                  <a:srgbClr val="FF0000"/>
                </a:solidFill>
              </a:rPr>
              <a:t>self need not be used to access Instance variable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tst</a:t>
            </a:r>
            <a:r>
              <a:rPr lang="en-US" sz="2000" b="1" dirty="0" smtClean="0"/>
              <a:t>=test() </a:t>
            </a:r>
            <a:r>
              <a:rPr lang="en-US" sz="2000" b="1" dirty="0" smtClean="0">
                <a:solidFill>
                  <a:srgbClr val="FF0000"/>
                </a:solidFill>
              </a:rPr>
              <a:t># </a:t>
            </a:r>
            <a:r>
              <a:rPr lang="en-US" sz="2000" b="1" dirty="0" err="1" smtClean="0">
                <a:solidFill>
                  <a:srgbClr val="FF0000"/>
                </a:solidFill>
              </a:rPr>
              <a:t>tst</a:t>
            </a:r>
            <a:r>
              <a:rPr lang="en-US" sz="2000" b="1" dirty="0" smtClean="0">
                <a:solidFill>
                  <a:srgbClr val="FF0000"/>
                </a:solidFill>
              </a:rPr>
              <a:t> is instance of class test</a:t>
            </a:r>
          </a:p>
          <a:p>
            <a:pPr>
              <a:buNone/>
            </a:pPr>
            <a:r>
              <a:rPr lang="en-US" sz="2000" b="1" dirty="0" err="1" smtClean="0"/>
              <a:t>tst.disp</a:t>
            </a:r>
            <a:r>
              <a:rPr lang="en-US" sz="2000" b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 of First N Natural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'''</a:t>
            </a:r>
          </a:p>
          <a:p>
            <a:r>
              <a:rPr lang="en-US" dirty="0" smtClean="0"/>
              <a:t>Create a class with class variable, method, instance variable</a:t>
            </a:r>
          </a:p>
          <a:p>
            <a:r>
              <a:rPr lang="en-US" dirty="0" smtClean="0"/>
              <a:t>Method should find Sum of First N Natural Numbers. Use while loop</a:t>
            </a:r>
          </a:p>
          <a:p>
            <a:r>
              <a:rPr lang="en-US" dirty="0" smtClean="0"/>
              <a:t>PyClassWithMethodEx.py</a:t>
            </a:r>
          </a:p>
          <a:p>
            <a:r>
              <a:rPr lang="en-US" dirty="0" smtClean="0"/>
              <a:t>''‘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45719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Classes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Overview of OOP Terminology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u="sng" dirty="0" smtClean="0">
                <a:solidFill>
                  <a:schemeClr val="tx1"/>
                </a:solidFill>
              </a:rPr>
              <a:t>Instance</a:t>
            </a:r>
            <a:r>
              <a:rPr lang="en-US" b="1" dirty="0">
                <a:solidFill>
                  <a:schemeClr val="tx1"/>
                </a:solidFill>
              </a:rPr>
              <a:t>: An individual object of a certain class.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b="1" dirty="0" err="1">
                <a:solidFill>
                  <a:schemeClr val="tx1"/>
                </a:solidFill>
              </a:rPr>
              <a:t>obj</a:t>
            </a:r>
            <a:r>
              <a:rPr lang="en-US" b="1" dirty="0">
                <a:solidFill>
                  <a:schemeClr val="tx1"/>
                </a:solidFill>
              </a:rPr>
              <a:t> that belongs to a class Circle, for example, is an instance of the class Circle.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u="sng" dirty="0">
                <a:solidFill>
                  <a:schemeClr val="tx1"/>
                </a:solidFill>
              </a:rPr>
              <a:t>Instantiation</a:t>
            </a:r>
            <a:r>
              <a:rPr lang="en-US" b="1" dirty="0">
                <a:solidFill>
                  <a:schemeClr val="tx1"/>
                </a:solidFill>
              </a:rPr>
              <a:t>: The creation of an instance of a class.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u="sng" dirty="0">
                <a:solidFill>
                  <a:schemeClr val="tx1"/>
                </a:solidFill>
              </a:rPr>
              <a:t>Method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: A special kind of function that is defined in a class definition.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b="1" u="sng" dirty="0">
                <a:solidFill>
                  <a:schemeClr val="tx1"/>
                </a:solidFill>
              </a:rPr>
              <a:t>Object</a:t>
            </a:r>
            <a:r>
              <a:rPr lang="en-US" b="1" dirty="0">
                <a:solidFill>
                  <a:schemeClr val="tx1"/>
                </a:solidFill>
              </a:rPr>
              <a:t>: A unique instance of a data structure that's defined by its class. An object comprises both data members (class variables and instance variables) and methods.</a:t>
            </a:r>
          </a:p>
          <a:p>
            <a:pPr algn="l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Ex:Sum</a:t>
            </a:r>
            <a:r>
              <a:rPr lang="en-US" dirty="0" smtClean="0"/>
              <a:t> of First N Natural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Problem Solution</a:t>
            </a:r>
          </a:p>
          <a:p>
            <a:r>
              <a:rPr lang="en-US" b="1" dirty="0" smtClean="0"/>
              <a:t>1. Take in the number from user to find the sum of and store it in a separate variable.</a:t>
            </a:r>
            <a:br>
              <a:rPr lang="en-US" b="1" dirty="0" smtClean="0"/>
            </a:br>
            <a:r>
              <a:rPr lang="en-US" b="1" dirty="0" smtClean="0"/>
              <a:t>2. Initialize the sum variable to 0.</a:t>
            </a:r>
            <a:br>
              <a:rPr lang="en-US" b="1" dirty="0" smtClean="0"/>
            </a:br>
            <a:r>
              <a:rPr lang="en-US" b="1" dirty="0" smtClean="0"/>
              <a:t>3. Use a while loop to find the sum of natural numbers and decrement the number for each iteration.</a:t>
            </a:r>
            <a:br>
              <a:rPr lang="en-US" b="1" dirty="0" smtClean="0"/>
            </a:br>
            <a:r>
              <a:rPr lang="en-US" b="1" dirty="0" smtClean="0"/>
              <a:t>4. The numbers are added to the sum variable and this continues until the value of the number is greater than 0.</a:t>
            </a:r>
            <a:br>
              <a:rPr lang="en-US" b="1" dirty="0" smtClean="0"/>
            </a:br>
            <a:r>
              <a:rPr lang="en-US" b="1" dirty="0" smtClean="0"/>
              <a:t>5. Then the sum of first N natural numbers is printed.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b="1" dirty="0" smtClean="0"/>
              <a:t>Constructor called n= 1</a:t>
            </a:r>
          </a:p>
          <a:p>
            <a:r>
              <a:rPr lang="en-US" b="1" dirty="0" smtClean="0"/>
              <a:t>Enter a number: 4</a:t>
            </a:r>
          </a:p>
          <a:p>
            <a:r>
              <a:rPr lang="en-US" b="1" dirty="0" smtClean="0"/>
              <a:t>The sum of first n natural numbers is 10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 of First N Natural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sz="2000" b="1" dirty="0" smtClean="0"/>
              <a:t>'''</a:t>
            </a:r>
          </a:p>
          <a:p>
            <a:r>
              <a:rPr lang="en-US" sz="2000" b="1" dirty="0" smtClean="0"/>
              <a:t>Class with class variable, method, instance variable</a:t>
            </a:r>
          </a:p>
          <a:p>
            <a:r>
              <a:rPr lang="en-US" sz="2000" b="1" dirty="0" smtClean="0"/>
              <a:t>Sum of First N Natural Numbers.</a:t>
            </a:r>
          </a:p>
          <a:p>
            <a:r>
              <a:rPr lang="en-US" sz="2000" b="1" dirty="0" smtClean="0"/>
              <a:t>PyClassWithMethodEx.py</a:t>
            </a:r>
          </a:p>
          <a:p>
            <a:r>
              <a:rPr lang="en-US" sz="2000" b="1" dirty="0" smtClean="0"/>
              <a:t>'''</a:t>
            </a:r>
          </a:p>
          <a:p>
            <a:pPr>
              <a:buNone/>
            </a:pPr>
            <a:r>
              <a:rPr lang="en-US" sz="3400" b="1" dirty="0" smtClean="0"/>
              <a:t>class test:</a:t>
            </a:r>
          </a:p>
          <a:p>
            <a:pPr>
              <a:buNone/>
            </a:pPr>
            <a:r>
              <a:rPr lang="en-US" sz="3400" b="1" dirty="0" smtClean="0"/>
              <a:t>    n=1 # class variable should be initialized</a:t>
            </a:r>
          </a:p>
          <a:p>
            <a:pPr>
              <a:buNone/>
            </a:pPr>
            <a:r>
              <a:rPr lang="en-US" sz="3400" b="1" dirty="0" smtClean="0"/>
              <a:t>    def </a:t>
            </a:r>
            <a:r>
              <a:rPr lang="en-US" sz="3400" b="1" dirty="0" err="1" smtClean="0"/>
              <a:t>sumN</a:t>
            </a:r>
            <a:r>
              <a:rPr lang="en-US" sz="3400" b="1" dirty="0" smtClean="0"/>
              <a:t>(self): # Member function</a:t>
            </a:r>
          </a:p>
          <a:p>
            <a:pPr>
              <a:buNone/>
            </a:pPr>
            <a:r>
              <a:rPr lang="en-US" sz="3400" b="1" dirty="0" smtClean="0"/>
              <a:t>       </a:t>
            </a:r>
            <a:r>
              <a:rPr lang="en-US" sz="3400" b="1" dirty="0" err="1" smtClean="0"/>
              <a:t>self.n</a:t>
            </a:r>
            <a:r>
              <a:rPr lang="en-US" sz="3400" b="1" dirty="0" smtClean="0"/>
              <a:t>=</a:t>
            </a:r>
            <a:r>
              <a:rPr lang="en-US" sz="3400" b="1" dirty="0" err="1" smtClean="0"/>
              <a:t>int</a:t>
            </a:r>
            <a:r>
              <a:rPr lang="en-US" sz="3400" b="1" dirty="0" smtClean="0"/>
              <a:t>(input("Enter a number: "))</a:t>
            </a:r>
          </a:p>
          <a:p>
            <a:pPr>
              <a:buNone/>
            </a:pPr>
            <a:r>
              <a:rPr lang="en-US" sz="3400" b="1" dirty="0" smtClean="0"/>
              <a:t>       sum1 = 0</a:t>
            </a:r>
          </a:p>
          <a:p>
            <a:pPr>
              <a:buNone/>
            </a:pPr>
            <a:r>
              <a:rPr lang="en-US" sz="3400" b="1" dirty="0" smtClean="0"/>
              <a:t>       while(</a:t>
            </a:r>
            <a:r>
              <a:rPr lang="en-US" sz="3400" b="1" dirty="0" err="1" smtClean="0"/>
              <a:t>self.n</a:t>
            </a:r>
            <a:r>
              <a:rPr lang="en-US" sz="3400" b="1" dirty="0" smtClean="0"/>
              <a:t> &gt; 0):</a:t>
            </a:r>
          </a:p>
          <a:p>
            <a:pPr>
              <a:buNone/>
            </a:pPr>
            <a:r>
              <a:rPr lang="en-US" sz="3400" b="1" dirty="0" smtClean="0"/>
              <a:t>           sum1=sum1+self.n</a:t>
            </a:r>
          </a:p>
          <a:p>
            <a:pPr>
              <a:buNone/>
            </a:pPr>
            <a:r>
              <a:rPr lang="en-US" sz="3400" b="1" dirty="0" smtClean="0"/>
              <a:t>           </a:t>
            </a:r>
            <a:r>
              <a:rPr lang="en-US" sz="3400" b="1" dirty="0" err="1" smtClean="0"/>
              <a:t>self.n</a:t>
            </a:r>
            <a:r>
              <a:rPr lang="en-US" sz="3400" b="1" dirty="0" smtClean="0"/>
              <a:t>=self.n-1</a:t>
            </a:r>
          </a:p>
          <a:p>
            <a:pPr>
              <a:buNone/>
            </a:pPr>
            <a:r>
              <a:rPr lang="en-US" sz="3400" b="1" dirty="0" smtClean="0"/>
              <a:t>       print("The sum of first n natural numbers is",sum1)</a:t>
            </a:r>
          </a:p>
          <a:p>
            <a:pPr>
              <a:buNone/>
            </a:pPr>
            <a:r>
              <a:rPr lang="en-US" sz="3400" b="1" dirty="0" smtClean="0"/>
              <a:t>    def __init__ (self): # Constructor</a:t>
            </a:r>
          </a:p>
          <a:p>
            <a:pPr>
              <a:buNone/>
            </a:pPr>
            <a:r>
              <a:rPr lang="en-US" sz="3400" b="1" dirty="0" smtClean="0"/>
              <a:t>       print("Constructor called n= ",</a:t>
            </a:r>
            <a:r>
              <a:rPr lang="en-US" sz="3400" b="1" dirty="0" err="1" smtClean="0"/>
              <a:t>self.n</a:t>
            </a:r>
            <a:r>
              <a:rPr lang="en-US" sz="3400" b="1" dirty="0" smtClean="0"/>
              <a:t>)</a:t>
            </a:r>
          </a:p>
          <a:p>
            <a:pPr>
              <a:buNone/>
            </a:pPr>
            <a:r>
              <a:rPr lang="en-US" sz="3400" b="1" dirty="0" err="1" smtClean="0"/>
              <a:t>tst</a:t>
            </a:r>
            <a:r>
              <a:rPr lang="en-US" sz="3400" b="1" dirty="0" smtClean="0"/>
              <a:t>=test() # </a:t>
            </a:r>
            <a:r>
              <a:rPr lang="en-US" sz="3400" b="1" dirty="0" err="1" smtClean="0"/>
              <a:t>tst</a:t>
            </a:r>
            <a:r>
              <a:rPr lang="en-US" sz="3400" b="1" dirty="0" smtClean="0"/>
              <a:t> is instance of class test</a:t>
            </a:r>
          </a:p>
          <a:p>
            <a:pPr>
              <a:buNone/>
            </a:pPr>
            <a:r>
              <a:rPr lang="en-US" sz="3400" b="1" dirty="0" err="1" smtClean="0"/>
              <a:t>tst.sumN</a:t>
            </a:r>
            <a:r>
              <a:rPr lang="en-US" sz="3400" b="1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Create Class Add Constructor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 smtClean="0"/>
              <a:t>class test:</a:t>
            </a:r>
          </a:p>
          <a:p>
            <a:pPr>
              <a:buNone/>
            </a:pPr>
            <a:r>
              <a:rPr lang="en-US" sz="1000" b="1" dirty="0" smtClean="0"/>
              <a:t>    n=1</a:t>
            </a:r>
          </a:p>
          <a:p>
            <a:pPr>
              <a:buNone/>
            </a:pPr>
            <a:r>
              <a:rPr lang="en-US" sz="1000" b="1" dirty="0" smtClean="0"/>
              <a:t>    def _init_ (self,n):</a:t>
            </a:r>
          </a:p>
          <a:p>
            <a:pPr>
              <a:buNone/>
            </a:pPr>
            <a:r>
              <a:rPr lang="en-US" sz="1000" b="1" dirty="0" smtClean="0"/>
              <a:t>       </a:t>
            </a:r>
            <a:r>
              <a:rPr lang="en-US" sz="1000" b="1" dirty="0" err="1" smtClean="0"/>
              <a:t>self.n</a:t>
            </a:r>
            <a:r>
              <a:rPr lang="en-US" sz="1000" b="1" dirty="0" smtClean="0"/>
              <a:t>=n</a:t>
            </a:r>
          </a:p>
          <a:p>
            <a:pPr>
              <a:buNone/>
            </a:pPr>
            <a:r>
              <a:rPr lang="en-US" sz="1000" b="1" dirty="0" smtClean="0"/>
              <a:t>    def </a:t>
            </a:r>
            <a:r>
              <a:rPr lang="en-US" sz="1000" b="1" dirty="0" err="1" smtClean="0"/>
              <a:t>disp</a:t>
            </a:r>
            <a:r>
              <a:rPr lang="en-US" sz="1000" b="1" dirty="0" smtClean="0"/>
              <a:t>(self):</a:t>
            </a:r>
          </a:p>
          <a:p>
            <a:pPr>
              <a:buNone/>
            </a:pPr>
            <a:r>
              <a:rPr lang="en-US" sz="1000" b="1" dirty="0" smtClean="0"/>
              <a:t>       print("disp </a:t>
            </a:r>
            <a:r>
              <a:rPr lang="en-US" sz="1000" b="1" dirty="0" err="1" smtClean="0"/>
              <a:t>called",test.n</a:t>
            </a:r>
            <a:r>
              <a:rPr lang="en-US" sz="1000" b="1" dirty="0" smtClean="0"/>
              <a:t>)</a:t>
            </a:r>
          </a:p>
          <a:p>
            <a:pPr>
              <a:buNone/>
            </a:pPr>
            <a:r>
              <a:rPr lang="en-US" sz="1000" b="1" dirty="0" smtClean="0"/>
              <a:t>&gt;&gt;&gt; t4=test()</a:t>
            </a:r>
          </a:p>
          <a:p>
            <a:pPr>
              <a:buNone/>
            </a:pPr>
            <a:r>
              <a:rPr lang="en-US" sz="1000" b="1" dirty="0" smtClean="0"/>
              <a:t>&gt;&gt;&gt; t4.disp()</a:t>
            </a:r>
          </a:p>
          <a:p>
            <a:pPr>
              <a:buNone/>
            </a:pPr>
            <a:r>
              <a:rPr lang="en-US" sz="1000" b="1" dirty="0" smtClean="0"/>
              <a:t>disp called 1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class Book1:</a:t>
            </a:r>
          </a:p>
          <a:p>
            <a:pPr>
              <a:buNone/>
            </a:pPr>
            <a:r>
              <a:rPr lang="en-US" sz="1000" b="1" dirty="0" smtClean="0"/>
              <a:t>    bid=0</a:t>
            </a:r>
          </a:p>
          <a:p>
            <a:pPr>
              <a:buNone/>
            </a:pPr>
            <a:r>
              <a:rPr lang="en-US" sz="1000" b="1" dirty="0" smtClean="0"/>
              <a:t>    name=''</a:t>
            </a:r>
          </a:p>
          <a:p>
            <a:pPr>
              <a:buNone/>
            </a:pPr>
            <a:r>
              <a:rPr lang="en-US" sz="1000" b="1" dirty="0" smtClean="0"/>
              <a:t>    author=''</a:t>
            </a:r>
          </a:p>
          <a:p>
            <a:pPr>
              <a:buNone/>
            </a:pPr>
            <a:r>
              <a:rPr lang="en-US" sz="1000" b="1" dirty="0" smtClean="0"/>
              <a:t>    </a:t>
            </a:r>
            <a:r>
              <a:rPr lang="en-US" sz="1000" b="1" dirty="0" err="1" smtClean="0"/>
              <a:t>book_count</a:t>
            </a:r>
            <a:r>
              <a:rPr lang="en-US" sz="1000" b="1" dirty="0" smtClean="0"/>
              <a:t>=0</a:t>
            </a:r>
          </a:p>
          <a:p>
            <a:pPr>
              <a:buNone/>
            </a:pPr>
            <a:r>
              <a:rPr lang="en-US" sz="1000" b="1" dirty="0" smtClean="0"/>
              <a:t>    def __init__(</a:t>
            </a:r>
            <a:r>
              <a:rPr lang="en-US" sz="1000" b="1" dirty="0" err="1" smtClean="0"/>
              <a:t>self,bid,name,author</a:t>
            </a:r>
            <a:r>
              <a:rPr lang="en-US" sz="1000" b="1" dirty="0" smtClean="0"/>
              <a:t>):</a:t>
            </a:r>
          </a:p>
          <a:p>
            <a:pPr>
              <a:buNone/>
            </a:pPr>
            <a:r>
              <a:rPr lang="en-US" sz="1000" b="1" dirty="0" smtClean="0"/>
              <a:t>        self.bid=bid</a:t>
            </a:r>
          </a:p>
          <a:p>
            <a:pPr>
              <a:buNone/>
            </a:pPr>
            <a:r>
              <a:rPr lang="en-US" sz="1000" b="1" dirty="0" smtClean="0"/>
              <a:t>        self.name=name</a:t>
            </a:r>
          </a:p>
          <a:p>
            <a:pPr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self.author</a:t>
            </a:r>
            <a:r>
              <a:rPr lang="en-US" sz="1000" b="1" dirty="0" smtClean="0"/>
              <a:t>=author</a:t>
            </a:r>
          </a:p>
          <a:p>
            <a:pPr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self.book_count</a:t>
            </a:r>
            <a:r>
              <a:rPr lang="en-US" sz="1000" b="1" dirty="0" smtClean="0"/>
              <a:t> +=1 # or Book1.book_count += 1</a:t>
            </a:r>
          </a:p>
          <a:p>
            <a:pPr>
              <a:buNone/>
            </a:pPr>
            <a:r>
              <a:rPr lang="en-US" sz="1000" b="1" dirty="0" smtClean="0"/>
              <a:t>    def display(self):</a:t>
            </a:r>
          </a:p>
          <a:p>
            <a:pPr>
              <a:buNone/>
            </a:pPr>
            <a:r>
              <a:rPr lang="en-US" sz="1000" b="1" dirty="0" smtClean="0"/>
              <a:t>        print("Book Id is: ",self.bid)</a:t>
            </a:r>
          </a:p>
          <a:p>
            <a:pPr>
              <a:buNone/>
            </a:pPr>
            <a:r>
              <a:rPr lang="en-US" sz="1000" b="1" dirty="0" smtClean="0"/>
              <a:t>        print("Book Name is : ",self.name)</a:t>
            </a:r>
          </a:p>
          <a:p>
            <a:pPr>
              <a:buNone/>
            </a:pPr>
            <a:r>
              <a:rPr lang="en-US" sz="1000" b="1" dirty="0" smtClean="0"/>
              <a:t>        print("Author of the Book is: ",</a:t>
            </a:r>
            <a:r>
              <a:rPr lang="en-US" sz="1000" b="1" dirty="0" err="1" smtClean="0"/>
              <a:t>self.author</a:t>
            </a:r>
            <a:r>
              <a:rPr lang="en-US" sz="1000" b="1" dirty="0" smtClean="0"/>
              <a:t>)</a:t>
            </a:r>
          </a:p>
          <a:p>
            <a:pPr>
              <a:buNone/>
            </a:pPr>
            <a:r>
              <a:rPr lang="en-US" sz="1000" b="1" dirty="0" smtClean="0"/>
              <a:t>        print("Book count is: ",</a:t>
            </a:r>
            <a:r>
              <a:rPr lang="en-US" sz="1000" b="1" dirty="0" err="1" smtClean="0"/>
              <a:t>self.book_count</a:t>
            </a:r>
            <a:r>
              <a:rPr lang="en-US" sz="1000" b="1" dirty="0" smtClean="0"/>
              <a:t>)</a:t>
            </a:r>
          </a:p>
          <a:p>
            <a:pPr>
              <a:buNone/>
            </a:pPr>
            <a:r>
              <a:rPr lang="en-US" sz="1000" b="1" dirty="0" smtClean="0"/>
              <a:t>b1 = Book1(100,"Let us C","Y </a:t>
            </a:r>
            <a:r>
              <a:rPr lang="en-US" sz="1000" b="1" dirty="0" err="1" smtClean="0"/>
              <a:t>Kanetkar</a:t>
            </a:r>
            <a:r>
              <a:rPr lang="en-US" sz="1000" b="1" dirty="0" smtClean="0"/>
              <a:t>")</a:t>
            </a:r>
          </a:p>
          <a:p>
            <a:pPr>
              <a:buNone/>
            </a:pPr>
            <a:r>
              <a:rPr lang="en-US" sz="1000" b="1" dirty="0" smtClean="0"/>
              <a:t>b1.display()</a:t>
            </a:r>
          </a:p>
          <a:p>
            <a:pPr>
              <a:buNone/>
            </a:pPr>
            <a:r>
              <a:rPr lang="en-US" sz="1000" b="1" dirty="0" smtClean="0"/>
              <a:t>        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1000" b="1" dirty="0" smtClean="0"/>
              <a:t> </a:t>
            </a:r>
          </a:p>
          <a:p>
            <a:pPr>
              <a:buNone/>
            </a:pPr>
            <a:endParaRPr lang="en-US" sz="1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Non-Living Object : Book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4906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Create a class Book1 with </a:t>
            </a:r>
            <a:r>
              <a:rPr lang="en-US" sz="2800" b="1" dirty="0" err="1" smtClean="0"/>
              <a:t>BookId</a:t>
            </a:r>
            <a:r>
              <a:rPr lang="en-US" sz="2800" b="1" dirty="0" smtClean="0"/>
              <a:t>, Book Title, Author and </a:t>
            </a:r>
            <a:r>
              <a:rPr lang="en-US" sz="2800" b="1" dirty="0" err="1" smtClean="0"/>
              <a:t>Book_Count</a:t>
            </a:r>
            <a:r>
              <a:rPr lang="en-US" sz="2800" b="1" dirty="0" smtClean="0"/>
              <a:t> as </a:t>
            </a:r>
            <a:r>
              <a:rPr lang="en-US" sz="2800" b="1" dirty="0" smtClean="0">
                <a:solidFill>
                  <a:srgbClr val="FF0000"/>
                </a:solidFill>
              </a:rPr>
              <a:t> class variable</a:t>
            </a:r>
          </a:p>
          <a:p>
            <a:pPr>
              <a:buNone/>
            </a:pPr>
            <a:r>
              <a:rPr lang="en-US" sz="2800" b="1" dirty="0" smtClean="0"/>
              <a:t>Create a constructor with parameters to initialize </a:t>
            </a:r>
            <a:r>
              <a:rPr lang="en-US" sz="2800" b="1" dirty="0" err="1" smtClean="0"/>
              <a:t>BookId</a:t>
            </a:r>
            <a:r>
              <a:rPr lang="en-US" sz="2800" b="1" dirty="0" smtClean="0"/>
              <a:t>, Book Title, Author. The </a:t>
            </a:r>
            <a:r>
              <a:rPr lang="en-US" sz="2800" b="1" dirty="0" err="1" smtClean="0"/>
              <a:t>bookCount</a:t>
            </a:r>
            <a:r>
              <a:rPr lang="en-US" sz="2800" b="1" dirty="0" smtClean="0"/>
              <a:t> should increase by one whenever you instantiate a new object.</a:t>
            </a:r>
          </a:p>
          <a:p>
            <a:pPr>
              <a:buNone/>
            </a:pPr>
            <a:r>
              <a:rPr lang="en-US" sz="2800" b="1" dirty="0" smtClean="0"/>
              <a:t>Create method - display() and give output as </a:t>
            </a:r>
          </a:p>
          <a:p>
            <a:pPr>
              <a:buNone/>
            </a:pPr>
            <a:r>
              <a:rPr lang="en-US" sz="2800" b="1" dirty="0" smtClean="0"/>
              <a:t>        Book Id is: "</a:t>
            </a:r>
          </a:p>
          <a:p>
            <a:pPr>
              <a:buNone/>
            </a:pPr>
            <a:r>
              <a:rPr lang="en-US" sz="2800" b="1" dirty="0" smtClean="0"/>
              <a:t>        Book Name is : </a:t>
            </a:r>
          </a:p>
          <a:p>
            <a:pPr>
              <a:buNone/>
            </a:pPr>
            <a:r>
              <a:rPr lang="en-US" sz="2800" b="1" dirty="0" smtClean="0"/>
              <a:t>        Author of the Book is: </a:t>
            </a:r>
          </a:p>
          <a:p>
            <a:pPr>
              <a:buNone/>
            </a:pPr>
            <a:r>
              <a:rPr lang="en-US" sz="2800" b="1" dirty="0" smtClean="0"/>
              <a:t>        Book count is: </a:t>
            </a:r>
          </a:p>
          <a:p>
            <a:pPr>
              <a:buNone/>
            </a:pPr>
            <a:r>
              <a:rPr lang="en-US" sz="2800" b="1" dirty="0" smtClean="0"/>
              <a:t>       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Non-Living Object : Book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437"/>
            <a:ext cx="86868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Book1:</a:t>
            </a:r>
          </a:p>
          <a:p>
            <a:pPr>
              <a:buNone/>
            </a:pPr>
            <a:r>
              <a:rPr lang="en-US" sz="1800" b="1" dirty="0" smtClean="0"/>
              <a:t>    bid=0            </a:t>
            </a:r>
            <a:r>
              <a:rPr lang="en-US" sz="1800" b="1" dirty="0" smtClean="0">
                <a:solidFill>
                  <a:srgbClr val="FF0000"/>
                </a:solidFill>
              </a:rPr>
              <a:t># class variable</a:t>
            </a:r>
          </a:p>
          <a:p>
            <a:pPr>
              <a:buNone/>
            </a:pPr>
            <a:r>
              <a:rPr lang="en-US" sz="1800" b="1" dirty="0" smtClean="0"/>
              <a:t>    name=''</a:t>
            </a:r>
          </a:p>
          <a:p>
            <a:pPr>
              <a:buNone/>
            </a:pPr>
            <a:r>
              <a:rPr lang="en-US" sz="1800" b="1" dirty="0" smtClean="0"/>
              <a:t>    author=''</a:t>
            </a:r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book_count</a:t>
            </a:r>
            <a:r>
              <a:rPr lang="en-US" sz="1800" b="1" dirty="0" smtClean="0"/>
              <a:t>=0</a:t>
            </a:r>
          </a:p>
          <a:p>
            <a:pPr>
              <a:buNone/>
            </a:pPr>
            <a:r>
              <a:rPr lang="en-US" sz="1800" b="1" dirty="0" smtClean="0"/>
              <a:t>    def __init__(</a:t>
            </a:r>
            <a:r>
              <a:rPr lang="en-US" sz="1800" b="1" dirty="0" err="1" smtClean="0"/>
              <a:t>self,bid,name,author</a:t>
            </a:r>
            <a:r>
              <a:rPr lang="en-US" sz="1800" b="1" dirty="0" smtClean="0"/>
              <a:t>): </a:t>
            </a:r>
            <a:r>
              <a:rPr lang="en-US" sz="1800" b="1" dirty="0" smtClean="0">
                <a:solidFill>
                  <a:srgbClr val="FF0000"/>
                </a:solidFill>
              </a:rPr>
              <a:t># Class constructor</a:t>
            </a:r>
          </a:p>
          <a:p>
            <a:pPr>
              <a:buNone/>
            </a:pPr>
            <a:r>
              <a:rPr lang="en-US" sz="1800" b="1" dirty="0" smtClean="0"/>
              <a:t>        self.bid=bid</a:t>
            </a:r>
          </a:p>
          <a:p>
            <a:pPr>
              <a:buNone/>
            </a:pPr>
            <a:r>
              <a:rPr lang="en-US" sz="1800" b="1" dirty="0" smtClean="0"/>
              <a:t>        self.name=name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self.author</a:t>
            </a:r>
            <a:r>
              <a:rPr lang="en-US" sz="1800" b="1" dirty="0" smtClean="0"/>
              <a:t>=author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self.book_count</a:t>
            </a:r>
            <a:r>
              <a:rPr lang="en-US" sz="1800" b="1" dirty="0" smtClean="0"/>
              <a:t> +=1   </a:t>
            </a:r>
            <a:r>
              <a:rPr lang="en-US" sz="1800" b="1" dirty="0" smtClean="0">
                <a:solidFill>
                  <a:srgbClr val="FF0000"/>
                </a:solidFill>
              </a:rPr>
              <a:t># or Book1.book_count += 1</a:t>
            </a:r>
          </a:p>
          <a:p>
            <a:pPr>
              <a:buNone/>
            </a:pPr>
            <a:r>
              <a:rPr lang="en-US" sz="1800" b="1" dirty="0" smtClean="0"/>
              <a:t>    def display(self):  # Class method</a:t>
            </a:r>
          </a:p>
          <a:p>
            <a:pPr>
              <a:buNone/>
            </a:pPr>
            <a:r>
              <a:rPr lang="en-US" sz="1800" b="1" dirty="0" smtClean="0"/>
              <a:t>        print("Book Id is: ",self.bid)</a:t>
            </a:r>
          </a:p>
          <a:p>
            <a:pPr>
              <a:buNone/>
            </a:pPr>
            <a:r>
              <a:rPr lang="en-US" sz="1800" b="1" dirty="0" smtClean="0"/>
              <a:t>        print("Book Name is : ",self.name)</a:t>
            </a:r>
          </a:p>
          <a:p>
            <a:pPr>
              <a:buNone/>
            </a:pPr>
            <a:r>
              <a:rPr lang="en-US" sz="1800" b="1" dirty="0" smtClean="0"/>
              <a:t>        print("Author of the Book is: ",</a:t>
            </a:r>
            <a:r>
              <a:rPr lang="en-US" sz="1800" b="1" dirty="0" err="1" smtClean="0"/>
              <a:t>self.author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       print("Book count is: ",</a:t>
            </a:r>
            <a:r>
              <a:rPr lang="en-US" sz="1800" b="1" dirty="0" err="1" smtClean="0"/>
              <a:t>self.book_count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b1 = Book1(100,"Let us C","Y </a:t>
            </a:r>
            <a:r>
              <a:rPr lang="en-US" sz="1800" b="1" dirty="0" err="1" smtClean="0"/>
              <a:t>Kanetkar</a:t>
            </a:r>
            <a:r>
              <a:rPr lang="en-US" sz="1800" b="1" dirty="0" smtClean="0"/>
              <a:t>") </a:t>
            </a:r>
            <a:r>
              <a:rPr lang="en-US" sz="1800" b="1" dirty="0" smtClean="0">
                <a:solidFill>
                  <a:srgbClr val="FF0000"/>
                </a:solidFill>
              </a:rPr>
              <a:t># Object b1 created Book1 is constructor</a:t>
            </a:r>
          </a:p>
          <a:p>
            <a:pPr>
              <a:buNone/>
            </a:pPr>
            <a:r>
              <a:rPr lang="en-US" sz="1800" b="1" dirty="0" smtClean="0"/>
              <a:t>b1.display() </a:t>
            </a:r>
            <a:r>
              <a:rPr lang="en-US" sz="1800" b="1" dirty="0" smtClean="0">
                <a:solidFill>
                  <a:srgbClr val="FF0000"/>
                </a:solidFill>
              </a:rPr>
              <a:t># Instance method called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</a:t>
            </a:r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Non-Living Object : Book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Book1:</a:t>
            </a:r>
          </a:p>
          <a:p>
            <a:pPr>
              <a:buNone/>
            </a:pPr>
            <a:r>
              <a:rPr lang="en-US" sz="1800" b="1" dirty="0" smtClean="0"/>
              <a:t>    bid=0            </a:t>
            </a:r>
            <a:r>
              <a:rPr lang="en-US" sz="1800" b="1" dirty="0" smtClean="0">
                <a:solidFill>
                  <a:srgbClr val="FF0000"/>
                </a:solidFill>
              </a:rPr>
              <a:t># class variable</a:t>
            </a:r>
          </a:p>
          <a:p>
            <a:pPr>
              <a:buNone/>
            </a:pPr>
            <a:r>
              <a:rPr lang="en-US" sz="1800" b="1" dirty="0" smtClean="0"/>
              <a:t>    name=''</a:t>
            </a:r>
          </a:p>
          <a:p>
            <a:pPr>
              <a:buNone/>
            </a:pPr>
            <a:r>
              <a:rPr lang="en-US" sz="1800" b="1" dirty="0" smtClean="0"/>
              <a:t>    author=''</a:t>
            </a:r>
          </a:p>
          <a:p>
            <a:pPr>
              <a:buNone/>
            </a:pPr>
            <a:r>
              <a:rPr lang="en-US" sz="1800" b="1" dirty="0" smtClean="0"/>
              <a:t>    </a:t>
            </a:r>
            <a:r>
              <a:rPr lang="en-US" sz="1800" b="1" dirty="0" err="1" smtClean="0"/>
              <a:t>book_count</a:t>
            </a:r>
            <a:r>
              <a:rPr lang="en-US" sz="1800" b="1" dirty="0" smtClean="0"/>
              <a:t>=0</a:t>
            </a:r>
          </a:p>
          <a:p>
            <a:pPr>
              <a:buNone/>
            </a:pPr>
            <a:r>
              <a:rPr lang="en-US" sz="1800" b="1" dirty="0" smtClean="0"/>
              <a:t>    def __init__(</a:t>
            </a:r>
            <a:r>
              <a:rPr lang="en-US" sz="1800" b="1" dirty="0" err="1" smtClean="0"/>
              <a:t>self,bid,name,author</a:t>
            </a:r>
            <a:r>
              <a:rPr lang="en-US" sz="1800" b="1" dirty="0" smtClean="0"/>
              <a:t>): </a:t>
            </a:r>
            <a:r>
              <a:rPr lang="en-US" sz="1800" b="1" dirty="0" smtClean="0">
                <a:solidFill>
                  <a:srgbClr val="FF0000"/>
                </a:solidFill>
              </a:rPr>
              <a:t># Class constructor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print("Constructor got called")</a:t>
            </a:r>
          </a:p>
          <a:p>
            <a:pPr>
              <a:buNone/>
            </a:pPr>
            <a:r>
              <a:rPr lang="en-US" sz="1800" b="1" dirty="0" smtClean="0"/>
              <a:t>        self.bid=bid</a:t>
            </a:r>
          </a:p>
          <a:p>
            <a:pPr>
              <a:buNone/>
            </a:pPr>
            <a:r>
              <a:rPr lang="en-US" sz="1800" b="1" dirty="0" smtClean="0"/>
              <a:t>        self.name=name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self.author</a:t>
            </a:r>
            <a:r>
              <a:rPr lang="en-US" sz="1800" b="1" dirty="0" smtClean="0"/>
              <a:t>=author</a:t>
            </a:r>
          </a:p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self.book_count</a:t>
            </a:r>
            <a:r>
              <a:rPr lang="en-US" sz="1800" b="1" dirty="0" smtClean="0"/>
              <a:t> +=1   </a:t>
            </a:r>
            <a:r>
              <a:rPr lang="en-US" sz="1800" b="1" dirty="0" smtClean="0">
                <a:solidFill>
                  <a:srgbClr val="FF0000"/>
                </a:solidFill>
              </a:rPr>
              <a:t># or Book1.book_count += 1</a:t>
            </a:r>
          </a:p>
          <a:p>
            <a:pPr>
              <a:buNone/>
            </a:pPr>
            <a:r>
              <a:rPr lang="en-US" sz="1800" b="1" dirty="0" smtClean="0"/>
              <a:t>    def display(self):  # Class method</a:t>
            </a:r>
          </a:p>
          <a:p>
            <a:pPr>
              <a:buNone/>
            </a:pPr>
            <a:r>
              <a:rPr lang="en-US" sz="1800" b="1" dirty="0" smtClean="0"/>
              <a:t>        copies =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(input("</a:t>
            </a:r>
            <a:r>
              <a:rPr lang="en-US" sz="1800" b="1" dirty="0" err="1" smtClean="0"/>
              <a:t>Howmany</a:t>
            </a:r>
            <a:r>
              <a:rPr lang="en-US" sz="1800" b="1" dirty="0" smtClean="0"/>
              <a:t> copies? ")) </a:t>
            </a:r>
            <a:r>
              <a:rPr lang="en-US" sz="1800" b="1" dirty="0" smtClean="0">
                <a:solidFill>
                  <a:srgbClr val="FF0000"/>
                </a:solidFill>
              </a:rPr>
              <a:t># Instance variables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       print("Book Id is: ",self.bid)</a:t>
            </a:r>
          </a:p>
          <a:p>
            <a:pPr>
              <a:buNone/>
            </a:pPr>
            <a:r>
              <a:rPr lang="en-US" sz="1800" b="1" dirty="0" smtClean="0"/>
              <a:t>        print("Book Name is : ",self.name)</a:t>
            </a:r>
          </a:p>
          <a:p>
            <a:pPr>
              <a:buNone/>
            </a:pPr>
            <a:r>
              <a:rPr lang="en-US" sz="1800" b="1" dirty="0" smtClean="0"/>
              <a:t>        print("Author of the Book is: ",</a:t>
            </a:r>
            <a:r>
              <a:rPr lang="en-US" sz="1800" b="1" dirty="0" err="1" smtClean="0"/>
              <a:t>self.author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       print("Book count is: ",</a:t>
            </a:r>
            <a:r>
              <a:rPr lang="en-US" sz="1800" b="1" dirty="0" err="1" smtClean="0"/>
              <a:t>self.book_count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       print(self.name, " has ", copies , " copies")</a:t>
            </a:r>
          </a:p>
          <a:p>
            <a:pPr>
              <a:buNone/>
            </a:pPr>
            <a:r>
              <a:rPr lang="en-US" sz="1800" b="1" dirty="0" smtClean="0"/>
              <a:t>b1 = Book1(100,"Let us C","Y </a:t>
            </a:r>
            <a:r>
              <a:rPr lang="en-US" sz="1800" b="1" dirty="0" err="1" smtClean="0"/>
              <a:t>Kanetkar</a:t>
            </a:r>
            <a:r>
              <a:rPr lang="en-US" sz="1800" b="1" dirty="0" smtClean="0"/>
              <a:t>") </a:t>
            </a:r>
            <a:r>
              <a:rPr lang="en-US" sz="1800" b="1" dirty="0" smtClean="0">
                <a:solidFill>
                  <a:srgbClr val="FF0000"/>
                </a:solidFill>
              </a:rPr>
              <a:t># Object b1 created Book1 is constructor</a:t>
            </a:r>
          </a:p>
          <a:p>
            <a:pPr>
              <a:buNone/>
            </a:pPr>
            <a:r>
              <a:rPr lang="en-US" sz="1800" b="1" dirty="0" smtClean="0"/>
              <a:t>b1.display() </a:t>
            </a:r>
            <a:r>
              <a:rPr lang="en-US" sz="1800" b="1" dirty="0" smtClean="0">
                <a:solidFill>
                  <a:srgbClr val="FF0000"/>
                </a:solidFill>
              </a:rPr>
              <a:t># Instance method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Static 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static variables are shared by all objects. </a:t>
            </a:r>
            <a:endParaRPr lang="en-US" smtClean="0"/>
          </a:p>
          <a:p>
            <a:r>
              <a:rPr lang="en-US" smtClean="0"/>
              <a:t>Instance or non-static variables are different for different objects (every object has a copy of it).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274638"/>
            <a:ext cx="27432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Py</a:t>
            </a:r>
            <a:r>
              <a:rPr lang="en-US" sz="3200" dirty="0" smtClean="0"/>
              <a:t> Class With Static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class Book1:</a:t>
            </a:r>
          </a:p>
          <a:p>
            <a:pPr>
              <a:buNone/>
            </a:pPr>
            <a:r>
              <a:rPr lang="en-US" sz="1600" b="1" dirty="0" smtClean="0"/>
              <a:t>    bid=0            # class variable</a:t>
            </a:r>
          </a:p>
          <a:p>
            <a:pPr>
              <a:buNone/>
            </a:pPr>
            <a:r>
              <a:rPr lang="en-US" sz="1600" b="1" dirty="0" smtClean="0"/>
              <a:t>    name=''</a:t>
            </a:r>
          </a:p>
          <a:p>
            <a:pPr>
              <a:buNone/>
            </a:pPr>
            <a:r>
              <a:rPr lang="en-US" sz="1600" b="1" dirty="0" smtClean="0"/>
              <a:t>    author=''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book_count</a:t>
            </a:r>
            <a:r>
              <a:rPr lang="en-US" sz="1600" b="1" dirty="0" smtClean="0"/>
              <a:t>=0</a:t>
            </a:r>
          </a:p>
          <a:p>
            <a:pPr>
              <a:buNone/>
            </a:pPr>
            <a:r>
              <a:rPr lang="en-US" sz="1600" b="1" dirty="0" smtClean="0"/>
              <a:t>    def __init__(</a:t>
            </a:r>
            <a:r>
              <a:rPr lang="en-US" sz="1600" b="1" dirty="0" err="1" smtClean="0"/>
              <a:t>self,bid,name,author</a:t>
            </a:r>
            <a:r>
              <a:rPr lang="en-US" sz="1600" b="1" dirty="0" smtClean="0"/>
              <a:t>): # Class constructor</a:t>
            </a:r>
          </a:p>
          <a:p>
            <a:pPr>
              <a:buNone/>
            </a:pPr>
            <a:r>
              <a:rPr lang="en-US" sz="1600" b="1" dirty="0" smtClean="0"/>
              <a:t>        print("Constructor got called")</a:t>
            </a:r>
          </a:p>
          <a:p>
            <a:pPr>
              <a:buNone/>
            </a:pPr>
            <a:r>
              <a:rPr lang="en-US" sz="1600" b="1" dirty="0" smtClean="0"/>
              <a:t>        self.bid=bid</a:t>
            </a:r>
          </a:p>
          <a:p>
            <a:pPr>
              <a:buNone/>
            </a:pPr>
            <a:r>
              <a:rPr lang="en-US" sz="1600" b="1" dirty="0" smtClean="0"/>
              <a:t>        self.name=name</a:t>
            </a:r>
          </a:p>
          <a:p>
            <a:pPr>
              <a:buNone/>
            </a:pPr>
            <a:r>
              <a:rPr lang="en-US" sz="1600" b="1" dirty="0" smtClean="0"/>
              <a:t>        </a:t>
            </a:r>
            <a:r>
              <a:rPr lang="en-US" sz="1600" b="1" dirty="0" err="1" smtClean="0"/>
              <a:t>self.author</a:t>
            </a:r>
            <a:r>
              <a:rPr lang="en-US" sz="1600" b="1" dirty="0" smtClean="0"/>
              <a:t>=author</a:t>
            </a:r>
          </a:p>
          <a:p>
            <a:pPr>
              <a:buNone/>
            </a:pPr>
            <a:r>
              <a:rPr lang="en-US" sz="1600" b="1" dirty="0" smtClean="0"/>
              <a:t>        Book1.book_count = </a:t>
            </a:r>
            <a:r>
              <a:rPr lang="en-US" sz="1600" b="1" dirty="0" err="1" smtClean="0"/>
              <a:t>self.book_count</a:t>
            </a:r>
            <a:r>
              <a:rPr lang="en-US" sz="1600" b="1" dirty="0" smtClean="0"/>
              <a:t> + 1</a:t>
            </a:r>
          </a:p>
          <a:p>
            <a:pPr>
              <a:buNone/>
            </a:pPr>
            <a:r>
              <a:rPr lang="en-US" sz="1600" b="1" dirty="0" smtClean="0"/>
              <a:t>     def display(self):  # Class method</a:t>
            </a:r>
          </a:p>
          <a:p>
            <a:pPr>
              <a:buNone/>
            </a:pPr>
            <a:r>
              <a:rPr lang="en-US" sz="1600" b="1" dirty="0" smtClean="0"/>
              <a:t>        copies =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(input("</a:t>
            </a:r>
            <a:r>
              <a:rPr lang="en-US" sz="1600" b="1" dirty="0" err="1" smtClean="0"/>
              <a:t>Howmany</a:t>
            </a:r>
            <a:r>
              <a:rPr lang="en-US" sz="1600" b="1" dirty="0" smtClean="0"/>
              <a:t> copies? ")) # Instance variables</a:t>
            </a:r>
          </a:p>
          <a:p>
            <a:pPr>
              <a:buNone/>
            </a:pPr>
            <a:r>
              <a:rPr lang="en-US" sz="1600" b="1" dirty="0" smtClean="0"/>
              <a:t>        print("Book Id is: ",self.bid)</a:t>
            </a:r>
          </a:p>
          <a:p>
            <a:pPr>
              <a:buNone/>
            </a:pPr>
            <a:r>
              <a:rPr lang="en-US" sz="1600" b="1" dirty="0" smtClean="0"/>
              <a:t>        print("Book Name is : ",self.name)</a:t>
            </a:r>
          </a:p>
          <a:p>
            <a:pPr>
              <a:buNone/>
            </a:pPr>
            <a:r>
              <a:rPr lang="en-US" sz="1600" b="1" dirty="0" smtClean="0"/>
              <a:t>        print("Author of the Book is: ",</a:t>
            </a:r>
            <a:r>
              <a:rPr lang="en-US" sz="1600" b="1" dirty="0" err="1" smtClean="0"/>
              <a:t>self.author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        print("Book count is: ",</a:t>
            </a:r>
            <a:r>
              <a:rPr lang="en-US" sz="1600" b="1" dirty="0" err="1" smtClean="0"/>
              <a:t>self.book_count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        print(self.name, " has ", copies , " copies")</a:t>
            </a:r>
          </a:p>
          <a:p>
            <a:pPr>
              <a:buNone/>
            </a:pPr>
            <a:r>
              <a:rPr lang="en-US" sz="1600" b="1" dirty="0" smtClean="0"/>
              <a:t>b1 = Book1(100,"Let us C","Y </a:t>
            </a:r>
            <a:r>
              <a:rPr lang="en-US" sz="1600" b="1" dirty="0" err="1" smtClean="0"/>
              <a:t>Kanetkar</a:t>
            </a:r>
            <a:r>
              <a:rPr lang="en-US" sz="1600" b="1" dirty="0" smtClean="0"/>
              <a:t>") # Object b1 created Book1 is constructor</a:t>
            </a:r>
          </a:p>
          <a:p>
            <a:pPr>
              <a:buNone/>
            </a:pPr>
            <a:r>
              <a:rPr lang="en-US" sz="1600" b="1" dirty="0" smtClean="0"/>
              <a:t>b1.display() # Instance method called</a:t>
            </a:r>
          </a:p>
          <a:p>
            <a:pPr>
              <a:buNone/>
            </a:pPr>
            <a:r>
              <a:rPr lang="en-US" sz="1600" b="1" dirty="0" smtClean="0"/>
              <a:t>b2 = Book1(101,"2 </a:t>
            </a:r>
            <a:r>
              <a:rPr lang="en-US" sz="1600" b="1" dirty="0" err="1" smtClean="0"/>
              <a:t>States","Chetan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Bhagat</a:t>
            </a:r>
            <a:r>
              <a:rPr lang="en-US" sz="1600" b="1" dirty="0" smtClean="0"/>
              <a:t>") # Object b2 created Book1 is constructor</a:t>
            </a:r>
          </a:p>
          <a:p>
            <a:pPr>
              <a:buNone/>
            </a:pPr>
            <a:r>
              <a:rPr lang="en-US" sz="1600" b="1" dirty="0" smtClean="0"/>
              <a:t>b2.display()</a:t>
            </a:r>
          </a:p>
          <a:p>
            <a:pPr>
              <a:buNone/>
            </a:pPr>
            <a:r>
              <a:rPr lang="en-US" sz="1600" b="1" dirty="0" smtClean="0"/>
              <a:t>b3 = Book1(102," ‎The God of Small </a:t>
            </a:r>
            <a:r>
              <a:rPr lang="en-US" sz="1600" b="1" dirty="0" err="1" smtClean="0"/>
              <a:t>Things","Arundhaty</a:t>
            </a:r>
            <a:r>
              <a:rPr lang="en-US" sz="1600" b="1" dirty="0" smtClean="0"/>
              <a:t> Roy") # Object b3 created Book1 is constructor</a:t>
            </a:r>
          </a:p>
          <a:p>
            <a:pPr>
              <a:buNone/>
            </a:pPr>
            <a:r>
              <a:rPr lang="en-US" sz="1600" b="1" dirty="0" smtClean="0"/>
              <a:t>b3.display()</a:t>
            </a:r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0"/>
            <a:ext cx="1828800" cy="563562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Ex: Class with List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Create a Student class with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List marks capable of storing record of  2 students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Each record has first student name and followed by 3 subject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 a method in this class </a:t>
            </a:r>
            <a:r>
              <a:rPr lang="en-US" sz="2400" b="1" dirty="0" err="1" smtClean="0"/>
              <a:t>giveMarks</a:t>
            </a:r>
            <a:r>
              <a:rPr lang="en-US" sz="2400" b="1" dirty="0" smtClean="0"/>
              <a:t>(). This method should facilitate to enter two student records as given below</a:t>
            </a:r>
          </a:p>
          <a:p>
            <a:pPr>
              <a:buNone/>
            </a:pPr>
            <a:r>
              <a:rPr lang="en-US" sz="2000" b="1" dirty="0" smtClean="0"/>
              <a:t>Student Name: Ram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</a:p>
          <a:p>
            <a:pPr>
              <a:buNone/>
            </a:pPr>
            <a:r>
              <a:rPr lang="en-US" sz="2000" b="1" dirty="0" smtClean="0"/>
              <a:t>Marks of sub: 60</a:t>
            </a:r>
          </a:p>
          <a:p>
            <a:pPr>
              <a:buNone/>
            </a:pPr>
            <a:r>
              <a:rPr lang="en-US" sz="2000" b="1" dirty="0" smtClean="0"/>
              <a:t>Marks of sub: 40</a:t>
            </a:r>
          </a:p>
          <a:p>
            <a:pPr>
              <a:buNone/>
            </a:pPr>
            <a:r>
              <a:rPr lang="en-US" sz="2000" b="1" dirty="0" smtClean="0"/>
              <a:t>Student Name </a:t>
            </a:r>
            <a:r>
              <a:rPr lang="en-US" sz="2000" b="1" dirty="0" err="1" smtClean="0"/>
              <a:t>Radha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Marks of sub: 80</a:t>
            </a:r>
          </a:p>
          <a:p>
            <a:pPr>
              <a:buNone/>
            </a:pPr>
            <a:r>
              <a:rPr lang="en-US" sz="2000" b="1" dirty="0" smtClean="0"/>
              <a:t>Marks of sub: 70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  <a:endParaRPr lang="en-U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0"/>
            <a:ext cx="1828800" cy="563562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Ex: Class with List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Create a Student class with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List marks capable of storing record of  2 students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Each record has first student name and followed by 3 subject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 a method in this class </a:t>
            </a:r>
            <a:r>
              <a:rPr lang="en-US" sz="2400" b="1" dirty="0" err="1" smtClean="0"/>
              <a:t>giveMarks</a:t>
            </a:r>
            <a:r>
              <a:rPr lang="en-US" sz="2400" b="1" dirty="0" smtClean="0"/>
              <a:t>(). This method should facilitate to enter two student records as given below</a:t>
            </a:r>
          </a:p>
          <a:p>
            <a:pPr>
              <a:buNone/>
            </a:pPr>
            <a:r>
              <a:rPr lang="en-US" sz="2000" b="1" dirty="0" smtClean="0"/>
              <a:t>Student Name: Ram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</a:p>
          <a:p>
            <a:pPr>
              <a:buNone/>
            </a:pPr>
            <a:r>
              <a:rPr lang="en-US" sz="2000" b="1" dirty="0" smtClean="0"/>
              <a:t>Marks of sub: 60</a:t>
            </a:r>
          </a:p>
          <a:p>
            <a:pPr>
              <a:buNone/>
            </a:pPr>
            <a:r>
              <a:rPr lang="en-US" sz="2000" b="1" dirty="0" smtClean="0"/>
              <a:t>Marks of sub: 40</a:t>
            </a:r>
          </a:p>
          <a:p>
            <a:pPr>
              <a:buNone/>
            </a:pPr>
            <a:r>
              <a:rPr lang="en-US" sz="2000" b="1" dirty="0" smtClean="0"/>
              <a:t>Student Name </a:t>
            </a:r>
            <a:r>
              <a:rPr lang="en-US" sz="2000" b="1" dirty="0" err="1" smtClean="0"/>
              <a:t>Radha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Marks of sub: 80</a:t>
            </a:r>
          </a:p>
          <a:p>
            <a:pPr>
              <a:buNone/>
            </a:pPr>
            <a:r>
              <a:rPr lang="en-US" sz="2000" b="1" dirty="0" smtClean="0"/>
              <a:t>Marks of sub: 70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</a:p>
          <a:p>
            <a:pPr marL="457200" indent="-457200">
              <a:buAutoNum type="arabicPeriod" startAt="3"/>
            </a:pPr>
            <a:r>
              <a:rPr lang="en-US" sz="2000" b="1" dirty="0" smtClean="0"/>
              <a:t>Add function </a:t>
            </a:r>
            <a:r>
              <a:rPr lang="en-US" sz="2000" b="1" dirty="0" err="1" smtClean="0"/>
              <a:t>dispMarks</a:t>
            </a:r>
            <a:r>
              <a:rPr lang="en-US" sz="2000" b="1" dirty="0" smtClean="0"/>
              <a:t>() which when called should display output as:</a:t>
            </a:r>
          </a:p>
          <a:p>
            <a:pPr marL="457200" indent="-457200">
              <a:buNone/>
            </a:pPr>
            <a:r>
              <a:rPr lang="en-US" sz="2000" b="1" dirty="0" smtClean="0"/>
              <a:t>Ram  50  60  40  </a:t>
            </a:r>
          </a:p>
          <a:p>
            <a:pPr marL="457200" indent="-457200">
              <a:buNone/>
            </a:pPr>
            <a:r>
              <a:rPr lang="en-US" sz="2000" b="1" dirty="0" err="1" smtClean="0"/>
              <a:t>Radha</a:t>
            </a:r>
            <a:r>
              <a:rPr lang="en-US" sz="2000" b="1" dirty="0" smtClean="0"/>
              <a:t>  80  70  50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0"/>
            <a:ext cx="3276600" cy="45719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Classes in Python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791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Overview of OOP </a:t>
            </a:r>
            <a:r>
              <a:rPr lang="en-US" sz="3000" b="1" dirty="0" smtClean="0">
                <a:solidFill>
                  <a:schemeClr val="tx1"/>
                </a:solidFill>
              </a:rPr>
              <a:t>Terminology 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u="sng" dirty="0" smtClean="0">
                <a:solidFill>
                  <a:schemeClr val="tx1"/>
                </a:solidFill>
              </a:rPr>
              <a:t> self :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self represents the instance of the class. 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By using the "</a:t>
            </a:r>
            <a:r>
              <a:rPr lang="en-US" sz="3000" b="1" i="1" u="sng" dirty="0" smtClean="0">
                <a:solidFill>
                  <a:schemeClr val="tx1"/>
                </a:solidFill>
              </a:rPr>
              <a:t>self</a:t>
            </a:r>
            <a:r>
              <a:rPr lang="en-US" sz="3000" b="1" dirty="0" smtClean="0">
                <a:solidFill>
                  <a:schemeClr val="tx1"/>
                </a:solidFill>
              </a:rPr>
              <a:t>" which is instance of current class we can access the </a:t>
            </a:r>
            <a:r>
              <a:rPr lang="en-US" sz="3000" b="1" i="1" u="sng" dirty="0" smtClean="0">
                <a:solidFill>
                  <a:schemeClr val="tx1"/>
                </a:solidFill>
              </a:rPr>
              <a:t>attributes</a:t>
            </a:r>
            <a:r>
              <a:rPr lang="en-US" sz="3000" b="1" dirty="0" smtClean="0">
                <a:solidFill>
                  <a:schemeClr val="tx1"/>
                </a:solidFill>
              </a:rPr>
              <a:t> and </a:t>
            </a:r>
            <a:r>
              <a:rPr lang="en-US" sz="3000" b="1" i="1" u="sng" dirty="0" smtClean="0">
                <a:solidFill>
                  <a:schemeClr val="tx1"/>
                </a:solidFill>
              </a:rPr>
              <a:t>methods</a:t>
            </a:r>
            <a:r>
              <a:rPr lang="en-US" sz="3000" b="1" dirty="0" smtClean="0">
                <a:solidFill>
                  <a:schemeClr val="tx1"/>
                </a:solidFill>
              </a:rPr>
              <a:t> of the class in python.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 self </a:t>
            </a:r>
            <a:r>
              <a:rPr lang="en-US" sz="2800" dirty="0" smtClean="0">
                <a:solidFill>
                  <a:schemeClr val="tx1"/>
                </a:solidFill>
              </a:rPr>
              <a:t>doesn’t have to be called </a:t>
            </a:r>
            <a:r>
              <a:rPr lang="en-US" sz="2800" dirty="0" smtClean="0">
                <a:solidFill>
                  <a:srgbClr val="FF0000"/>
                </a:solidFill>
              </a:rPr>
              <a:t>self</a:t>
            </a:r>
            <a:r>
              <a:rPr lang="en-US" sz="2800" dirty="0" smtClean="0">
                <a:solidFill>
                  <a:schemeClr val="tx1"/>
                </a:solidFill>
              </a:rPr>
              <a:t> as it is not a </a:t>
            </a:r>
            <a:r>
              <a:rPr lang="en-US" sz="2800" smtClean="0">
                <a:solidFill>
                  <a:schemeClr val="tx1"/>
                </a:solidFill>
              </a:rPr>
              <a:t>keyword. But </a:t>
            </a:r>
            <a:r>
              <a:rPr lang="en-US" sz="2800" dirty="0" smtClean="0">
                <a:solidFill>
                  <a:schemeClr val="tx1"/>
                </a:solidFill>
              </a:rPr>
              <a:t>this is a very strongly followed convention</a:t>
            </a:r>
            <a:r>
              <a:rPr lang="en-US" sz="2800" dirty="0" smtClean="0"/>
              <a:t>.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__init__ : (</a:t>
            </a:r>
            <a:r>
              <a:rPr lang="en-US" sz="3000" b="1" dirty="0" smtClean="0">
                <a:solidFill>
                  <a:srgbClr val="FF0000"/>
                </a:solidFill>
              </a:rPr>
              <a:t>Two underscores on left &amp; right of init</a:t>
            </a:r>
            <a:r>
              <a:rPr lang="en-US" sz="3000" b="1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“__init__" is a reserved method in python classes. 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 It is known as a constructor in object oriented concepts. 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 This method automatically gets called when an object is created from the class and</a:t>
            </a:r>
          </a:p>
          <a:p>
            <a:pPr algn="l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 _init_   allow  the class to initialize the attributes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0"/>
            <a:ext cx="1828800" cy="563562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Ex: Class with List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Create a Student class with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List marks capable of storing record of  2 students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/>
              <a:t>Each record has first student name and followed by 3 subject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 a method in this class </a:t>
            </a:r>
            <a:r>
              <a:rPr lang="en-US" sz="2400" b="1" dirty="0" err="1" smtClean="0"/>
              <a:t>giveMarks</a:t>
            </a:r>
            <a:r>
              <a:rPr lang="en-US" sz="2400" b="1" dirty="0" smtClean="0"/>
              <a:t>(). This method should facilitate to enter two student records as given below</a:t>
            </a:r>
          </a:p>
          <a:p>
            <a:pPr>
              <a:buNone/>
            </a:pPr>
            <a:r>
              <a:rPr lang="en-US" sz="2000" b="1" dirty="0" smtClean="0"/>
              <a:t>Student Name: Ram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</a:p>
          <a:p>
            <a:pPr>
              <a:buNone/>
            </a:pPr>
            <a:r>
              <a:rPr lang="en-US" sz="2000" b="1" dirty="0" smtClean="0"/>
              <a:t>Marks of sub: 60</a:t>
            </a:r>
          </a:p>
          <a:p>
            <a:pPr>
              <a:buNone/>
            </a:pPr>
            <a:r>
              <a:rPr lang="en-US" sz="2000" b="1" dirty="0" smtClean="0"/>
              <a:t>Marks of sub: 40</a:t>
            </a:r>
          </a:p>
          <a:p>
            <a:pPr>
              <a:buNone/>
            </a:pPr>
            <a:r>
              <a:rPr lang="en-US" sz="2000" b="1" dirty="0" smtClean="0"/>
              <a:t>Student Name </a:t>
            </a:r>
            <a:r>
              <a:rPr lang="en-US" sz="2000" b="1" dirty="0" err="1" smtClean="0"/>
              <a:t>Radha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Marks of sub: 80</a:t>
            </a:r>
          </a:p>
          <a:p>
            <a:pPr>
              <a:buNone/>
            </a:pPr>
            <a:r>
              <a:rPr lang="en-US" sz="2000" b="1" dirty="0" smtClean="0"/>
              <a:t>Marks of sub: 70</a:t>
            </a:r>
          </a:p>
          <a:p>
            <a:pPr>
              <a:buNone/>
            </a:pPr>
            <a:r>
              <a:rPr lang="en-US" sz="2000" b="1" dirty="0" smtClean="0"/>
              <a:t>Marks of sub: 50</a:t>
            </a:r>
          </a:p>
          <a:p>
            <a:pPr marL="457200" indent="-457200">
              <a:buAutoNum type="arabicPeriod" startAt="3"/>
            </a:pPr>
            <a:r>
              <a:rPr lang="en-US" sz="2000" b="1" dirty="0" smtClean="0"/>
              <a:t>Add method </a:t>
            </a:r>
            <a:r>
              <a:rPr lang="en-US" sz="2000" b="1" dirty="0" err="1" smtClean="0"/>
              <a:t>dispMarks</a:t>
            </a:r>
            <a:r>
              <a:rPr lang="en-US" sz="2000" b="1" dirty="0" smtClean="0"/>
              <a:t>() which when called should display output as:</a:t>
            </a:r>
          </a:p>
          <a:p>
            <a:pPr marL="457200" indent="-457200">
              <a:buNone/>
            </a:pPr>
            <a:r>
              <a:rPr lang="en-US" sz="2000" b="1" dirty="0" smtClean="0"/>
              <a:t>Ram  50  60  40  </a:t>
            </a:r>
          </a:p>
          <a:p>
            <a:pPr marL="457200" indent="-457200">
              <a:buNone/>
            </a:pPr>
            <a:r>
              <a:rPr lang="en-US" sz="2000" b="1" dirty="0" err="1" smtClean="0"/>
              <a:t>Radha</a:t>
            </a:r>
            <a:r>
              <a:rPr lang="en-US" sz="2000" b="1" dirty="0" smtClean="0"/>
              <a:t>  80  70  50</a:t>
            </a:r>
          </a:p>
          <a:p>
            <a:pPr marL="457200" indent="-457200">
              <a:buAutoNum type="arabicPeriod" startAt="4"/>
            </a:pPr>
            <a:r>
              <a:rPr lang="en-US" sz="2600" b="1" dirty="0" smtClean="0"/>
              <a:t>Add method </a:t>
            </a:r>
            <a:r>
              <a:rPr lang="en-US" sz="2600" b="1" dirty="0" err="1" smtClean="0"/>
              <a:t>dispSumMarks</a:t>
            </a:r>
            <a:r>
              <a:rPr lang="en-US" sz="2600" b="1" dirty="0" smtClean="0"/>
              <a:t>() which when called should display output as:</a:t>
            </a:r>
          </a:p>
          <a:p>
            <a:pPr marL="457200" indent="-457200">
              <a:buNone/>
            </a:pPr>
            <a:r>
              <a:rPr lang="en-US" sz="2600" b="1" dirty="0" smtClean="0"/>
              <a:t>Ram Sum of marks :  150</a:t>
            </a:r>
          </a:p>
          <a:p>
            <a:pPr marL="457200" indent="-457200">
              <a:buNone/>
            </a:pPr>
            <a:r>
              <a:rPr lang="en-US" sz="2600" b="1" dirty="0" err="1" smtClean="0"/>
              <a:t>Radha</a:t>
            </a:r>
            <a:r>
              <a:rPr lang="en-US" sz="2600" b="1" dirty="0" smtClean="0"/>
              <a:t> Sum of marks :  200</a:t>
            </a:r>
            <a:endParaRPr lang="en-US" sz="2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200" y="274638"/>
            <a:ext cx="2133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Ex: Class with List Solution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595491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Student:</a:t>
            </a:r>
          </a:p>
          <a:p>
            <a:r>
              <a:rPr lang="en-US" sz="1200" dirty="0" smtClean="0"/>
              <a:t>    marks = []</a:t>
            </a:r>
          </a:p>
          <a:p>
            <a:r>
              <a:rPr lang="en-US" sz="1200" dirty="0" smtClean="0"/>
              <a:t>    def </a:t>
            </a:r>
            <a:r>
              <a:rPr lang="en-US" sz="1200" dirty="0" err="1" smtClean="0"/>
              <a:t>giveMarks</a:t>
            </a:r>
            <a:r>
              <a:rPr lang="en-US" sz="1200" dirty="0" smtClean="0"/>
              <a:t>(self):</a:t>
            </a:r>
          </a:p>
          <a:p>
            <a:r>
              <a:rPr lang="en-US" sz="1200" dirty="0" smtClean="0"/>
              <a:t>    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 in range(0,8):</a:t>
            </a:r>
          </a:p>
          <a:p>
            <a:r>
              <a:rPr lang="en-US" sz="1200" dirty="0" smtClean="0"/>
              <a:t>            if(i%4 == 0):</a:t>
            </a:r>
          </a:p>
          <a:p>
            <a:r>
              <a:rPr lang="en-US" sz="1200" dirty="0" smtClean="0"/>
              <a:t>                #print(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self.marks.append</a:t>
            </a:r>
            <a:r>
              <a:rPr lang="en-US" sz="1200" dirty="0" smtClean="0"/>
              <a:t>(input("Student Name: "))</a:t>
            </a:r>
          </a:p>
          <a:p>
            <a:r>
              <a:rPr lang="en-US" sz="1200" dirty="0" smtClean="0"/>
              <a:t>            else: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self.marks.append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(input("Marks of sub: ")))</a:t>
            </a:r>
          </a:p>
          <a:p>
            <a:r>
              <a:rPr lang="en-US" sz="1200" dirty="0" smtClean="0"/>
              <a:t>    def </a:t>
            </a:r>
            <a:r>
              <a:rPr lang="en-US" sz="1200" dirty="0" err="1" smtClean="0"/>
              <a:t>dispMarks</a:t>
            </a:r>
            <a:r>
              <a:rPr lang="en-US" sz="1200" dirty="0" smtClean="0"/>
              <a:t>(self):</a:t>
            </a:r>
          </a:p>
          <a:p>
            <a:r>
              <a:rPr lang="en-US" sz="1200" dirty="0" smtClean="0"/>
              <a:t>    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 in range(0,8):</a:t>
            </a:r>
          </a:p>
          <a:p>
            <a:r>
              <a:rPr lang="en-US" sz="1200" dirty="0" smtClean="0"/>
              <a:t>            if(i%4 == 0):</a:t>
            </a:r>
          </a:p>
          <a:p>
            <a:r>
              <a:rPr lang="en-US" sz="1200" dirty="0" smtClean="0"/>
              <a:t>                print()</a:t>
            </a:r>
          </a:p>
          <a:p>
            <a:r>
              <a:rPr lang="en-US" sz="1200" dirty="0" smtClean="0"/>
              <a:t>            print(</a:t>
            </a:r>
            <a:r>
              <a:rPr lang="en-US" sz="1200" dirty="0" err="1" smtClean="0"/>
              <a:t>self.marks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],end='  ')</a:t>
            </a:r>
          </a:p>
          <a:p>
            <a:r>
              <a:rPr lang="en-US" sz="1200" dirty="0" smtClean="0"/>
              <a:t>    def </a:t>
            </a:r>
            <a:r>
              <a:rPr lang="en-US" sz="1200" dirty="0" err="1" smtClean="0"/>
              <a:t>dispSumMarks</a:t>
            </a:r>
            <a:r>
              <a:rPr lang="en-US" sz="1200" dirty="0" smtClean="0"/>
              <a:t>(self):</a:t>
            </a:r>
          </a:p>
          <a:p>
            <a:r>
              <a:rPr lang="en-US" sz="1200" dirty="0" smtClean="0"/>
              <a:t>        tot = 0</a:t>
            </a:r>
          </a:p>
          <a:p>
            <a:r>
              <a:rPr lang="en-US" sz="1200" dirty="0" smtClean="0"/>
              <a:t>        first = 0</a:t>
            </a:r>
          </a:p>
          <a:p>
            <a:r>
              <a:rPr lang="en-US" sz="1200" dirty="0" smtClean="0"/>
              <a:t>        last = 4</a:t>
            </a:r>
          </a:p>
          <a:p>
            <a:r>
              <a:rPr lang="en-US" sz="1200" dirty="0" smtClean="0"/>
              <a:t>        print()</a:t>
            </a:r>
          </a:p>
          <a:p>
            <a:r>
              <a:rPr lang="en-US" sz="1200" dirty="0" smtClean="0"/>
              <a:t>        for j in range(0,2):</a:t>
            </a:r>
          </a:p>
          <a:p>
            <a:r>
              <a:rPr lang="en-US" sz="1200" dirty="0" smtClean="0"/>
              <a:t>            tot=0</a:t>
            </a:r>
          </a:p>
          <a:p>
            <a:r>
              <a:rPr lang="en-US" sz="1200" dirty="0" smtClean="0"/>
              <a:t>        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 in range(</a:t>
            </a:r>
            <a:r>
              <a:rPr lang="en-US" sz="1200" dirty="0" err="1" smtClean="0"/>
              <a:t>first,last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            if(i%4 == 0):</a:t>
            </a:r>
          </a:p>
          <a:p>
            <a:r>
              <a:rPr lang="en-US" sz="1200" dirty="0" smtClean="0"/>
              <a:t>                    print(</a:t>
            </a:r>
            <a:r>
              <a:rPr lang="en-US" sz="1200" dirty="0" err="1" smtClean="0"/>
              <a:t>self.marks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],end=' ')</a:t>
            </a:r>
          </a:p>
          <a:p>
            <a:r>
              <a:rPr lang="en-US" sz="1200" dirty="0" smtClean="0"/>
              <a:t>                else:</a:t>
            </a:r>
          </a:p>
          <a:p>
            <a:r>
              <a:rPr lang="en-US" sz="1200" dirty="0" smtClean="0"/>
              <a:t>                    tot = </a:t>
            </a:r>
            <a:r>
              <a:rPr lang="en-US" sz="1200" dirty="0" err="1" smtClean="0"/>
              <a:t>tot+self.marks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      print("Sum of marks : ", tot)</a:t>
            </a:r>
          </a:p>
          <a:p>
            <a:r>
              <a:rPr lang="en-US" sz="1200" dirty="0" smtClean="0"/>
              <a:t>            first = last</a:t>
            </a:r>
          </a:p>
          <a:p>
            <a:r>
              <a:rPr lang="en-US" sz="1200" dirty="0" smtClean="0"/>
              <a:t>            last +=4</a:t>
            </a:r>
          </a:p>
          <a:p>
            <a:r>
              <a:rPr lang="en-US" sz="1200" dirty="0" err="1" smtClean="0"/>
              <a:t>stu</a:t>
            </a:r>
            <a:r>
              <a:rPr lang="en-US" sz="1200" dirty="0" smtClean="0"/>
              <a:t> = Student()</a:t>
            </a:r>
          </a:p>
          <a:p>
            <a:r>
              <a:rPr lang="en-US" sz="1200" dirty="0" err="1" smtClean="0"/>
              <a:t>stu.giveMarks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stu.dispMarks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stu.dispSumMarks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Employee:</a:t>
            </a:r>
          </a:p>
          <a:p>
            <a:r>
              <a:rPr lang="en-US" dirty="0" smtClean="0"/>
              <a:t>     'Common base class for all employees'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empCount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  def __init__(self, name, salary):</a:t>
            </a:r>
          </a:p>
          <a:p>
            <a:r>
              <a:rPr lang="en-US" dirty="0" smtClean="0"/>
              <a:t>        self.name=name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self.salary</a:t>
            </a:r>
            <a:r>
              <a:rPr lang="en-US" dirty="0" smtClean="0"/>
              <a:t>=salary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Employee.empCount</a:t>
            </a:r>
            <a:r>
              <a:rPr lang="en-US" dirty="0" smtClean="0"/>
              <a:t> +=1</a:t>
            </a:r>
          </a:p>
          <a:p>
            <a:r>
              <a:rPr lang="en-US" dirty="0" smtClean="0"/>
              <a:t>    def </a:t>
            </a:r>
            <a:r>
              <a:rPr lang="en-US" dirty="0" err="1" smtClean="0"/>
              <a:t>displayCount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print("total employees")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hasattr</a:t>
            </a:r>
            <a:r>
              <a:rPr lang="en-US" dirty="0" smtClean="0"/>
              <a:t>(t6,'n1')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getattr</a:t>
            </a:r>
            <a:r>
              <a:rPr lang="en-US" dirty="0" smtClean="0"/>
              <a:t>(t6,'n')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setattr</a:t>
            </a:r>
            <a:r>
              <a:rPr lang="en-US" dirty="0" smtClean="0"/>
              <a:t>(t6,'n',22 ... 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getattr</a:t>
            </a:r>
            <a:r>
              <a:rPr lang="en-US" dirty="0" smtClean="0"/>
              <a:t>(t6,'n')</a:t>
            </a:r>
          </a:p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Class with constructor __init__ and method disp()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test:</a:t>
            </a:r>
          </a:p>
          <a:p>
            <a:pPr>
              <a:buNone/>
            </a:pPr>
            <a:r>
              <a:rPr lang="en-US" dirty="0" smtClean="0"/>
              <a:t>    n=1 # class variable should be initialized</a:t>
            </a:r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disp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       print("disp </a:t>
            </a:r>
            <a:r>
              <a:rPr lang="en-US" dirty="0" err="1" smtClean="0"/>
              <a:t>called",self.n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def __init__ (self):</a:t>
            </a:r>
          </a:p>
          <a:p>
            <a:pPr>
              <a:buNone/>
            </a:pPr>
            <a:r>
              <a:rPr lang="en-US" dirty="0" smtClean="0"/>
              <a:t>       print("Constructor called. Value of n: ",self.n," n data type:",type(self.n))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self.n</a:t>
            </a:r>
            <a:r>
              <a:rPr lang="en-US" dirty="0" smtClean="0"/>
              <a:t>=111.56</a:t>
            </a:r>
          </a:p>
          <a:p>
            <a:pPr>
              <a:buNone/>
            </a:pPr>
            <a:r>
              <a:rPr lang="en-US" dirty="0" smtClean="0"/>
              <a:t>       print("In Constructor called. n modified with 111. n: ",self.n, " n data type:",type(self.n))</a:t>
            </a:r>
          </a:p>
          <a:p>
            <a:pPr>
              <a:buNone/>
            </a:pPr>
            <a:r>
              <a:rPr lang="en-US" dirty="0" smtClean="0"/>
              <a:t>t4=test()</a:t>
            </a:r>
          </a:p>
          <a:p>
            <a:pPr>
              <a:buNone/>
            </a:pPr>
            <a:r>
              <a:rPr lang="en-US" dirty="0" smtClean="0"/>
              <a:t>t4.disp()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e result for class book with attribut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187190" cy="4717733"/>
          </a:xfrm>
          <a:prstGeom prst="rect">
            <a:avLst/>
          </a:prstGeom>
          <a:noFill/>
        </p:spPr>
      </p:pic>
      <p:pic>
        <p:nvPicPr>
          <p:cNvPr id="22530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646238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Non-Living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691313" cy="4282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Non-Living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2" y="1219200"/>
            <a:ext cx="7467598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Create Class with Constructor &amp;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'''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Class with constructor, class variable, instance variable and </a:t>
            </a:r>
            <a:r>
              <a:rPr lang="en-US" b="1" dirty="0" smtClean="0">
                <a:solidFill>
                  <a:srgbClr val="FF0000"/>
                </a:solidFill>
              </a:rPr>
              <a:t>method with parameter</a:t>
            </a:r>
          </a:p>
          <a:p>
            <a:pPr>
              <a:buNone/>
            </a:pPr>
            <a:r>
              <a:rPr lang="en-US" b="1" dirty="0" smtClean="0"/>
              <a:t>PyClassWithConstructorMethod.py</a:t>
            </a:r>
          </a:p>
          <a:p>
            <a:pPr>
              <a:buNone/>
            </a:pPr>
            <a:r>
              <a:rPr lang="en-US" b="1" dirty="0" smtClean="0"/>
              <a:t>'''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/>
              <a:t>Classes</a:t>
            </a:r>
            <a:r>
              <a:rPr lang="en-US" sz="4400" b="1" dirty="0" smtClean="0"/>
              <a:t> are a way of grouping together related data </a:t>
            </a:r>
            <a:r>
              <a:rPr lang="en-US" sz="4400" b="1" dirty="0" err="1" smtClean="0"/>
              <a:t>ie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attributes</a:t>
            </a:r>
            <a:r>
              <a:rPr lang="en-US" sz="4400" b="1" dirty="0" smtClean="0"/>
              <a:t> or class variables</a:t>
            </a:r>
          </a:p>
          <a:p>
            <a:r>
              <a:rPr lang="en-US" sz="4400" b="1" i="1" dirty="0" smtClean="0"/>
              <a:t>And</a:t>
            </a:r>
            <a:r>
              <a:rPr lang="en-US" sz="4400" b="1" dirty="0" smtClean="0"/>
              <a:t> </a:t>
            </a:r>
            <a:r>
              <a:rPr lang="en-US" sz="4400" b="1" dirty="0" smtClean="0">
                <a:solidFill>
                  <a:srgbClr val="FF0000"/>
                </a:solidFill>
              </a:rPr>
              <a:t>methods</a:t>
            </a:r>
            <a:r>
              <a:rPr lang="en-US" sz="4400" b="1" dirty="0" smtClean="0"/>
              <a:t> which act upon that data.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Create Class with Constructor &amp; method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'''</a:t>
            </a:r>
          </a:p>
          <a:p>
            <a:pPr>
              <a:buNone/>
            </a:pPr>
            <a:r>
              <a:rPr lang="en-US" sz="1800" b="1" dirty="0" smtClean="0"/>
              <a:t>Class with constructor, class variable, instance variable and method with parameter</a:t>
            </a:r>
          </a:p>
          <a:p>
            <a:pPr>
              <a:buNone/>
            </a:pPr>
            <a:r>
              <a:rPr lang="en-US" sz="1800" b="1" dirty="0" smtClean="0"/>
              <a:t>PyClassWithConstructorMethod.py</a:t>
            </a:r>
          </a:p>
          <a:p>
            <a:pPr>
              <a:buNone/>
            </a:pPr>
            <a:r>
              <a:rPr lang="en-US" sz="1800" b="1" dirty="0" smtClean="0"/>
              <a:t>'''</a:t>
            </a:r>
          </a:p>
          <a:p>
            <a:pPr>
              <a:buNone/>
            </a:pPr>
            <a:r>
              <a:rPr lang="en-US" sz="2200" b="1" dirty="0" smtClean="0"/>
              <a:t>class test:</a:t>
            </a:r>
          </a:p>
          <a:p>
            <a:pPr>
              <a:buNone/>
            </a:pPr>
            <a:r>
              <a:rPr lang="en-US" sz="2200" b="1" dirty="0" smtClean="0"/>
              <a:t>    n=1</a:t>
            </a:r>
          </a:p>
          <a:p>
            <a:pPr>
              <a:buNone/>
            </a:pPr>
            <a:r>
              <a:rPr lang="en-US" sz="2200" b="1" dirty="0" smtClean="0"/>
              <a:t>    def _init_ (self):</a:t>
            </a:r>
          </a:p>
          <a:p>
            <a:pPr>
              <a:buNone/>
            </a:pPr>
            <a:r>
              <a:rPr lang="en-US" sz="2200" b="1" dirty="0" smtClean="0"/>
              <a:t>        print("In constructor ",self.n)</a:t>
            </a:r>
          </a:p>
          <a:p>
            <a:pPr>
              <a:buNone/>
            </a:pPr>
            <a:r>
              <a:rPr lang="en-US" sz="2200" b="1" dirty="0" smtClean="0"/>
              <a:t>    def disp(self, val):</a:t>
            </a:r>
          </a:p>
          <a:p>
            <a:pPr>
              <a:buNone/>
            </a:pPr>
            <a:r>
              <a:rPr lang="en-US" sz="2200" b="1" dirty="0" smtClean="0"/>
              <a:t>        self.n = val</a:t>
            </a:r>
          </a:p>
          <a:p>
            <a:pPr>
              <a:buNone/>
            </a:pPr>
            <a:r>
              <a:rPr lang="en-US" sz="2200" b="1" dirty="0" smtClean="0"/>
              <a:t>        print("disp </a:t>
            </a:r>
            <a:r>
              <a:rPr lang="en-US" sz="2200" b="1" dirty="0" err="1" smtClean="0"/>
              <a:t>called",self.n</a:t>
            </a:r>
            <a:r>
              <a:rPr lang="en-US" sz="2200" b="1" dirty="0" smtClean="0"/>
              <a:t>)</a:t>
            </a:r>
          </a:p>
          <a:p>
            <a:pPr>
              <a:buNone/>
            </a:pPr>
            <a:r>
              <a:rPr lang="en-US" sz="2200" b="1" dirty="0" smtClean="0"/>
              <a:t>t4=test()</a:t>
            </a:r>
          </a:p>
          <a:p>
            <a:pPr>
              <a:buNone/>
            </a:pPr>
            <a:r>
              <a:rPr lang="en-US" sz="2200" b="1" dirty="0" smtClean="0"/>
              <a:t>t4.disp(10)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Output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/>
              <a:t>disp called 10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2171</Words>
  <Application>Microsoft Office PowerPoint</Application>
  <PresentationFormat>On-screen Show (4:3)</PresentationFormat>
  <Paragraphs>381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Classes in Python</vt:lpstr>
      <vt:lpstr>Classes in Python</vt:lpstr>
      <vt:lpstr>Classes in Python</vt:lpstr>
      <vt:lpstr>Non-Living Car</vt:lpstr>
      <vt:lpstr>Non-Living Fruit</vt:lpstr>
      <vt:lpstr>Non-Living Fruit</vt:lpstr>
      <vt:lpstr>Create Class with Constructor &amp; method</vt:lpstr>
      <vt:lpstr> class</vt:lpstr>
      <vt:lpstr>Create Class with Constructor &amp; method</vt:lpstr>
      <vt:lpstr>Create Class with Constructor &amp; method</vt:lpstr>
      <vt:lpstr>Class with constructor __init__</vt:lpstr>
      <vt:lpstr>Class with constructor __init__</vt:lpstr>
      <vt:lpstr> self</vt:lpstr>
      <vt:lpstr>Constructor __init__ with parameters</vt:lpstr>
      <vt:lpstr>Constructor __init__ with parameters</vt:lpstr>
      <vt:lpstr>Class with constructor, class variable, method, local variable</vt:lpstr>
      <vt:lpstr>Class with constructor, class variable, method, local variable</vt:lpstr>
      <vt:lpstr>Class with method disp Instantiation without constructor  self need not be used to access Instance variable</vt:lpstr>
      <vt:lpstr>Sum of First N Natural Numbers</vt:lpstr>
      <vt:lpstr>Ex:Sum of First N Natural Numbers</vt:lpstr>
      <vt:lpstr>Sum of First N Natural Numbers</vt:lpstr>
      <vt:lpstr>Create Class Add Constructor</vt:lpstr>
      <vt:lpstr>Non-Living Object : Book</vt:lpstr>
      <vt:lpstr>Non-Living Object : Book</vt:lpstr>
      <vt:lpstr>Non-Living Object : Book</vt:lpstr>
      <vt:lpstr>Class or Static Variables in Python</vt:lpstr>
      <vt:lpstr>Py Class With Static Variable</vt:lpstr>
      <vt:lpstr>Ex: Class with List</vt:lpstr>
      <vt:lpstr>Ex: Class with List</vt:lpstr>
      <vt:lpstr>Ex: Class with List</vt:lpstr>
      <vt:lpstr>Ex: Class with List Solution</vt:lpstr>
      <vt:lpstr>class</vt:lpstr>
      <vt:lpstr>Slide 33</vt:lpstr>
      <vt:lpstr>Class with constructor __init__ and method disp()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 Python</dc:title>
  <dc:creator>umesh</dc:creator>
  <cp:lastModifiedBy>umesh gogte</cp:lastModifiedBy>
  <cp:revision>161</cp:revision>
  <dcterms:created xsi:type="dcterms:W3CDTF">2015-07-08T22:02:42Z</dcterms:created>
  <dcterms:modified xsi:type="dcterms:W3CDTF">2018-10-27T02:05:58Z</dcterms:modified>
</cp:coreProperties>
</file>