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63" r:id="rId2"/>
    <p:sldId id="362" r:id="rId3"/>
    <p:sldId id="364" r:id="rId4"/>
    <p:sldId id="365" r:id="rId5"/>
    <p:sldId id="367" r:id="rId6"/>
    <p:sldId id="368" r:id="rId7"/>
    <p:sldId id="369" r:id="rId8"/>
    <p:sldId id="370" r:id="rId9"/>
    <p:sldId id="371" r:id="rId10"/>
    <p:sldId id="372" r:id="rId11"/>
    <p:sldId id="373" r:id="rId12"/>
    <p:sldId id="37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60"/>
  </p:normalViewPr>
  <p:slideViewPr>
    <p:cSldViewPr>
      <p:cViewPr>
        <p:scale>
          <a:sx n="91" d="100"/>
          <a:sy n="91" d="100"/>
        </p:scale>
        <p:origin x="-138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1712D0-14A0-4178-848F-B02C7104A22B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FD3DAF-D1BB-4FFE-8CCE-36CBFEA8BD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6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AF2A-E69C-421B-AB46-02F4336987A5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D5CB-DF0B-4D19-A15B-A5EA0D75D7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422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AF2A-E69C-421B-AB46-02F4336987A5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D5CB-DF0B-4D19-A15B-A5EA0D75D7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403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AF2A-E69C-421B-AB46-02F4336987A5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D5CB-DF0B-4D19-A15B-A5EA0D75D7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99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AF2A-E69C-421B-AB46-02F4336987A5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D5CB-DF0B-4D19-A15B-A5EA0D75D7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2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AF2A-E69C-421B-AB46-02F4336987A5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D5CB-DF0B-4D19-A15B-A5EA0D75D7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18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AF2A-E69C-421B-AB46-02F4336987A5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D5CB-DF0B-4D19-A15B-A5EA0D75D7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61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AF2A-E69C-421B-AB46-02F4336987A5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D5CB-DF0B-4D19-A15B-A5EA0D75D7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9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AF2A-E69C-421B-AB46-02F4336987A5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D5CB-DF0B-4D19-A15B-A5EA0D75D7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409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AF2A-E69C-421B-AB46-02F4336987A5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D5CB-DF0B-4D19-A15B-A5EA0D75D7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34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AF2A-E69C-421B-AB46-02F4336987A5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D5CB-DF0B-4D19-A15B-A5EA0D75D7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9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AF2A-E69C-421B-AB46-02F4336987A5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D5CB-DF0B-4D19-A15B-A5EA0D75D7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85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2AF2A-E69C-421B-AB46-02F4336987A5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5D5CB-DF0B-4D19-A15B-A5EA0D75D7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9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Exception Handling</a:t>
            </a:r>
            <a:endParaRPr lang="en-US" sz="400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Generally we get the two types of errors in programming languages.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	1.Syntax errors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	2.Runtime errors</a:t>
            </a:r>
          </a:p>
          <a:p>
            <a:pPr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1.Syntax errors:</a:t>
            </a: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The errors which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occures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because of invalid syntaxes is known as syntax errors.</a:t>
            </a: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Whenever syntax error is occurred in python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program,then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compiled python file will not be generated.</a:t>
            </a: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Without getting compiled python file program execution will not be started.</a:t>
            </a: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Programmer is responsible for providing the solutions to the syntax error</a:t>
            </a:r>
          </a:p>
          <a:p>
            <a:pPr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Ex: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def f1()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print("in f1") </a:t>
            </a:r>
            <a:endParaRPr lang="en-US" sz="2000" dirty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791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15</a:t>
            </a: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.\D or [^0-9]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--- any single digit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16</a:t>
            </a: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.\w or [a-z </a:t>
            </a:r>
            <a:r>
              <a:rPr lang="en-US" sz="2000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A-Z</a:t>
            </a: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0-9]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---any alpha numeric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17.</a:t>
            </a: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\w or [a-z </a:t>
            </a:r>
            <a:r>
              <a:rPr lang="en-US" sz="2000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A-Z</a:t>
            </a: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0-9]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---any non alpha numeric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18.</a:t>
            </a: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\s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---’ ’,’,’,’\t’,’\n’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The sequence of regular expression characters represented in and it is preceded by the ‘r’ character is known as a regular expression pattern 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By calling predefined functions or methods of re module we can extract the pattern matching information from the given data.</a:t>
            </a:r>
          </a:p>
          <a:p>
            <a:pPr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Ex1:</a:t>
            </a:r>
          </a:p>
          <a:p>
            <a:pPr>
              <a:buNone/>
            </a:pP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import re</a:t>
            </a:r>
          </a:p>
          <a:p>
            <a:pPr>
              <a:buNone/>
            </a:pPr>
            <a:r>
              <a:rPr lang="en-IN" sz="20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regex</a:t>
            </a: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=r"[a-</a:t>
            </a:r>
            <a:r>
              <a:rPr lang="en-IN" sz="20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zA</a:t>
            </a: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-Z]+ \d+"</a:t>
            </a:r>
          </a:p>
          <a:p>
            <a:pPr>
              <a:buNone/>
            </a:pP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matches=</a:t>
            </a:r>
            <a:r>
              <a:rPr lang="en-IN" sz="20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re.findall</a:t>
            </a: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IN" sz="20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regex,"June</a:t>
            </a: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24,August 13,december 12,january10")</a:t>
            </a:r>
          </a:p>
          <a:p>
            <a:pPr>
              <a:buNone/>
            </a:pP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for match in matches:</a:t>
            </a:r>
          </a:p>
          <a:p>
            <a:pPr>
              <a:buNone/>
            </a:pP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   print("Full match: ",match)</a:t>
            </a:r>
            <a:endParaRPr lang="en-US" sz="2000" dirty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Ex2:</a:t>
            </a:r>
          </a:p>
          <a:p>
            <a:pPr>
              <a:buNone/>
            </a:pPr>
            <a:r>
              <a:rPr lang="en-IN" sz="20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regex</a:t>
            </a: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=r"[a-</a:t>
            </a:r>
            <a:r>
              <a:rPr lang="en-IN" sz="20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zA</a:t>
            </a: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-Z]+ \d+"</a:t>
            </a:r>
          </a:p>
          <a:p>
            <a:pPr>
              <a:buNone/>
            </a:pP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matches=</a:t>
            </a:r>
            <a:r>
              <a:rPr lang="en-IN" sz="20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re.finditer</a:t>
            </a: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IN" sz="20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regex,"June</a:t>
            </a: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24,August 13,december 12,january10")</a:t>
            </a:r>
          </a:p>
          <a:p>
            <a:pPr>
              <a:buNone/>
            </a:pP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for match in matches:</a:t>
            </a:r>
          </a:p>
          <a:p>
            <a:pPr>
              <a:buNone/>
            </a:pP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   print("Match at index: ",</a:t>
            </a:r>
            <a:r>
              <a:rPr lang="en-IN" sz="20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match.start</a:t>
            </a: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(),</a:t>
            </a:r>
            <a:r>
              <a:rPr lang="en-IN" sz="20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match.end</a:t>
            </a: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())</a:t>
            </a:r>
          </a:p>
          <a:p>
            <a:pPr>
              <a:buNone/>
            </a:pPr>
            <a:r>
              <a:rPr lang="en-IN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Ex3:</a:t>
            </a:r>
          </a:p>
          <a:p>
            <a:pPr>
              <a:buNone/>
            </a:pPr>
            <a:r>
              <a:rPr lang="en-IN" sz="20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regex</a:t>
            </a: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IN" sz="20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re.compile</a:t>
            </a: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(r"(\w+) world")</a:t>
            </a:r>
          </a:p>
          <a:p>
            <a:pPr>
              <a:buNone/>
            </a:pP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result=</a:t>
            </a:r>
            <a:r>
              <a:rPr lang="en-IN" sz="20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regex.search</a:t>
            </a: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("Hello World is the easiest world")</a:t>
            </a:r>
          </a:p>
          <a:p>
            <a:pPr>
              <a:buNone/>
            </a:pP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print(result)</a:t>
            </a:r>
          </a:p>
          <a:p>
            <a:pPr>
              <a:buNone/>
            </a:pP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if result:</a:t>
            </a:r>
          </a:p>
          <a:p>
            <a:pPr>
              <a:buNone/>
            </a:pP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   print(</a:t>
            </a:r>
            <a:r>
              <a:rPr lang="en-IN" sz="20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result.start</a:t>
            </a: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(),</a:t>
            </a:r>
            <a:r>
              <a:rPr lang="en-IN" sz="20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result.end</a:t>
            </a:r>
            <a:r>
              <a:rPr lang="en-IN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())</a:t>
            </a:r>
            <a:endParaRPr lang="en-US" sz="2000" dirty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Ex4:</a:t>
            </a:r>
          </a:p>
          <a:p>
            <a:pPr>
              <a:buNone/>
            </a:pPr>
            <a:r>
              <a:rPr lang="en-US" sz="20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regex</a:t>
            </a: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en-US" sz="20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re.compile</a:t>
            </a: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(r"\d{10}")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while True: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sz="20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mobno</a:t>
            </a: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=input("enter mobile no")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   if </a:t>
            </a:r>
            <a:r>
              <a:rPr lang="en-US" sz="20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0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mobno</a:t>
            </a: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) == 10: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       result=</a:t>
            </a:r>
            <a:r>
              <a:rPr lang="en-US" sz="20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regex.search</a:t>
            </a: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0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mobno</a:t>
            </a: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       if result: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           print("valid mobile no")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           break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       else: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           print("</a:t>
            </a:r>
            <a:r>
              <a:rPr lang="en-US" sz="2000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mobno</a:t>
            </a: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should contain numeric values only")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   else: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       print("invalid mobile no")</a:t>
            </a:r>
            <a:endParaRPr lang="en-US" sz="2000" dirty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4864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Run time errors:</a:t>
            </a: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The errors which occurs after starting execution of the program are known as runtime errors.</a:t>
            </a: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Runtime errors can occur because of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	1.Invalid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/p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	2.Invalid logic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	3.memory issues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	4.Hardware failures and so on</a:t>
            </a: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With respect to each and every runtime error corresponding runtime error representation class is available in python.</a:t>
            </a: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Runtime error representation classes technically we as a exception classes.</a:t>
            </a: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While executing the program if any runtime error is occur corresponding runtime error representation class object is created</a:t>
            </a: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Creating runtime error representation class object is technically known as a rising exception</a:t>
            </a: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If code is not implemented to handle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rised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exception then program will be terminated abnormally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8674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Exception Handling:</a:t>
            </a: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The concept of identifying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rised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exception,receiving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that exception and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assiging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that exception to corresponding exceptional class is known as exception handling.</a:t>
            </a: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Exception handling can be implemented by using try and except blocks.</a:t>
            </a:r>
          </a:p>
          <a:p>
            <a:pPr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Try </a:t>
            </a:r>
            <a:r>
              <a:rPr lang="en-US" sz="2000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block:A</a:t>
            </a: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block which is preceded by the try keyword is known as a try block</a:t>
            </a:r>
          </a:p>
          <a:p>
            <a:pPr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Syntax: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Try: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	-----</a:t>
            </a:r>
          </a:p>
          <a:p>
            <a:pPr>
              <a:buNone/>
            </a:pPr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	----</a:t>
            </a: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The statements which causes to runtime errors and other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statemnts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Which depends on the execution of the runtime errors statements are recommended to represent in try block</a:t>
            </a: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While executing try block statement if any exception is raised then immediately try block identifies that exception to except block without executing remaining statements of try block.</a:t>
            </a: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Except block:</a:t>
            </a: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 block which is preceded by the except keyword is known as except block.</a:t>
            </a: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Except block should be preceded by try block.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Syntax:  </a:t>
            </a:r>
            <a:r>
              <a:rPr lang="en-US" sz="20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except(Exception class):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Regular Expressions</a:t>
            </a:r>
            <a:endParaRPr lang="en-US" sz="400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Regular expressions are nothing but special characters and by using regular expressions special characters we can define the regular  expression patterns.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By using regular expression patterns we can extract the required information from the given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data.we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can perform the data format validation and we can define the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url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patterns for the web pages.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.’*’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---It matches 0 or more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occurences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of its preceding characters.</a:t>
            </a:r>
          </a:p>
          <a:p>
            <a:pPr>
              <a:buNone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Ex:ab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*c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ac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abc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abbc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2.</a:t>
            </a: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’+’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--- It matches 1 or more occurrences of its preceding characters.</a:t>
            </a:r>
          </a:p>
          <a:p>
            <a:pPr>
              <a:buNone/>
            </a:pPr>
            <a:r>
              <a:rPr lang="en-US" sz="2000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Ex: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ab+c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ac ----error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abc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abbc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3.</a:t>
            </a: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’?’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--- It matches 0 or 1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occurences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of its preceding characters.</a:t>
            </a:r>
          </a:p>
          <a:p>
            <a:pPr>
              <a:buNone/>
            </a:pPr>
            <a:r>
              <a:rPr lang="en-US" sz="2000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Ex: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ab?c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ac 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abc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abbc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----error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4.</a:t>
            </a: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’.’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--- It matches any single character.</a:t>
            </a:r>
          </a:p>
          <a:p>
            <a:pPr>
              <a:buNone/>
            </a:pPr>
            <a:r>
              <a:rPr lang="en-US" sz="2000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Ex: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a.c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a$c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a c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abdc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----error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a9c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5.</a:t>
            </a: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’[ ]’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--- It matches any single character.</a:t>
            </a:r>
          </a:p>
          <a:p>
            <a:pPr>
              <a:buNone/>
            </a:pPr>
            <a:r>
              <a:rPr lang="en-US" sz="2000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Ex: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aeiou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]d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bad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bed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bid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bud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bld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----error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6.</a:t>
            </a: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’[^]’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--- It matches any single character other than in the given list.</a:t>
            </a:r>
          </a:p>
          <a:p>
            <a:pPr>
              <a:buNone/>
            </a:pPr>
            <a:r>
              <a:rPr lang="en-US" sz="2000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Ex: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[^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aeiou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]d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bad---error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bed---error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bid---error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bud---error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bld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7.’[start-end]’---it matches any single character in the given range.</a:t>
            </a:r>
          </a:p>
          <a:p>
            <a:pPr>
              <a:buNone/>
            </a:pPr>
            <a:r>
              <a:rPr lang="en-US" sz="2000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Ex: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[a-e]y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xay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xcy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xey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xfy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—error</a:t>
            </a:r>
          </a:p>
          <a:p>
            <a:pPr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8.(|)---it matches any one string.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Ex</a:t>
            </a: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:(</a:t>
            </a:r>
            <a:r>
              <a:rPr lang="en-US" sz="2000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java|hadoop|python</a:t>
            </a: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	java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hadoop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datascience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---error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.{m}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---it matches exact occurrence of its preceding character. 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Ex: </a:t>
            </a:r>
            <a:r>
              <a:rPr lang="en-US" sz="2000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ab</a:t>
            </a: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{3}c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abbc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---error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abbbc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10.{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m,n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}---It matches min m occurrences and max n occurrences.</a:t>
            </a:r>
          </a:p>
          <a:p>
            <a:pPr>
              <a:buNone/>
            </a:pP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Ex:</a:t>
            </a:r>
            <a:r>
              <a:rPr lang="en-US" sz="2000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ab</a:t>
            </a: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{3,5}c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abbbc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abbc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---error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abbbbbc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abbbbbbc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---error</a:t>
            </a:r>
          </a:p>
          <a:p>
            <a:pPr>
              <a:buNone/>
            </a:pP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86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11</a:t>
            </a: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.{m,}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---It matches min m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occurences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and max no limit of its preceding character</a:t>
            </a:r>
          </a:p>
          <a:p>
            <a:pPr>
              <a:buNone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Ex:</a:t>
            </a:r>
            <a:r>
              <a:rPr lang="en-US" sz="2000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ab</a:t>
            </a: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{3,}c</a:t>
            </a:r>
          </a:p>
          <a:p>
            <a:pPr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abbc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---error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abbbbbc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12.</a:t>
            </a: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^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---start of the line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Ex:</a:t>
            </a: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^</a:t>
            </a:r>
            <a:r>
              <a:rPr lang="en-US" sz="2000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perl</a:t>
            </a: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—line starts with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perl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^[</a:t>
            </a:r>
            <a:r>
              <a:rPr lang="en-US" sz="2000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abc</a:t>
            </a: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]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---line starts with a or b or c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^[^</a:t>
            </a:r>
            <a:r>
              <a:rPr lang="en-US" sz="2000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abc</a:t>
            </a: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]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---line should not start with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a,b,c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13.</a:t>
            </a: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$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---end of the line</a:t>
            </a:r>
          </a:p>
          <a:p>
            <a:pPr>
              <a:buNone/>
            </a:pP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Ex:</a:t>
            </a:r>
            <a:r>
              <a:rPr lang="en-US" sz="2000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perl</a:t>
            </a: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$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---line should end with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perl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	[0-9]$ ---line must ends with any single digit.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14.\d or [0-9] --- any single digit</a:t>
            </a:r>
          </a:p>
          <a:p>
            <a:pPr>
              <a:buNone/>
            </a:pP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Ex: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[0-9][0-9][0-9][0-9] </a:t>
            </a: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or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[0-9]{4} </a:t>
            </a: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or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\d\d\d\d </a:t>
            </a: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or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\d{4}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4832</TotalTime>
  <Words>512</Words>
  <Application>Microsoft Office PowerPoint</Application>
  <PresentationFormat>On-screen Show (4:3)</PresentationFormat>
  <Paragraphs>147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Exception Handling</vt:lpstr>
      <vt:lpstr>PowerPoint Presentation</vt:lpstr>
      <vt:lpstr>PowerPoint Presentation</vt:lpstr>
      <vt:lpstr>PowerPoint Presentation</vt:lpstr>
      <vt:lpstr>Regular Expressions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Introduction</dc:title>
  <dc:creator>Tvasthaa</dc:creator>
  <cp:lastModifiedBy>Tvasthaa</cp:lastModifiedBy>
  <cp:revision>386</cp:revision>
  <dcterms:created xsi:type="dcterms:W3CDTF">2019-01-23T04:24:02Z</dcterms:created>
  <dcterms:modified xsi:type="dcterms:W3CDTF">2019-04-30T07:32:46Z</dcterms:modified>
</cp:coreProperties>
</file>