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0" r:id="rId2"/>
    <p:sldId id="351" r:id="rId3"/>
    <p:sldId id="352" r:id="rId4"/>
    <p:sldId id="353" r:id="rId5"/>
    <p:sldId id="356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91" d="100"/>
          <a:sy n="91" d="100"/>
        </p:scale>
        <p:origin x="-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12D0-14A0-4178-848F-B02C7104A22B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3DAF-D1BB-4FFE-8CCE-36CBFEA8BD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D3DAF-D1BB-4FFE-8CCE-36CBFEA8BD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is a syntax or structure is used to represent the business logic to perform the operation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will not be executed automatically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will be executed whenever we make a call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One function  we call for n number of times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(var1,var2,var3,…):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“””doc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“””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------------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------------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[return value]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print("begin")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f1")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print("end")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54102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From import: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Instead of importing entire module object we can import only required properties of module  by using From import.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When ever we import the properties of the module by using 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import,we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can access those properties directly without using module name or alias name.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mod1 import a,f1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math import 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pi,sqrt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b=2000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f2():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mod2")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print(a)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print(pi)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sqrt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(100)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importing the properties of the module we can use ‘*’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‘*’ indicates all the properties of the module.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 is never recommended to use From import with * because performance of the application will be degraded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Module: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is a predefined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module,which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contains frequently used functions.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interpreter imports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module for each and every python file automatically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use the properties of built-ins-module directly without importing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modules explicitly.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default python interpreter search for the imported module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the following locations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1.Current directory(main module location)2.Environment variable path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3.Installation dependent path.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Packages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Package is nothing but a folder or directory which represents collection of modules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package can also contain sub packages.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import the modules of the package by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packagename.modulename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import the modules of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subpackages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by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packagename.subpackagename.modulename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pack1.A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pack1.B import b,f2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pack1.spack1.C as p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pack1.spack1.D import *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print(pack1.A.a)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pack1.A.f1()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p.c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p.f3()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print(d)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f4()</a:t>
            </a:r>
          </a:p>
          <a:p>
            <a:pPr>
              <a:buNone/>
            </a:pP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Exception Handling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Generally we get the two types of errors in programming languages.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1.Syntax errors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2.Runtime errors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1.Syntax errors: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errors which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occurs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because of invalid syntaxes is known as syntax errors.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Whenever syntax error is occurred in python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program, then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compiled python file will not be generated.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Without getting compiled python file program execution will not be started.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Programmer is responsible for providing the solutions to the syntax error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print("in f1") 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Run time errors: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errors which occurs after starting execution of the program are known as runtime errors.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Runtime errors can occur because of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1.Invalid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/p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2.Invalid logic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3.memory issues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4.Hardware failures and so 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 respect to each and every runtime error corresponding runtime error representation class is available in python.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Runtime error representation classes technically we as a exception classes.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 executing the program if any runtime error is occur corresponding runtime error representation class object is created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Creating runtime error representation class object is technically known as a rising exception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code is not implemented to handle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raised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exception then program will be terminated abnormally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Exception Handling: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concept of identifying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raised exception, receiving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that exception and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assigning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that exception to corresponding exceptional class is known as exception handling.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Exception handling can be implemented by using try and except blocks.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Try block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block which is preceded by the try keyword is known as a try block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Try: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-----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----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statements which causes to runtime errors and other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statements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Which depends on the execution of the runtime errors statements are recommended to represent in try block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 executing try block statement if any exception is raised then immediately try block identifies that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exception,receives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that exception and forward that exception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 except block without executing remaining statements of try block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 block:</a:t>
            </a:r>
          </a:p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block which is preceded by the except keyword is known as except block.</a:t>
            </a:r>
          </a:p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 block should be preceded by try block.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Syntax:  </a:t>
            </a: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except(Exception </a:t>
            </a: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	-------------</a:t>
            </a:r>
          </a:p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 block receives the exception object given by the try block and assign that exception to corresponding exception class.</a:t>
            </a:r>
          </a:p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except block we can also define the statements to display the user friendly error messages.</a:t>
            </a:r>
          </a:p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exception is raised in try block statements then only control comes to the except block.</a:t>
            </a:r>
            <a:endParaRPr lang="en-US" sz="36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("begin")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=input("enter 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fno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j=input("enter 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(j)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try: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z=x/y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print(z)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except(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ZeroDivisionError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US" sz="36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can not be zero")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print("end</a:t>
            </a:r>
            <a:r>
              <a:rPr lang="en-US" sz="3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</a:t>
            </a: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except block: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except block is a except block which can handle any exception.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j=input("enter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y=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z=x/y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print(z)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print("error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occured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</p:txBody>
      </p:sp>
    </p:spTree>
    <p:extLst>
      <p:ext uri="{BB962C8B-B14F-4D97-AF65-F5344CB8AC3E}">
        <p14:creationId xmlns:p14="http://schemas.microsoft.com/office/powerpoint/2010/main" val="211751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try with multiple except blocks: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handle the different exceptions by using different except block we use single try in multiple except blocks.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Whenever we define single try in multiple except blocks if any exception is raised in try block then control goes to the first except block.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first except block is not handle the exception then only control goes to the next except block.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j=input("enter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y=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z=x/y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print(z)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not be zero")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print("enter numeric values only")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print("error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occured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defining try with multiple except blocks default except block should be the last except block otherwise we get syntax error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7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block: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 which is preceded by the finally keyword is known as finally block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------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block should be preceded by either try block or except block.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statements which are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compulsary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execute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wheather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 is raised or not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eventhough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 is raised whether it is handled or not are recommended to represent in finally block.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releasing statements(file closing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(database connection close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are recommended to represent in finally block.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x=open("myfile.txt")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print("file is opened")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x.read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print("error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occured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x!=None: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x.close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print("file closed")</a:t>
            </a:r>
          </a:p>
        </p:txBody>
      </p:sp>
    </p:spTree>
    <p:extLst>
      <p:ext uri="{BB962C8B-B14F-4D97-AF65-F5344CB8AC3E}">
        <p14:creationId xmlns:p14="http://schemas.microsoft.com/office/powerpoint/2010/main" val="11334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Parameters: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variables which are declared within the function declaration are known as parameters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function,we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have to pass the values to the parameters of the function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Parameters of a function can be accessed within the function only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Within the function declaration, parameters are optional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supports two types of parameters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1.Non default parameters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2.Default parameters</a:t>
            </a:r>
          </a:p>
          <a:p>
            <a:pPr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3.Arbitary parameters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Non default parameters: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parameters which are declared without assigning any value are known as non default parameters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function we should pass values of the non default parameters of the function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try blocks: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defining one try block inside another try block is known as nested try block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try block which contains another try block is known as a outer try block or enclosing try block.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try block which present inside another try block is known as nested try block or inner try block.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exception is raised in outer try block then control will go to the outer try except block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outer try except block is not handle that exception then program will be terminated abnormally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exception is raised in inner try block then control goes to inner try except block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inner try except block is not handle that exception then control will go to outer try except block.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9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try 1")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print("in try 2")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except 2")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finally 2")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except 1")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print("in try 3")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except 3")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finally 3")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finally 1")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print("in try 4")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except: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except 4")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print("in finally 4")</a:t>
            </a:r>
          </a:p>
        </p:txBody>
      </p:sp>
    </p:spTree>
    <p:extLst>
      <p:ext uri="{BB962C8B-B14F-4D97-AF65-F5344CB8AC3E}">
        <p14:creationId xmlns:p14="http://schemas.microsoft.com/office/powerpoint/2010/main" val="3885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 of non default parameters: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add(10,20)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Default parameters: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parameters which are declared by assigning some value are known as default parameters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function we need not to pass the default values to the parameters of the function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add(a=10,b=20):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Ex:2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=20):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add(100)</a:t>
            </a:r>
          </a:p>
          <a:p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After defining the default parameters we are not allowed to define non default parameters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Ex:3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add(a=10,b):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3.Arbitary parameters: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any parameter which is preceded by the * or ** is known as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*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takes in the form of tuple.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**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takes in the form of dictionary.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add(*a):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print(type(a))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add(1000)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add(100,200)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add(10,20,30,40)</a:t>
            </a: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values which we are passing to the parameters of a function at the time of calling the function are known as arguments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supports two types of arguments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1.Non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2.Keyword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Non keyword 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arguments which are passed without assigning to the parameters are known as 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tvashataa",'good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morning')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Keyword 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values which are passed by assigning to parameter name are known as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greet(name="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='good morning')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After defining keyword arguments we are not allowed to define 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='good morning')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greet(name="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tvashataa",'good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morning')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python file itself is known as a module.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Module can contain global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variables,executable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statements, functions and classes.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access the properties of one module into another module by using import statement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two types of import statements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1.Normal import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2.From import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Normal import: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normal import for entire module one object is created and that object address is stored into the module name variable.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access the properties of module by using that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module name.</a:t>
            </a:r>
            <a:r>
              <a:rPr lang="en-US" sz="2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Ex:mod1.py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a=1000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f1 of mod1")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Mod2.py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mod1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b=2000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f2():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f2 of mod2")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print(mod1.a)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mod1.f1()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the time of importing the module by using normal import stmt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create alias name for the module.</a:t>
            </a:r>
          </a:p>
          <a:p>
            <a:pPr>
              <a:buNone/>
            </a:pPr>
            <a:endParaRPr lang="da-DK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1371</Words>
  <Application>Microsoft Office PowerPoint</Application>
  <PresentationFormat>On-screen Show (4:3)</PresentationFormat>
  <Paragraphs>306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Packages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Tvasthaa</cp:lastModifiedBy>
  <cp:revision>372</cp:revision>
  <dcterms:created xsi:type="dcterms:W3CDTF">2019-01-23T04:24:02Z</dcterms:created>
  <dcterms:modified xsi:type="dcterms:W3CDTF">2019-04-17T09:19:50Z</dcterms:modified>
</cp:coreProperties>
</file>