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57" r:id="rId2"/>
    <p:sldId id="358" r:id="rId3"/>
    <p:sldId id="359" r:id="rId4"/>
    <p:sldId id="360" r:id="rId5"/>
    <p:sldId id="3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>
        <p:scale>
          <a:sx n="91" d="100"/>
          <a:sy n="91" d="100"/>
        </p:scale>
        <p:origin x="-76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712D0-14A0-4178-848F-B02C7104A22B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D3DAF-D1BB-4FFE-8CCE-36CBFEA8B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85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D3DAF-D1BB-4FFE-8CCE-36CBFEA8BD07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AF2A-E69C-421B-AB46-02F4336987A5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5CB-DF0B-4D19-A15B-A5EA0D75D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2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AF2A-E69C-421B-AB46-02F4336987A5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5CB-DF0B-4D19-A15B-A5EA0D75D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03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AF2A-E69C-421B-AB46-02F4336987A5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5CB-DF0B-4D19-A15B-A5EA0D75D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9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AF2A-E69C-421B-AB46-02F4336987A5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5CB-DF0B-4D19-A15B-A5EA0D75D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AF2A-E69C-421B-AB46-02F4336987A5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5CB-DF0B-4D19-A15B-A5EA0D75D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1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AF2A-E69C-421B-AB46-02F4336987A5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5CB-DF0B-4D19-A15B-A5EA0D75D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6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AF2A-E69C-421B-AB46-02F4336987A5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5CB-DF0B-4D19-A15B-A5EA0D75D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AF2A-E69C-421B-AB46-02F4336987A5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5CB-DF0B-4D19-A15B-A5EA0D75D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0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AF2A-E69C-421B-AB46-02F4336987A5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5CB-DF0B-4D19-A15B-A5EA0D75D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3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AF2A-E69C-421B-AB46-02F4336987A5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5CB-DF0B-4D19-A15B-A5EA0D75D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9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AF2A-E69C-421B-AB46-02F4336987A5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5CB-DF0B-4D19-A15B-A5EA0D75D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8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2AF2A-E69C-421B-AB46-02F4336987A5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5D5CB-DF0B-4D19-A15B-A5EA0D75D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Modules</a:t>
            </a:r>
            <a:endParaRPr lang="en-US" sz="40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Every python file itself is known as a module.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Module can contain global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variables,executable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statements, functions and classes.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We can access the properties of one module into another module by using import statement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Python supports two types of import statements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1.Normal import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2.From import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Normal import: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In normal import for entire module one object is created and that object address is stored into the module name variable.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We can access the properties of module by using that 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module name.</a:t>
            </a:r>
            <a:r>
              <a:rPr lang="en-US" sz="200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2000" dirty="0" smtClean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Ex:mod1.py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a=1000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def f1():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  print("in f1 of mod1")</a:t>
            </a:r>
          </a:p>
          <a:p>
            <a:pPr>
              <a:buNone/>
            </a:pPr>
            <a:r>
              <a:rPr lang="en-IN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Mod2.py</a:t>
            </a:r>
          </a:p>
          <a:p>
            <a:pPr>
              <a:buNone/>
            </a:pPr>
            <a:r>
              <a:rPr lang="da-DK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import mod1</a:t>
            </a:r>
          </a:p>
          <a:p>
            <a:pPr>
              <a:buNone/>
            </a:pPr>
            <a:r>
              <a:rPr lang="da-DK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b=2000</a:t>
            </a:r>
          </a:p>
          <a:p>
            <a:pPr>
              <a:buNone/>
            </a:pPr>
            <a:r>
              <a:rPr lang="da-DK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def f2():</a:t>
            </a:r>
          </a:p>
          <a:p>
            <a:pPr>
              <a:buNone/>
            </a:pPr>
            <a:r>
              <a:rPr lang="da-DK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  print("in f2 of mod2")</a:t>
            </a:r>
          </a:p>
          <a:p>
            <a:pPr>
              <a:buNone/>
            </a:pPr>
            <a:r>
              <a:rPr lang="da-DK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print(b)</a:t>
            </a:r>
          </a:p>
          <a:p>
            <a:pPr>
              <a:buNone/>
            </a:pPr>
            <a:r>
              <a:rPr lang="da-DK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f2()</a:t>
            </a:r>
          </a:p>
          <a:p>
            <a:pPr>
              <a:buNone/>
            </a:pPr>
            <a:r>
              <a:rPr lang="da-DK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print(mod1.a)</a:t>
            </a:r>
          </a:p>
          <a:p>
            <a:pPr>
              <a:buNone/>
            </a:pPr>
            <a:r>
              <a:rPr lang="da-DK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mod1.f1()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Note: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At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the time of importing the module by using normal import stmt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we can create alias name for the module.</a:t>
            </a:r>
          </a:p>
          <a:p>
            <a:pPr>
              <a:buNone/>
            </a:pPr>
            <a:endParaRPr lang="da-DK" sz="2000" dirty="0" smtClean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799"/>
            <a:ext cx="8229600" cy="541020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From import: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Instead of importing entire module object we can import only required properties of module  by using From import. 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When ever we import the properties of the module by using From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import,we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can access those properties directly without using module name or alias name.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Ex: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from mod1 import a,f1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from math import </a:t>
            </a:r>
            <a:r>
              <a:rPr lang="en-IN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pi,sqrt</a:t>
            </a:r>
            <a:endParaRPr lang="en-IN" sz="2000" dirty="0" smtClean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b=2000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def f2():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  print("in mod2")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print(b)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f2()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print(a)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f1()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print(pi)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x=</a:t>
            </a:r>
            <a:r>
              <a:rPr lang="en-IN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sqrt</a:t>
            </a: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(100)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print(x)</a:t>
            </a:r>
            <a:endParaRPr lang="en-US" sz="2000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At the time of importing the properties of the module we can use ‘*’ 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‘*’ indicates all the properties of the module.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It is never recommended to use From import with * because performance of the application will be degraded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Builtin’s</a:t>
            </a: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Module:</a:t>
            </a:r>
          </a:p>
          <a:p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Builtin’s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is a predefined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module,which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contains frequently used functions.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Python interpreter imports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builtin’s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module for each and every python file automatically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We can use the properties of built-ins-module directly without importing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builtin’s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modules explicitly.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Note: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By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default python interpreter search for the imported module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In the following locations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1.Current directory(main module location)2.Environment variable path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3.Installation dependent path.</a:t>
            </a:r>
          </a:p>
          <a:p>
            <a:pPr>
              <a:buNone/>
            </a:pP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Packages</a:t>
            </a:r>
            <a:endParaRPr lang="en-US" sz="40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Package is nothing but a folder or directory which represents collection of modules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A package can also contain sub packages.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We can import the modules of the package by using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packagename.modulename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We can import the modules of the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subpackages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by using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packagename.subpackagename.modulename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Ex: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import pack1.A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from pack1.B import b,f2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import pack1.spack1.C as p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from pack1.spack1.D import *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print(pack1.A.a)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pack1.A.f1()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print(b)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f2()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p.c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p.f3()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print(d)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f4()</a:t>
            </a:r>
          </a:p>
          <a:p>
            <a:pPr>
              <a:buNone/>
            </a:pPr>
            <a:endParaRPr lang="en-US" sz="2000" dirty="0" smtClean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4553</TotalTime>
  <Words>366</Words>
  <Application>Microsoft Office PowerPoint</Application>
  <PresentationFormat>On-screen Show (4:3)</PresentationFormat>
  <Paragraphs>73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Modules</vt:lpstr>
      <vt:lpstr>PowerPoint Presentation</vt:lpstr>
      <vt:lpstr>PowerPoint Presentation</vt:lpstr>
      <vt:lpstr>PowerPoint Presentation</vt:lpstr>
      <vt:lpstr>Packages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Introduction</dc:title>
  <dc:creator>Tvasthaa</dc:creator>
  <cp:lastModifiedBy>Tvasthaa</cp:lastModifiedBy>
  <cp:revision>337</cp:revision>
  <dcterms:created xsi:type="dcterms:W3CDTF">2019-01-23T04:24:02Z</dcterms:created>
  <dcterms:modified xsi:type="dcterms:W3CDTF">2019-04-30T08:31:42Z</dcterms:modified>
</cp:coreProperties>
</file>