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8" r:id="rId4"/>
    <p:sldId id="258" r:id="rId5"/>
    <p:sldId id="259" r:id="rId6"/>
    <p:sldId id="261" r:id="rId7"/>
    <p:sldId id="266" r:id="rId8"/>
    <p:sldId id="269" r:id="rId9"/>
    <p:sldId id="273" r:id="rId10"/>
    <p:sldId id="270" r:id="rId11"/>
    <p:sldId id="272" r:id="rId12"/>
    <p:sldId id="271" r:id="rId13"/>
    <p:sldId id="274" r:id="rId14"/>
    <p:sldId id="277" r:id="rId15"/>
    <p:sldId id="262" r:id="rId16"/>
    <p:sldId id="279" r:id="rId17"/>
    <p:sldId id="278" r:id="rId18"/>
    <p:sldId id="275" r:id="rId19"/>
    <p:sldId id="280" r:id="rId20"/>
    <p:sldId id="281" r:id="rId21"/>
    <p:sldId id="283" r:id="rId22"/>
    <p:sldId id="284" r:id="rId23"/>
    <p:sldId id="285" r:id="rId24"/>
    <p:sldId id="286" r:id="rId25"/>
    <p:sldId id="282" r:id="rId26"/>
    <p:sldId id="288" r:id="rId27"/>
    <p:sldId id="267" r:id="rId28"/>
    <p:sldId id="263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4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4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8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0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4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5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AF2A-E69C-421B-AB46-02F4336987A5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History of Python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vs other languages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use Python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of Python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of Python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39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Versus Dynamic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datatype supported languages programmer has to specify the datatype to the variable explicitly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 </a:t>
            </a:r>
          </a:p>
          <a:p>
            <a:pPr marL="0" indent="0">
              <a:buNone/>
            </a:pP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datatype supported languages once we declare a variable with some datatype we can not change the datatype of that variable through out the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excution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datatypes supported languages programmer need not specify the datatype to the variable explicitly.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time of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excution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internally datatype of 		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variable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decided based on the data which is 		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assigned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variable</a:t>
            </a:r>
          </a:p>
          <a:p>
            <a:pPr marL="0" indent="0">
              <a:buNone/>
            </a:pP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Dynamic datatype supported languages we can change the datatype of variable.so one variable can store different varieties of data.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473" y="2482334"/>
            <a:ext cx="110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datatype</a:t>
            </a:r>
            <a:endParaRPr lang="en-US" sz="2000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23970" y="2072789"/>
            <a:ext cx="27974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69571" y="2148989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2199" y="2482334"/>
            <a:ext cx="1014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variable</a:t>
            </a:r>
            <a:endParaRPr lang="en-US" sz="2000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0574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21366" y="2482334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data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3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data types are dynamic(Why)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datatype in python language is internally implemented as one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Ex: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datatype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is implemented internally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-------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define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 = 1000	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Internally one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 is 					created in that object 1000 value will 				be stored and that object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is 				given to variable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16629" y="4419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89414" y="4114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084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 Types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Two types of data types in python language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1.Fundemental Data types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2.Collection Types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Collection Types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List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Float			Tuple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Complex			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Bool			Dictionary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datatypes represented class objects will store the data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type represented class objects will store group of other objects.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93571" y="4114800"/>
            <a:ext cx="89262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962400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Fundemental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types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10000" y="51054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828800" y="5240110"/>
            <a:ext cx="2590801" cy="1079047"/>
            <a:chOff x="1828800" y="5240110"/>
            <a:chExt cx="2590801" cy="1079047"/>
          </a:xfrm>
        </p:grpSpPr>
        <p:sp>
          <p:nvSpPr>
            <p:cNvPr id="6" name="Oval 5"/>
            <p:cNvSpPr/>
            <p:nvPr/>
          </p:nvSpPr>
          <p:spPr>
            <a:xfrm>
              <a:off x="1828800" y="5240110"/>
              <a:ext cx="1132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1" y="5524500"/>
              <a:ext cx="609600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5444" y="5938157"/>
              <a:ext cx="60415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7" idx="2"/>
            </p:cNvCxnSpPr>
            <p:nvPr/>
          </p:nvCxnSpPr>
          <p:spPr>
            <a:xfrm flipV="1">
              <a:off x="2993571" y="5257800"/>
              <a:ext cx="816429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8" idx="2"/>
            </p:cNvCxnSpPr>
            <p:nvPr/>
          </p:nvCxnSpPr>
          <p:spPr>
            <a:xfrm flipV="1">
              <a:off x="2960914" y="5657850"/>
              <a:ext cx="849087" cy="17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9" idx="2"/>
            </p:cNvCxnSpPr>
            <p:nvPr/>
          </p:nvCxnSpPr>
          <p:spPr>
            <a:xfrm>
              <a:off x="2960914" y="5791200"/>
              <a:ext cx="854530" cy="337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522009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Collection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types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5206484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List,tuple,set,dict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7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Print(x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Print(type(x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Print(id(x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y=12.12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datatype 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declaraton</a:t>
            </a:r>
            <a:endParaRPr lang="en-US" sz="16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Print(y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Print(type(y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Print(id(y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z=3+4j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Print(z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Print(type(z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Print(id(z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p=True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Print(type(p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print(id(p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=‘python’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print(q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Print(type(q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Print(id(q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4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collection data types: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=[1,2,3,4,5]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Print(list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Print(type(list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Print(id(list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=(1,2,3,4,5)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={1,2,3,4,5}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Print(set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Print(type(set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Print(id(set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={‘a’:1,’b’:2,’c’:3}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55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objects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varieties of objects are available in python language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1.Mutable objects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2.Immutable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Mutable objects: 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allow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modify the data or  elements later those kind of objects are mutable objects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create different mutable objects with same data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Ex:List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objects,set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objects and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X=[10,20,30]			y=[1,20,30]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19200" y="4648200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rot="16200000" flipH="1">
            <a:off x="1055805" y="5246805"/>
            <a:ext cx="843616" cy="9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 rot="16200000" flipH="1">
            <a:off x="892410" y="5410200"/>
            <a:ext cx="10776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63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of mutable objects: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y=[10,20,30]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print(y)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print(type(y))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x[1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]=123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685800"/>
            <a:ext cx="1752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2850503452040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2850503450888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3962400"/>
            <a:ext cx="1752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2335439382088</a:t>
            </a:r>
          </a:p>
          <a:p>
            <a:pPr algn="ctr"/>
            <a:r>
              <a:rPr lang="en-IN" dirty="0" smtClean="0"/>
              <a:t>[10, 123, 30]</a:t>
            </a:r>
          </a:p>
          <a:p>
            <a:pPr algn="ctr"/>
            <a:r>
              <a:rPr lang="en-IN" dirty="0" smtClean="0"/>
              <a:t>2335439382088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objects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objects which do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allow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modify the data or elements those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kind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objects are Immutable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creating immutable objects with some data python interpreter verifies is already any object any object is available in memory location with same data or not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already object is not available then python interpreter creates new objects with that data and store that object address into reference variable.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already object is present in memory location with same content without creating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object already existing object address will be given to the reference variable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class,float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class,str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class,bool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class,complex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and tuple class objects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67400" y="4800600"/>
            <a:ext cx="1905000" cy="1740932"/>
            <a:chOff x="5867400" y="4800600"/>
            <a:chExt cx="1905000" cy="1740932"/>
          </a:xfrm>
        </p:grpSpPr>
        <p:sp>
          <p:nvSpPr>
            <p:cNvPr id="12" name="Oval 11"/>
            <p:cNvSpPr/>
            <p:nvPr/>
          </p:nvSpPr>
          <p:spPr>
            <a:xfrm>
              <a:off x="6858000" y="5181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480060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X=3000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7400" y="617220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Y=3000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6096000" y="50292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6019800" y="57912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66800" y="4800600"/>
            <a:ext cx="2286000" cy="1828800"/>
            <a:chOff x="1066800" y="4800600"/>
            <a:chExt cx="2286000" cy="1828800"/>
          </a:xfrm>
        </p:grpSpPr>
        <p:grpSp>
          <p:nvGrpSpPr>
            <p:cNvPr id="7" name="Group 6"/>
            <p:cNvGrpSpPr/>
            <p:nvPr/>
          </p:nvGrpSpPr>
          <p:grpSpPr>
            <a:xfrm>
              <a:off x="2362200" y="4800600"/>
              <a:ext cx="990600" cy="1828800"/>
              <a:chOff x="2362200" y="4800600"/>
              <a:chExt cx="990600" cy="1828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362200" y="4800600"/>
                <a:ext cx="914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1000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38400" y="5715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2000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rot="5400000" flipH="1">
              <a:off x="1657911" y="5581090"/>
              <a:ext cx="475689" cy="135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219200" y="51816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487680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dirty="0" smtClean="0"/>
                <a:t>=1000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J=2000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8719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of immutable objects: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=1000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j=2000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print(j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print(type(j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print(id(j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x=3000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219200"/>
            <a:ext cx="2590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o/p:</a:t>
            </a:r>
          </a:p>
          <a:p>
            <a:r>
              <a:rPr lang="en-IN" dirty="0" smtClean="0"/>
              <a:t>1000</a:t>
            </a:r>
            <a:endParaRPr lang="en-IN" dirty="0" smtClean="0"/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2872809493296</a:t>
            </a:r>
          </a:p>
          <a:p>
            <a:r>
              <a:rPr lang="en-IN" dirty="0" smtClean="0"/>
              <a:t>2000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2872809493264</a:t>
            </a:r>
          </a:p>
          <a:p>
            <a:r>
              <a:rPr lang="en-IN" dirty="0" smtClean="0"/>
              <a:t>3000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2872809493328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274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Program2: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Here already existing one is deleted and creating new object and address also different so ‘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 is immutable object.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=1000</a:t>
            </a:r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=2000</a:t>
            </a:r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29200" y="1676400"/>
            <a:ext cx="2186821" cy="2286000"/>
            <a:chOff x="5029200" y="1676400"/>
            <a:chExt cx="2186821" cy="2286000"/>
          </a:xfrm>
        </p:grpSpPr>
        <p:grpSp>
          <p:nvGrpSpPr>
            <p:cNvPr id="10" name="Group 9"/>
            <p:cNvGrpSpPr/>
            <p:nvPr/>
          </p:nvGrpSpPr>
          <p:grpSpPr>
            <a:xfrm>
              <a:off x="5029200" y="1676400"/>
              <a:ext cx="2186821" cy="2286000"/>
              <a:chOff x="5029200" y="1676400"/>
              <a:chExt cx="2186821" cy="2286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867400" y="1905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8674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105400" y="1676400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=1000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029200" y="2971800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=2000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81800" y="297180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81800" y="182880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rot="10800000">
              <a:off x="5105400" y="33528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rot="5400000" flipH="1">
              <a:off x="5277411" y="1961590"/>
              <a:ext cx="628089" cy="819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0" y="4114800"/>
            <a:ext cx="1828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1000</a:t>
            </a:r>
          </a:p>
          <a:p>
            <a:pPr algn="ctr"/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pPr algn="ctr"/>
            <a:r>
              <a:rPr lang="en-IN" dirty="0" smtClean="0"/>
              <a:t>1871977911088</a:t>
            </a:r>
          </a:p>
          <a:p>
            <a:pPr algn="ctr"/>
            <a:r>
              <a:rPr lang="en-IN" dirty="0" smtClean="0"/>
              <a:t>2000</a:t>
            </a:r>
          </a:p>
          <a:p>
            <a:pPr algn="ctr"/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pPr algn="ctr"/>
            <a:r>
              <a:rPr lang="en-IN" dirty="0" smtClean="0"/>
              <a:t>1871977911056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of Python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Python was implemented by Guido </a:t>
            </a:r>
            <a:r>
              <a:rPr lang="en-US" dirty="0" err="1" smtClean="0">
                <a:cs typeface="Arial" panose="020B0604020202020204" pitchFamily="34" charset="0"/>
              </a:rPr>
              <a:t>vandrosom</a:t>
            </a:r>
            <a:endParaRPr lang="en-US" dirty="0" smtClean="0"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434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Operators in python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Operators are the constructs which are used to perform the operations on the data of the objects which are pointed by operands.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following types of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1.Arithmetic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2.Comparision(Relational operators)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3.Logical(Boolean operators)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4.Bitwise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5.Assignment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6.Special operators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Arithmetic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Arithmetic operators are used to perform mathematical arithmetic operations like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addition,subtraction,multiplication,division,fllor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division,modulus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exponential.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Program: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x=15</a:t>
            </a:r>
            <a:endParaRPr lang="es-E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y=4</a:t>
            </a:r>
            <a:endParaRPr lang="es-E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=',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('x-y=',x-y)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('x*y=',x*y)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('x/y=',x/y)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('x//y=',x//y)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x%y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=',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x%y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('x**y=',x**y)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667000"/>
            <a:ext cx="1752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s-ES" dirty="0" err="1" smtClean="0"/>
              <a:t>x+y</a:t>
            </a:r>
            <a:r>
              <a:rPr lang="es-ES" dirty="0" smtClean="0"/>
              <a:t>= 19</a:t>
            </a:r>
          </a:p>
          <a:p>
            <a:pPr algn="ctr"/>
            <a:r>
              <a:rPr lang="es-ES" dirty="0" smtClean="0"/>
              <a:t>x-y= 11</a:t>
            </a:r>
          </a:p>
          <a:p>
            <a:pPr algn="ctr"/>
            <a:r>
              <a:rPr lang="es-ES" dirty="0" smtClean="0"/>
              <a:t>x*y= 60</a:t>
            </a:r>
          </a:p>
          <a:p>
            <a:pPr algn="ctr"/>
            <a:r>
              <a:rPr lang="es-ES" dirty="0" smtClean="0"/>
              <a:t>x/y= 3.75</a:t>
            </a:r>
          </a:p>
          <a:p>
            <a:pPr algn="ctr"/>
            <a:r>
              <a:rPr lang="es-ES" dirty="0" smtClean="0"/>
              <a:t>x//y= 3</a:t>
            </a:r>
          </a:p>
          <a:p>
            <a:pPr algn="ctr"/>
            <a:r>
              <a:rPr lang="es-ES" dirty="0" err="1" smtClean="0"/>
              <a:t>x%y</a:t>
            </a:r>
            <a:r>
              <a:rPr lang="es-ES" dirty="0" smtClean="0"/>
              <a:t>= 3</a:t>
            </a:r>
          </a:p>
          <a:p>
            <a:pPr algn="ctr"/>
            <a:r>
              <a:rPr lang="es-ES" dirty="0" smtClean="0"/>
              <a:t>x**y= 50625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Comparision</a:t>
            </a:r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Comparision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operators are used to compare the data of the objects which are pointed by the operands.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x=10</a:t>
            </a:r>
            <a:endParaRPr lang="es-E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y=12</a:t>
            </a:r>
            <a:endParaRPr lang="es-E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('x&gt;y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('x&lt;y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('x==y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('x!=y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!=y)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('x&gt;=y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('x&lt;=y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&lt;=y)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2667000"/>
            <a:ext cx="1752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x&gt;y is False</a:t>
            </a:r>
          </a:p>
          <a:p>
            <a:pPr algn="ctr"/>
            <a:r>
              <a:rPr lang="en-IN" dirty="0" smtClean="0"/>
              <a:t>x&lt;y is True</a:t>
            </a:r>
          </a:p>
          <a:p>
            <a:pPr algn="ctr"/>
            <a:r>
              <a:rPr lang="en-IN" dirty="0" smtClean="0"/>
              <a:t>x==y is False</a:t>
            </a:r>
          </a:p>
          <a:p>
            <a:pPr algn="ctr"/>
            <a:r>
              <a:rPr lang="en-IN" dirty="0" smtClean="0"/>
              <a:t>x!=y is True</a:t>
            </a:r>
          </a:p>
          <a:p>
            <a:pPr algn="ctr"/>
            <a:r>
              <a:rPr lang="en-IN" dirty="0" smtClean="0"/>
              <a:t>x&gt;=y is False</a:t>
            </a:r>
          </a:p>
          <a:p>
            <a:pPr algn="ctr"/>
            <a:r>
              <a:rPr lang="en-IN" dirty="0" smtClean="0"/>
              <a:t>x&lt;=y is True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Logical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Logical operators are used to perform the mathematical logical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Program: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x=True</a:t>
            </a:r>
            <a:endParaRPr lang="en-IN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y=False</a:t>
            </a:r>
            <a:endParaRPr lang="en-IN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 and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y',x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and y)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 or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y',x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or y)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('not x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is',not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x)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20574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x and y False</a:t>
            </a:r>
          </a:p>
          <a:p>
            <a:pPr algn="ctr"/>
            <a:r>
              <a:rPr lang="en-IN" dirty="0" smtClean="0"/>
              <a:t>x or y True</a:t>
            </a:r>
          </a:p>
          <a:p>
            <a:pPr algn="ctr"/>
            <a:r>
              <a:rPr lang="en-IN" dirty="0" smtClean="0"/>
              <a:t>not x is False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Bitwise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Bitwise operators converts the data in the form of binary format and performs the operations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the binary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Bitwise operator gives the results in the form of decimal format.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x=10</a:t>
            </a:r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y=4</a:t>
            </a:r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x&amp;y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print(x/y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x^y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(~x)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&gt;&gt;2)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&lt;&lt;2)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129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2.5</a:t>
            </a:r>
          </a:p>
          <a:p>
            <a:pPr algn="ctr"/>
            <a:r>
              <a:rPr lang="en-US" dirty="0" smtClean="0"/>
              <a:t>14</a:t>
            </a:r>
          </a:p>
          <a:p>
            <a:pPr algn="ctr"/>
            <a:r>
              <a:rPr lang="en-US" dirty="0" smtClean="0"/>
              <a:t>-11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Assignment operators are used to assign the data to the variables.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524000"/>
          <a:ext cx="6324600" cy="499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x.=5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x=x+5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-=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x-=5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x=x-5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x=x*5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x=x/5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x%=5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x=x%5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//=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x//=5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x=x//5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x**=5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x=x**5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&amp;=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x&amp;=5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x=x&amp;5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x^=5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x=x^5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x&gt;&gt;=5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x=x&gt;&gt;5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x&lt;&lt;=5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x=x&lt;&lt;5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Assignment Operators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Special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two types of special operators.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Membership operator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Identity operator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Membership 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Membership operators are used to search for the required element in the given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object.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1.is</a:t>
            </a:r>
          </a:p>
          <a:p>
            <a:pPr>
              <a:buNone/>
            </a:pP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2.is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Problems by using Editors: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editors time consumption is more and cost also increases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we develop the python programs or applications by using editors then we face following problems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1.Development time and cost will be increased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2.Automatic debugging operations can’t be applied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3.Code generation tools can’t be used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overcome the above problems we develop the python applications by using Integrated Development Environment(IDE’s)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IDE’s are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Pycharm,ERIC,Eclipse,NetBeans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0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provide communication between python program to files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important of files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Possible modes to read and write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read the data from files and how to write the data into files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Pickling and UnPickling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683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modes to read and write </a:t>
            </a:r>
            <a:r>
              <a:rPr lang="en-US" sz="3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‘r’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/>
              <a:t>Open file for reading only. Starts reading from </a:t>
            </a:r>
            <a:r>
              <a:rPr lang="en-US" sz="1600" dirty="0" smtClean="0"/>
              <a:t>   				beginning </a:t>
            </a:r>
            <a:r>
              <a:rPr lang="en-US" sz="1600" dirty="0"/>
              <a:t>of file. This default mode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‘w’	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 file for writing only. File pointer placed 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beginning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file. Overwrites existing file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one if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does not exists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x’		Open a file for exclusive creation, if the file 		already   		exists the operation fails.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‘a’		Open file for appending at the end of the file 		with out truncating it.creates a new file </a:t>
            </a:r>
            <a:r>
              <a:rPr lang="en-US" sz="2400" dirty="0"/>
              <a:t>if it </a:t>
            </a:r>
            <a:r>
              <a:rPr lang="en-US" sz="2400" dirty="0" smtClean="0"/>
              <a:t>		does </a:t>
            </a:r>
            <a:r>
              <a:rPr lang="en-US" sz="2400" dirty="0"/>
              <a:t>not </a:t>
            </a:r>
            <a:r>
              <a:rPr lang="en-US" sz="2400" dirty="0" smtClean="0"/>
              <a:t>exists.</a:t>
            </a:r>
          </a:p>
          <a:p>
            <a:pPr marL="0" indent="0">
              <a:buNone/>
            </a:pPr>
            <a:r>
              <a:rPr lang="en-US" sz="2400" dirty="0" smtClean="0"/>
              <a:t>‘t’		Open in text mode(default)</a:t>
            </a:r>
          </a:p>
          <a:p>
            <a:pPr marL="0" indent="0">
              <a:buNone/>
            </a:pPr>
            <a:r>
              <a:rPr lang="en-US" sz="2400" dirty="0" smtClean="0"/>
              <a:t>‘b’		Open in binary mode</a:t>
            </a:r>
          </a:p>
          <a:p>
            <a:pPr marL="0" indent="0">
              <a:buNone/>
            </a:pPr>
            <a:r>
              <a:rPr lang="en-US" sz="2400" dirty="0" smtClean="0"/>
              <a:t>‘+’		Open a file for updating(reading and updating)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64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vs other languages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programing languages are categorised into different categories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1.procedure oriented programing language – 		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C,Python</a:t>
            </a:r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2.Object oriented programing language --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	,Python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3.Scripting language –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shell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script,Python</a:t>
            </a:r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4.Modular programing language — 	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Modula3,Python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everything means python is procedure oriented language,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Object oriented language,Scripting language and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Modular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980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How to read and write data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read data from files we have one method called read()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reading data we should have to open file with specified mode by using one function called open().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9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</a:rPr>
              <a:t>Why use Python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Arial" panose="020B0604020202020204" pitchFamily="34" charset="0"/>
              </a:rPr>
              <a:t>Python is an open source and its source code is also open source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Python is Interpreted Language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Python is Procedure oriented language,Object oriented language,Scripting language and Modular language.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Its is easy to learn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It has a lot of great libraries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338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</a:rPr>
              <a:t>Applications</a:t>
            </a:r>
            <a:r>
              <a:rPr lang="en-US" dirty="0" smtClean="0">
                <a:solidFill>
                  <a:srgbClr val="00B0F0"/>
                </a:solidFill>
              </a:rPr>
              <a:t> of Python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Arial" panose="020B0604020202020204" pitchFamily="34" charset="0"/>
              </a:rPr>
              <a:t>Python can be used in various types of applications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Data Analytics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Automation Applications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Web Applications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Web Scrapping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Scientific Applications</a:t>
            </a:r>
          </a:p>
          <a:p>
            <a:r>
              <a:rPr lang="en-US" sz="2400" dirty="0">
                <a:cs typeface="Arial" panose="020B0604020202020204" pitchFamily="34" charset="0"/>
              </a:rPr>
              <a:t>Networking Applications</a:t>
            </a:r>
            <a:endParaRPr lang="en-US" sz="2400" dirty="0" smtClean="0">
              <a:cs typeface="Arial" panose="020B0604020202020204" pitchFamily="34" charset="0"/>
            </a:endParaRPr>
          </a:p>
          <a:p>
            <a:r>
              <a:rPr lang="en-US" sz="2400" dirty="0" smtClean="0">
                <a:cs typeface="Arial" panose="020B0604020202020204" pitchFamily="34" charset="0"/>
              </a:rPr>
              <a:t>Test Scripts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GUI Applications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Admin Scripts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Gaming Applications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48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Installation of Python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install Python software from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www.python.org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programs can be developed in two modes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Mode: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The concept of submitting one by one statements explicitly to 	the python interpreter is known as Interactive mode.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print("hello world")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 hello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4+5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 9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&gt;&gt;&gt; 2*3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="python"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python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&gt;&gt;&gt;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7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Mode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concept of writing the group of python statements in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file,save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file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with extention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submit that entire file to the python interpreter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is known 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batch mode.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develop the python files we use editors or IDE’s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editors are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notepad,notepad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++,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editplus,vi,nano,gedit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so on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notepad and write the following code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y=2000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18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x+y,x-y,x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*y)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file in any D drive python folder with demo.py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Open command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excute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following commands.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 to D:\python\demo.py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2000.000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156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and variables 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are nothing but some of the keywords of the programing language which are used to specify what type of data has to store into the variable.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data types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1.Static datatype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 </a:t>
            </a:r>
            <a:r>
              <a:rPr lang="en-US" sz="20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++,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java,.net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2.Dynamic datatype --------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python,javascript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56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Static data type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9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909</Words>
  <Application>Microsoft Office PowerPoint</Application>
  <PresentationFormat>On-screen Show (4:3)</PresentationFormat>
  <Paragraphs>439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Python</vt:lpstr>
      <vt:lpstr>History of Python</vt:lpstr>
      <vt:lpstr>Python vs other languages</vt:lpstr>
      <vt:lpstr>Why use Python</vt:lpstr>
      <vt:lpstr>Applications of Python</vt:lpstr>
      <vt:lpstr>Installation of Python</vt:lpstr>
      <vt:lpstr>Slide 7</vt:lpstr>
      <vt:lpstr>Data Types and variables </vt:lpstr>
      <vt:lpstr>Static data type</vt:lpstr>
      <vt:lpstr>Static Versus Dynamic</vt:lpstr>
      <vt:lpstr> python data types are dynamic(Why)</vt:lpstr>
      <vt:lpstr>Types of Data Types</vt:lpstr>
      <vt:lpstr>Slide 13</vt:lpstr>
      <vt:lpstr>Slide 14</vt:lpstr>
      <vt:lpstr>Types of objects</vt:lpstr>
      <vt:lpstr>Slide 16</vt:lpstr>
      <vt:lpstr>Slide 17</vt:lpstr>
      <vt:lpstr>Slide 18</vt:lpstr>
      <vt:lpstr>Slide 19</vt:lpstr>
      <vt:lpstr>Operators in python</vt:lpstr>
      <vt:lpstr>Arithmetic Operators</vt:lpstr>
      <vt:lpstr>Comparision Operators</vt:lpstr>
      <vt:lpstr>Logical Operators</vt:lpstr>
      <vt:lpstr>Bitwise Operators</vt:lpstr>
      <vt:lpstr>Assignment Operators</vt:lpstr>
      <vt:lpstr>Special Operators</vt:lpstr>
      <vt:lpstr>Problems by using Editors:</vt:lpstr>
      <vt:lpstr>File Handling</vt:lpstr>
      <vt:lpstr>Possible modes to read and write data: </vt:lpstr>
      <vt:lpstr>How to read and write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Tvasthaa</dc:creator>
  <cp:lastModifiedBy>android</cp:lastModifiedBy>
  <cp:revision>160</cp:revision>
  <dcterms:created xsi:type="dcterms:W3CDTF">2019-01-23T04:24:02Z</dcterms:created>
  <dcterms:modified xsi:type="dcterms:W3CDTF">2019-03-04T16:46:20Z</dcterms:modified>
</cp:coreProperties>
</file>