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Click to edit Master title 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style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C9CBAB6-7AD0-4DB2-B4EE-8500395E4751}" type="datetime">
              <a:rPr b="0" lang="en-IN" sz="1200" spc="-1" strike="noStrike">
                <a:solidFill>
                  <a:srgbClr val="191b0e"/>
                </a:solidFill>
                <a:latin typeface="Franklin Gothic Book"/>
              </a:rPr>
              <a:t>16/11/18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93860D-232E-4E67-94AC-8866A0876A47}" type="slidenum">
              <a:rPr b="0" lang="en-IN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Click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to edit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Maste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r title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Edit Master text styles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C6C77E-A876-403E-A191-74ECAB667FB3}" type="datetime">
              <a:rPr b="0" lang="en-IN" sz="1200" spc="-1" strike="noStrike">
                <a:solidFill>
                  <a:srgbClr val="191b0e"/>
                </a:solidFill>
                <a:latin typeface="Franklin Gothic Book"/>
              </a:rPr>
              <a:t>16/11/18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A4D3B1-32CE-48E2-8707-C841ED911680}" type="slidenum">
              <a:rPr b="0" lang="en-IN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97200"/>
            <a:ext cx="12191760" cy="127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9000"/>
              </a:lnSpc>
            </a:pPr>
            <a:r>
              <a:rPr b="0" lang="en-US" sz="4400" spc="-1" strike="noStrike" cap="all">
                <a:solidFill>
                  <a:srgbClr val="191b0e"/>
                </a:solidFill>
                <a:latin typeface="Franklin Gothic Book"/>
              </a:rPr>
              <a:t>Services: Assets &amp; Entitlement Inventory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481760" y="3971160"/>
            <a:ext cx="9227880" cy="210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2000"/>
              </a:lnSpc>
            </a:pPr>
            <a:r>
              <a:rPr b="0" lang="en-IN" sz="3800" spc="-1" strike="noStrike">
                <a:solidFill>
                  <a:srgbClr val="000000"/>
                </a:solidFill>
                <a:latin typeface="Franklin Gothic Book"/>
              </a:rPr>
              <a:t>Our Team</a:t>
            </a:r>
            <a:endParaRPr b="0" lang="en-IN" sz="38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endParaRPr b="0" lang="en-IN" sz="38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Franklin Gothic Book"/>
              </a:rPr>
              <a:t>Navneet Singh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Franklin Gothic Book"/>
              </a:rPr>
              <a:t>Lokesh Dugar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Franklin Gothic Book"/>
              </a:rPr>
              <a:t>Sarthak Verma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Franklin Gothic Book"/>
              </a:rPr>
              <a:t>Rajul Saxena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481760" y="1763640"/>
            <a:ext cx="9227880" cy="17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85000"/>
              </a:lnSpc>
              <a:spcBef>
                <a:spcPts val="13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Franklin Gothic Book"/>
              </a:rPr>
              <a:t>Predict revenue opportunity, adoption of new product and service offers and purchasing insights based on asset and entitlement database records maintained by Dell.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66680" y="116640"/>
            <a:ext cx="10058040" cy="871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Thought Process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472400" y="1793520"/>
            <a:ext cx="9600840" cy="1937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Forecast the volumes (global/region) Factors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Adoption of products and services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Upcoming revenue opportunities  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Suggest algorithm to predict the purchasing pattern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472400" y="1117080"/>
            <a:ext cx="2184840" cy="8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89000"/>
              </a:lnSpc>
            </a:pPr>
            <a:r>
              <a:rPr b="0" lang="en-IN" sz="3200" spc="-1" strike="noStrike">
                <a:solidFill>
                  <a:srgbClr val="191b0e"/>
                </a:solidFill>
                <a:latin typeface="Franklin Gothic Book"/>
              </a:rPr>
              <a:t>Objectives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472400" y="3660480"/>
            <a:ext cx="3240000" cy="8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89000"/>
              </a:lnSpc>
            </a:pPr>
            <a:r>
              <a:rPr b="0" lang="en-IN" sz="3200" spc="-1" strike="noStrike">
                <a:solidFill>
                  <a:srgbClr val="191b0e"/>
                </a:solidFill>
                <a:latin typeface="Franklin Gothic Book"/>
              </a:rPr>
              <a:t>Dataset Structure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94" name="Table 5"/>
          <p:cNvGraphicFramePr/>
          <p:nvPr/>
        </p:nvGraphicFramePr>
        <p:xfrm>
          <a:off x="1472400" y="4734720"/>
          <a:ext cx="8127720" cy="18540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  <a:gridCol w="203220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Customer 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Location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Product Type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RAM (GB)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HDD (GB)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OS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Antivirus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Office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Warranty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Service Taken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RAM Service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HDD Service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OS Update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Office Update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Antivirus Update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Warranty Extn.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95" name="CustomShape 6"/>
          <p:cNvSpPr/>
          <p:nvPr/>
        </p:nvSpPr>
        <p:spPr>
          <a:xfrm>
            <a:off x="1472400" y="4096440"/>
            <a:ext cx="3240000" cy="8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89000"/>
              </a:lnSpc>
            </a:pPr>
            <a:r>
              <a:rPr b="0" lang="en-IN" sz="2400" spc="-1" strike="noStrike">
                <a:solidFill>
                  <a:srgbClr val="191b0e"/>
                </a:solidFill>
                <a:latin typeface="Franklin Gothic Book"/>
              </a:rPr>
              <a:t>Columns of Dataset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Technologies Used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72400" y="1793520"/>
            <a:ext cx="9600840" cy="19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3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Machine Learning Algorithms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VueJS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Firebase 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Flask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95280" y="2224440"/>
            <a:ext cx="9600840" cy="2408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9000"/>
              </a:lnSpc>
            </a:pPr>
            <a:r>
              <a:rPr b="0" lang="en-US" sz="11500" spc="-1" strike="noStrike">
                <a:solidFill>
                  <a:srgbClr val="191b0e"/>
                </a:solidFill>
                <a:latin typeface="Franklin Gothic Book"/>
              </a:rPr>
              <a:t>Demo</a:t>
            </a:r>
            <a:endParaRPr b="0" lang="en-US" sz="1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Future Scope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Enhancement of sale during specific parts of year regionally and globally.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Targeting potential customers on basis of their salary.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Predicting future opportunities based on customer feedback.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95280" y="268596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89000"/>
              </a:lnSpc>
            </a:pPr>
            <a:r>
              <a:rPr b="0" lang="en-US" sz="6600" spc="-1" strike="noStrike">
                <a:solidFill>
                  <a:srgbClr val="191b0e"/>
                </a:solidFill>
                <a:latin typeface="Franklin Gothic Book"/>
              </a:rPr>
              <a:t>Thank You</a:t>
            </a:r>
            <a:endParaRPr b="0" lang="en-US" sz="6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192</TotalTime>
  <Application>LibreOffice/6.0.3.2$Linux_X86_64 LibreOffice_project/00m0$Build-2</Application>
  <Words>150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2018-11-15T18:23:59Z</dcterms:created>
  <dc:creator>Navneet Singh</dc:creator>
  <dc:description/>
  <dc:language>en-IN</dc:language>
  <cp:lastModifiedBy/>
  <dcterms:modified xsi:type="dcterms:W3CDTF">2018-11-16T10:10:24Z</dcterms:modified>
  <cp:revision>12</cp:revision>
  <dc:subject/>
  <dc:title>Services: Assets &amp; Entitlement Inventory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