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61" r:id="rId4"/>
    <p:sldId id="369" r:id="rId5"/>
    <p:sldId id="361" r:id="rId6"/>
    <p:sldId id="347" r:id="rId7"/>
    <p:sldId id="362" r:id="rId8"/>
    <p:sldId id="368" r:id="rId9"/>
    <p:sldId id="370" r:id="rId10"/>
    <p:sldId id="298" r:id="rId11"/>
    <p:sldId id="363" r:id="rId12"/>
    <p:sldId id="367" r:id="rId13"/>
    <p:sldId id="364" r:id="rId14"/>
    <p:sldId id="365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  <p:sldId id="338" r:id="rId47"/>
    <p:sldId id="339" r:id="rId48"/>
    <p:sldId id="340" r:id="rId49"/>
    <p:sldId id="299" r:id="rId50"/>
    <p:sldId id="300" r:id="rId51"/>
    <p:sldId id="346" r:id="rId52"/>
    <p:sldId id="302" r:id="rId53"/>
    <p:sldId id="303" r:id="rId54"/>
    <p:sldId id="304" r:id="rId55"/>
    <p:sldId id="305" r:id="rId56"/>
    <p:sldId id="306" r:id="rId57"/>
    <p:sldId id="259" r:id="rId58"/>
    <p:sldId id="258" r:id="rId59"/>
    <p:sldId id="260" r:id="rId6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0FF"/>
    <a:srgbClr val="350048"/>
    <a:srgbClr val="601700"/>
    <a:srgbClr val="F6E56A"/>
    <a:srgbClr val="FBE197"/>
    <a:srgbClr val="C125FF"/>
    <a:srgbClr val="5EEC3C"/>
    <a:srgbClr val="FFA3FF"/>
    <a:srgbClr val="FA6AF3"/>
    <a:srgbClr val="D47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78"/>
  </p:normalViewPr>
  <p:slideViewPr>
    <p:cSldViewPr>
      <p:cViewPr varScale="1">
        <p:scale>
          <a:sx n="129" d="100"/>
          <a:sy n="129" d="100"/>
        </p:scale>
        <p:origin x="200" y="6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3.0414095420142315E-2"/>
          <c:w val="0.99842558261464309"/>
          <c:h val="0.93917180915971532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FC2D-4069-B026-732810F19333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FC2D-4069-B026-732810F19333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FC2D-4069-B026-732810F19333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FC2D-4069-B026-732810F19333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50</c:v>
                </c:pt>
                <c:pt idx="2">
                  <c:v>25</c:v>
                </c:pt>
                <c:pt idx="3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C2D-4069-B026-732810F1933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60</c:v>
                </c:pt>
                <c:pt idx="1">
                  <c:v>50</c:v>
                </c:pt>
                <c:pt idx="2">
                  <c:v>75</c:v>
                </c:pt>
                <c:pt idx="3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C2D-4069-B026-732810F193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82077696"/>
        <c:axId val="182079488"/>
      </c:barChart>
      <c:catAx>
        <c:axId val="18207769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82079488"/>
        <c:crosses val="autoZero"/>
        <c:auto val="1"/>
        <c:lblAlgn val="ctr"/>
        <c:lblOffset val="100"/>
        <c:noMultiLvlLbl val="0"/>
      </c:catAx>
      <c:valAx>
        <c:axId val="18207948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182077696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3.0414095420142315E-2"/>
          <c:w val="0.99842558261464309"/>
          <c:h val="0.93917180915971532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0BE8-427A-BD25-5CA755B3D706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0BE8-427A-BD25-5CA755B3D706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0BE8-427A-BD25-5CA755B3D706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0BE8-427A-BD25-5CA755B3D706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85</c:v>
                </c:pt>
                <c:pt idx="2">
                  <c:v>60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BE8-427A-BD25-5CA755B3D7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2</c:v>
                </c:pt>
              </c:strCache>
            </c:strRef>
          </c:tx>
          <c:spPr>
            <a:solidFill>
              <a:schemeClr val="accent1">
                <a:lumMod val="20000"/>
                <a:lumOff val="80000"/>
              </a:schemeClr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60</c:v>
                </c:pt>
                <c:pt idx="1">
                  <c:v>15</c:v>
                </c:pt>
                <c:pt idx="2">
                  <c:v>40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BE8-427A-BD25-5CA755B3D7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82077696"/>
        <c:axId val="182079488"/>
      </c:barChart>
      <c:catAx>
        <c:axId val="18207769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82079488"/>
        <c:crosses val="autoZero"/>
        <c:auto val="1"/>
        <c:lblAlgn val="ctr"/>
        <c:lblOffset val="100"/>
        <c:noMultiLvlLbl val="0"/>
      </c:catAx>
      <c:valAx>
        <c:axId val="18207948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0%" sourceLinked="1"/>
        <c:majorTickMark val="out"/>
        <c:minorTickMark val="none"/>
        <c:tickLblPos val="nextTo"/>
        <c:crossAx val="182077696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8EF7-4EE6-92FC-AC684DB7ED18}"/>
              </c:ext>
            </c:extLst>
          </c:dPt>
          <c:dPt>
            <c:idx val="1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8EF7-4EE6-92FC-AC684DB7ED1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EF7-4EE6-92FC-AC684DB7ED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74FB-4437-B81B-06AC225E05CA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3-74FB-4437-B81B-06AC225E05C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4FB-4437-B81B-06AC225E05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35096338806325E-2"/>
          <c:y val="4.7580407912697603E-2"/>
          <c:w val="0.8913911560093758"/>
          <c:h val="0.9181027834229363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4C74-4C6A-ADE9-711ACE455C88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4C74-4C6A-ADE9-711ACE455C88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C74-4C6A-ADE9-711ACE455C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35096338806325E-2"/>
          <c:y val="4.7580407912697603E-2"/>
          <c:w val="0.8913911560093758"/>
          <c:h val="0.9181027834229363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9A2A-4DD7-B810-59230FB5BAC1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9A2A-4DD7-B810-59230FB5BAC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A2A-4DD7-B810-59230FB5BA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35096338806325E-2"/>
          <c:y val="4.7580407912697603E-2"/>
          <c:w val="0.8913911560093758"/>
          <c:h val="0.9181027834229363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4F3E-4589-8601-5070118187D6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4F3E-4589-8601-5070118187D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F3E-4589-8601-5070118187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35096338806325E-2"/>
          <c:y val="4.7580407912697603E-2"/>
          <c:w val="0.8913911560093758"/>
          <c:h val="0.9181027834229363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D8F1-4099-9E0F-CC3BDD200CE5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8F1-4099-9E0F-CC3BDD200CE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8F1-4099-9E0F-CC3BDD200C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35096338806325E-2"/>
          <c:y val="4.7580407912697603E-2"/>
          <c:w val="0.8913911560093758"/>
          <c:h val="0.9181027834229363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5"/>
              </a:solidFill>
            </c:spPr>
            <c:extLst>
              <c:ext xmlns:c16="http://schemas.microsoft.com/office/drawing/2014/chart" uri="{C3380CC4-5D6E-409C-BE32-E72D297353CC}">
                <c16:uniqueId val="{00000001-8680-4E5A-B0B4-F6E0E58B992C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8680-4E5A-B0B4-F6E0E58B992C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80-4E5A-B0B4-F6E0E58B99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6T04:54:25.6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9871" y="3487980"/>
            <a:ext cx="2137870" cy="152705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2B30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</a:t>
            </a:r>
          </a:p>
          <a:p>
            <a:r>
              <a:rPr lang="en-US" dirty="0"/>
              <a:t>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4" y="3182570"/>
            <a:ext cx="6108201" cy="122164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769394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491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9713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76937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A2D85108-6C4A-4EF2-85C9-A0A45E05444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1974" y="342900"/>
            <a:ext cx="4064225" cy="4800600"/>
          </a:xfrm>
          <a:custGeom>
            <a:avLst/>
            <a:gdLst>
              <a:gd name="connsiteX0" fmla="*/ 5076966 w 5418966"/>
              <a:gd name="connsiteY0" fmla="*/ 1878594 h 6400800"/>
              <a:gd name="connsiteX1" fmla="*/ 5418966 w 5418966"/>
              <a:gd name="connsiteY1" fmla="*/ 2220594 h 6400800"/>
              <a:gd name="connsiteX2" fmla="*/ 5418966 w 5418966"/>
              <a:gd name="connsiteY2" fmla="*/ 6400800 h 6400800"/>
              <a:gd name="connsiteX3" fmla="*/ 4734966 w 5418966"/>
              <a:gd name="connsiteY3" fmla="*/ 6400800 h 6400800"/>
              <a:gd name="connsiteX4" fmla="*/ 4734966 w 5418966"/>
              <a:gd name="connsiteY4" fmla="*/ 2220594 h 6400800"/>
              <a:gd name="connsiteX5" fmla="*/ 5076966 w 5418966"/>
              <a:gd name="connsiteY5" fmla="*/ 1878594 h 6400800"/>
              <a:gd name="connsiteX6" fmla="*/ 342000 w 5418966"/>
              <a:gd name="connsiteY6" fmla="*/ 1878594 h 6400800"/>
              <a:gd name="connsiteX7" fmla="*/ 684000 w 5418966"/>
              <a:gd name="connsiteY7" fmla="*/ 2220594 h 6400800"/>
              <a:gd name="connsiteX8" fmla="*/ 684000 w 5418966"/>
              <a:gd name="connsiteY8" fmla="*/ 6400800 h 6400800"/>
              <a:gd name="connsiteX9" fmla="*/ 0 w 5418966"/>
              <a:gd name="connsiteY9" fmla="*/ 6400800 h 6400800"/>
              <a:gd name="connsiteX10" fmla="*/ 0 w 5418966"/>
              <a:gd name="connsiteY10" fmla="*/ 2220594 h 6400800"/>
              <a:gd name="connsiteX11" fmla="*/ 342000 w 5418966"/>
              <a:gd name="connsiteY11" fmla="*/ 1878594 h 6400800"/>
              <a:gd name="connsiteX12" fmla="*/ 4287805 w 5418966"/>
              <a:gd name="connsiteY12" fmla="*/ 1252396 h 6400800"/>
              <a:gd name="connsiteX13" fmla="*/ 4629805 w 5418966"/>
              <a:gd name="connsiteY13" fmla="*/ 1594396 h 6400800"/>
              <a:gd name="connsiteX14" fmla="*/ 4629805 w 5418966"/>
              <a:gd name="connsiteY14" fmla="*/ 6400800 h 6400800"/>
              <a:gd name="connsiteX15" fmla="*/ 3945805 w 5418966"/>
              <a:gd name="connsiteY15" fmla="*/ 6400800 h 6400800"/>
              <a:gd name="connsiteX16" fmla="*/ 3945805 w 5418966"/>
              <a:gd name="connsiteY16" fmla="*/ 1594396 h 6400800"/>
              <a:gd name="connsiteX17" fmla="*/ 4287805 w 5418966"/>
              <a:gd name="connsiteY17" fmla="*/ 1252396 h 6400800"/>
              <a:gd name="connsiteX18" fmla="*/ 1131160 w 5418966"/>
              <a:gd name="connsiteY18" fmla="*/ 1252396 h 6400800"/>
              <a:gd name="connsiteX19" fmla="*/ 1473161 w 5418966"/>
              <a:gd name="connsiteY19" fmla="*/ 1594396 h 6400800"/>
              <a:gd name="connsiteX20" fmla="*/ 1473161 w 5418966"/>
              <a:gd name="connsiteY20" fmla="*/ 6400800 h 6400800"/>
              <a:gd name="connsiteX21" fmla="*/ 789161 w 5418966"/>
              <a:gd name="connsiteY21" fmla="*/ 6400800 h 6400800"/>
              <a:gd name="connsiteX22" fmla="*/ 789161 w 5418966"/>
              <a:gd name="connsiteY22" fmla="*/ 1594396 h 6400800"/>
              <a:gd name="connsiteX23" fmla="*/ 1131160 w 5418966"/>
              <a:gd name="connsiteY23" fmla="*/ 1252396 h 6400800"/>
              <a:gd name="connsiteX24" fmla="*/ 3498644 w 5418966"/>
              <a:gd name="connsiteY24" fmla="*/ 626198 h 6400800"/>
              <a:gd name="connsiteX25" fmla="*/ 3840644 w 5418966"/>
              <a:gd name="connsiteY25" fmla="*/ 968198 h 6400800"/>
              <a:gd name="connsiteX26" fmla="*/ 3840644 w 5418966"/>
              <a:gd name="connsiteY26" fmla="*/ 6400800 h 6400800"/>
              <a:gd name="connsiteX27" fmla="*/ 3156644 w 5418966"/>
              <a:gd name="connsiteY27" fmla="*/ 6400800 h 6400800"/>
              <a:gd name="connsiteX28" fmla="*/ 3156644 w 5418966"/>
              <a:gd name="connsiteY28" fmla="*/ 968198 h 6400800"/>
              <a:gd name="connsiteX29" fmla="*/ 3498644 w 5418966"/>
              <a:gd name="connsiteY29" fmla="*/ 626198 h 6400800"/>
              <a:gd name="connsiteX30" fmla="*/ 1920322 w 5418966"/>
              <a:gd name="connsiteY30" fmla="*/ 626198 h 6400800"/>
              <a:gd name="connsiteX31" fmla="*/ 2262322 w 5418966"/>
              <a:gd name="connsiteY31" fmla="*/ 968198 h 6400800"/>
              <a:gd name="connsiteX32" fmla="*/ 2262322 w 5418966"/>
              <a:gd name="connsiteY32" fmla="*/ 6400800 h 6400800"/>
              <a:gd name="connsiteX33" fmla="*/ 1578322 w 5418966"/>
              <a:gd name="connsiteY33" fmla="*/ 6400800 h 6400800"/>
              <a:gd name="connsiteX34" fmla="*/ 1578322 w 5418966"/>
              <a:gd name="connsiteY34" fmla="*/ 968198 h 6400800"/>
              <a:gd name="connsiteX35" fmla="*/ 1920322 w 5418966"/>
              <a:gd name="connsiteY35" fmla="*/ 626198 h 6400800"/>
              <a:gd name="connsiteX36" fmla="*/ 2709483 w 5418966"/>
              <a:gd name="connsiteY36" fmla="*/ 0 h 6400800"/>
              <a:gd name="connsiteX37" fmla="*/ 3051483 w 5418966"/>
              <a:gd name="connsiteY37" fmla="*/ 342000 h 6400800"/>
              <a:gd name="connsiteX38" fmla="*/ 3051483 w 5418966"/>
              <a:gd name="connsiteY38" fmla="*/ 6375964 h 6400800"/>
              <a:gd name="connsiteX39" fmla="*/ 3048979 w 5418966"/>
              <a:gd name="connsiteY39" fmla="*/ 6400800 h 6400800"/>
              <a:gd name="connsiteX40" fmla="*/ 2369987 w 5418966"/>
              <a:gd name="connsiteY40" fmla="*/ 6400800 h 6400800"/>
              <a:gd name="connsiteX41" fmla="*/ 2367483 w 5418966"/>
              <a:gd name="connsiteY41" fmla="*/ 6375964 h 6400800"/>
              <a:gd name="connsiteX42" fmla="*/ 2367483 w 5418966"/>
              <a:gd name="connsiteY42" fmla="*/ 342000 h 6400800"/>
              <a:gd name="connsiteX43" fmla="*/ 2709483 w 5418966"/>
              <a:gd name="connsiteY43" fmla="*/ 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418966" h="6400800">
                <a:moveTo>
                  <a:pt x="5076966" y="1878594"/>
                </a:moveTo>
                <a:cubicBezTo>
                  <a:pt x="5265847" y="1878594"/>
                  <a:pt x="5418966" y="2031713"/>
                  <a:pt x="5418966" y="2220594"/>
                </a:cubicBezTo>
                <a:lnTo>
                  <a:pt x="5418966" y="6400800"/>
                </a:lnTo>
                <a:lnTo>
                  <a:pt x="4734966" y="6400800"/>
                </a:lnTo>
                <a:lnTo>
                  <a:pt x="4734966" y="2220594"/>
                </a:lnTo>
                <a:cubicBezTo>
                  <a:pt x="4734966" y="2031713"/>
                  <a:pt x="4888085" y="1878594"/>
                  <a:pt x="5076966" y="1878594"/>
                </a:cubicBezTo>
                <a:close/>
                <a:moveTo>
                  <a:pt x="342000" y="1878594"/>
                </a:moveTo>
                <a:cubicBezTo>
                  <a:pt x="530881" y="1878594"/>
                  <a:pt x="684000" y="2031713"/>
                  <a:pt x="684000" y="2220594"/>
                </a:cubicBezTo>
                <a:lnTo>
                  <a:pt x="684000" y="6400800"/>
                </a:lnTo>
                <a:lnTo>
                  <a:pt x="0" y="6400800"/>
                </a:lnTo>
                <a:lnTo>
                  <a:pt x="0" y="2220594"/>
                </a:lnTo>
                <a:cubicBezTo>
                  <a:pt x="0" y="2031713"/>
                  <a:pt x="153119" y="1878594"/>
                  <a:pt x="342000" y="1878594"/>
                </a:cubicBezTo>
                <a:close/>
                <a:moveTo>
                  <a:pt x="4287805" y="1252396"/>
                </a:moveTo>
                <a:cubicBezTo>
                  <a:pt x="4476686" y="1252396"/>
                  <a:pt x="4629805" y="1405515"/>
                  <a:pt x="4629805" y="1594396"/>
                </a:cubicBezTo>
                <a:lnTo>
                  <a:pt x="4629805" y="6400800"/>
                </a:lnTo>
                <a:lnTo>
                  <a:pt x="3945805" y="6400800"/>
                </a:lnTo>
                <a:lnTo>
                  <a:pt x="3945805" y="1594396"/>
                </a:lnTo>
                <a:cubicBezTo>
                  <a:pt x="3945805" y="1405515"/>
                  <a:pt x="4098924" y="1252396"/>
                  <a:pt x="4287805" y="1252396"/>
                </a:cubicBezTo>
                <a:close/>
                <a:moveTo>
                  <a:pt x="1131160" y="1252396"/>
                </a:moveTo>
                <a:cubicBezTo>
                  <a:pt x="1320042" y="1252396"/>
                  <a:pt x="1473161" y="1405515"/>
                  <a:pt x="1473161" y="1594396"/>
                </a:cubicBezTo>
                <a:lnTo>
                  <a:pt x="1473161" y="6400800"/>
                </a:lnTo>
                <a:lnTo>
                  <a:pt x="789161" y="6400800"/>
                </a:lnTo>
                <a:lnTo>
                  <a:pt x="789161" y="1594396"/>
                </a:lnTo>
                <a:cubicBezTo>
                  <a:pt x="789161" y="1405515"/>
                  <a:pt x="942280" y="1252396"/>
                  <a:pt x="1131160" y="1252396"/>
                </a:cubicBezTo>
                <a:close/>
                <a:moveTo>
                  <a:pt x="3498644" y="626198"/>
                </a:moveTo>
                <a:cubicBezTo>
                  <a:pt x="3687525" y="626198"/>
                  <a:pt x="3840644" y="779317"/>
                  <a:pt x="3840644" y="968198"/>
                </a:cubicBezTo>
                <a:lnTo>
                  <a:pt x="3840644" y="6400800"/>
                </a:lnTo>
                <a:lnTo>
                  <a:pt x="3156644" y="6400800"/>
                </a:lnTo>
                <a:lnTo>
                  <a:pt x="3156644" y="968198"/>
                </a:lnTo>
                <a:cubicBezTo>
                  <a:pt x="3156644" y="779317"/>
                  <a:pt x="3309763" y="626198"/>
                  <a:pt x="3498644" y="626198"/>
                </a:cubicBezTo>
                <a:close/>
                <a:moveTo>
                  <a:pt x="1920322" y="626198"/>
                </a:moveTo>
                <a:cubicBezTo>
                  <a:pt x="2109203" y="626198"/>
                  <a:pt x="2262322" y="779317"/>
                  <a:pt x="2262322" y="968198"/>
                </a:cubicBezTo>
                <a:lnTo>
                  <a:pt x="2262322" y="6400800"/>
                </a:lnTo>
                <a:lnTo>
                  <a:pt x="1578322" y="6400800"/>
                </a:lnTo>
                <a:lnTo>
                  <a:pt x="1578322" y="968198"/>
                </a:lnTo>
                <a:cubicBezTo>
                  <a:pt x="1578322" y="779317"/>
                  <a:pt x="1731441" y="626198"/>
                  <a:pt x="1920322" y="626198"/>
                </a:cubicBezTo>
                <a:close/>
                <a:moveTo>
                  <a:pt x="2709483" y="0"/>
                </a:moveTo>
                <a:cubicBezTo>
                  <a:pt x="2898364" y="0"/>
                  <a:pt x="3051483" y="153119"/>
                  <a:pt x="3051483" y="342000"/>
                </a:cubicBezTo>
                <a:lnTo>
                  <a:pt x="3051483" y="6375964"/>
                </a:lnTo>
                <a:lnTo>
                  <a:pt x="3048979" y="6400800"/>
                </a:lnTo>
                <a:lnTo>
                  <a:pt x="2369987" y="6400800"/>
                </a:lnTo>
                <a:lnTo>
                  <a:pt x="2367483" y="6375964"/>
                </a:lnTo>
                <a:lnTo>
                  <a:pt x="2367483" y="342000"/>
                </a:lnTo>
                <a:cubicBezTo>
                  <a:pt x="2367483" y="153119"/>
                  <a:pt x="2520602" y="0"/>
                  <a:pt x="27094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5084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F4F8F920-2344-4B56-8732-344A40AEF50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2801984" y="966652"/>
            <a:ext cx="3317966" cy="1874520"/>
          </a:xfrm>
          <a:custGeom>
            <a:avLst/>
            <a:gdLst>
              <a:gd name="connsiteX0" fmla="*/ 0 w 4423955"/>
              <a:gd name="connsiteY0" fmla="*/ 0 h 2499360"/>
              <a:gd name="connsiteX1" fmla="*/ 4423955 w 4423955"/>
              <a:gd name="connsiteY1" fmla="*/ 0 h 2499360"/>
              <a:gd name="connsiteX2" fmla="*/ 4423955 w 4423955"/>
              <a:gd name="connsiteY2" fmla="*/ 2499360 h 2499360"/>
              <a:gd name="connsiteX3" fmla="*/ 0 w 4423955"/>
              <a:gd name="connsiteY3" fmla="*/ 2499360 h 249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955" h="2499360">
                <a:moveTo>
                  <a:pt x="0" y="0"/>
                </a:moveTo>
                <a:lnTo>
                  <a:pt x="4423955" y="0"/>
                </a:lnTo>
                <a:lnTo>
                  <a:pt x="4423955" y="2499360"/>
                </a:lnTo>
                <a:lnTo>
                  <a:pt x="0" y="24993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342917" indent="0">
              <a:buNone/>
              <a:defRPr sz="2100"/>
            </a:lvl2pPr>
            <a:lvl3pPr marL="685835" indent="0">
              <a:buNone/>
              <a:defRPr sz="1800"/>
            </a:lvl3pPr>
            <a:lvl4pPr marL="1028752" indent="0">
              <a:buNone/>
              <a:defRPr sz="1500"/>
            </a:lvl4pPr>
            <a:lvl5pPr marL="1371668" indent="0">
              <a:buNone/>
              <a:defRPr sz="1500"/>
            </a:lvl5pPr>
            <a:lvl6pPr marL="1714586" indent="0">
              <a:buNone/>
              <a:defRPr sz="1500"/>
            </a:lvl6pPr>
            <a:lvl7pPr marL="2057503" indent="0">
              <a:buNone/>
              <a:defRPr sz="1500"/>
            </a:lvl7pPr>
            <a:lvl8pPr marL="2400420" indent="0">
              <a:buNone/>
              <a:defRPr sz="1500"/>
            </a:lvl8pPr>
            <a:lvl9pPr marL="2743337" indent="0">
              <a:buNone/>
              <a:defRPr sz="15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7277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8723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3">
            <a:extLst>
              <a:ext uri="{FF2B5EF4-FFF2-40B4-BE49-F238E27FC236}">
                <a16:creationId xmlns:a16="http://schemas.microsoft.com/office/drawing/2014/main" id="{19950F4E-DC35-47C0-AF03-10B1738755F5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246078" y="0"/>
            <a:ext cx="4897923" cy="5143500"/>
          </a:xfrm>
          <a:custGeom>
            <a:avLst/>
            <a:gdLst>
              <a:gd name="connsiteX0" fmla="*/ 4044771 w 6530564"/>
              <a:gd name="connsiteY0" fmla="*/ 6093451 h 6858000"/>
              <a:gd name="connsiteX1" fmla="*/ 4045742 w 6530564"/>
              <a:gd name="connsiteY1" fmla="*/ 6095312 h 6858000"/>
              <a:gd name="connsiteX2" fmla="*/ 4035428 w 6530564"/>
              <a:gd name="connsiteY2" fmla="*/ 6095447 h 6858000"/>
              <a:gd name="connsiteX3" fmla="*/ 4044771 w 6530564"/>
              <a:gd name="connsiteY3" fmla="*/ 6093451 h 6858000"/>
              <a:gd name="connsiteX4" fmla="*/ 4313376 w 6530564"/>
              <a:gd name="connsiteY4" fmla="*/ 6001876 h 6858000"/>
              <a:gd name="connsiteX5" fmla="*/ 4333057 w 6530564"/>
              <a:gd name="connsiteY5" fmla="*/ 6002555 h 6858000"/>
              <a:gd name="connsiteX6" fmla="*/ 4334056 w 6530564"/>
              <a:gd name="connsiteY6" fmla="*/ 6007226 h 6858000"/>
              <a:gd name="connsiteX7" fmla="*/ 4335053 w 6530564"/>
              <a:gd name="connsiteY7" fmla="*/ 6011898 h 6858000"/>
              <a:gd name="connsiteX8" fmla="*/ 4253651 w 6530564"/>
              <a:gd name="connsiteY8" fmla="*/ 6019520 h 6858000"/>
              <a:gd name="connsiteX9" fmla="*/ 4308706 w 6530564"/>
              <a:gd name="connsiteY9" fmla="*/ 6002875 h 6858000"/>
              <a:gd name="connsiteX10" fmla="*/ 4371425 w 6530564"/>
              <a:gd name="connsiteY10" fmla="*/ 5999243 h 6858000"/>
              <a:gd name="connsiteX11" fmla="*/ 4381959 w 6530564"/>
              <a:gd name="connsiteY11" fmla="*/ 5999606 h 6858000"/>
              <a:gd name="connsiteX12" fmla="*/ 4343399 w 6530564"/>
              <a:gd name="connsiteY12" fmla="*/ 6005230 h 6858000"/>
              <a:gd name="connsiteX13" fmla="*/ 4348069 w 6530564"/>
              <a:gd name="connsiteY13" fmla="*/ 6004231 h 6858000"/>
              <a:gd name="connsiteX14" fmla="*/ 4352740 w 6530564"/>
              <a:gd name="connsiteY14" fmla="*/ 6003234 h 6858000"/>
              <a:gd name="connsiteX15" fmla="*/ 4371425 w 6530564"/>
              <a:gd name="connsiteY15" fmla="*/ 5999243 h 6858000"/>
              <a:gd name="connsiteX16" fmla="*/ 5313770 w 6530564"/>
              <a:gd name="connsiteY16" fmla="*/ 5992063 h 6858000"/>
              <a:gd name="connsiteX17" fmla="*/ 5303509 w 6530564"/>
              <a:gd name="connsiteY17" fmla="*/ 5995476 h 6858000"/>
              <a:gd name="connsiteX18" fmla="*/ 5304507 w 6530564"/>
              <a:gd name="connsiteY18" fmla="*/ 6000145 h 6858000"/>
              <a:gd name="connsiteX19" fmla="*/ 5254793 w 6530564"/>
              <a:gd name="connsiteY19" fmla="*/ 6024769 h 6858000"/>
              <a:gd name="connsiteX20" fmla="*/ 5317025 w 6530564"/>
              <a:gd name="connsiteY20" fmla="*/ 5995549 h 6858000"/>
              <a:gd name="connsiteX21" fmla="*/ 4434660 w 6530564"/>
              <a:gd name="connsiteY21" fmla="*/ 5991919 h 6858000"/>
              <a:gd name="connsiteX22" fmla="*/ 4395777 w 6530564"/>
              <a:gd name="connsiteY22" fmla="*/ 5998924 h 6858000"/>
              <a:gd name="connsiteX23" fmla="*/ 4391107 w 6530564"/>
              <a:gd name="connsiteY23" fmla="*/ 5999922 h 6858000"/>
              <a:gd name="connsiteX24" fmla="*/ 4381959 w 6530564"/>
              <a:gd name="connsiteY24" fmla="*/ 5999606 h 6858000"/>
              <a:gd name="connsiteX25" fmla="*/ 5563150 w 6530564"/>
              <a:gd name="connsiteY25" fmla="*/ 5743821 h 6858000"/>
              <a:gd name="connsiteX26" fmla="*/ 5562539 w 6530564"/>
              <a:gd name="connsiteY26" fmla="*/ 5744767 h 6858000"/>
              <a:gd name="connsiteX27" fmla="*/ 5557868 w 6530564"/>
              <a:gd name="connsiteY27" fmla="*/ 5745764 h 6858000"/>
              <a:gd name="connsiteX28" fmla="*/ 2418715 w 6530564"/>
              <a:gd name="connsiteY28" fmla="*/ 5683798 h 6858000"/>
              <a:gd name="connsiteX29" fmla="*/ 2423109 w 6530564"/>
              <a:gd name="connsiteY29" fmla="*/ 5687744 h 6858000"/>
              <a:gd name="connsiteX30" fmla="*/ 2419712 w 6530564"/>
              <a:gd name="connsiteY30" fmla="*/ 5688470 h 6858000"/>
              <a:gd name="connsiteX31" fmla="*/ 2418715 w 6530564"/>
              <a:gd name="connsiteY31" fmla="*/ 5683798 h 6858000"/>
              <a:gd name="connsiteX32" fmla="*/ 5855983 w 6530564"/>
              <a:gd name="connsiteY32" fmla="*/ 5403674 h 6858000"/>
              <a:gd name="connsiteX33" fmla="*/ 5851753 w 6530564"/>
              <a:gd name="connsiteY33" fmla="*/ 5406742 h 6858000"/>
              <a:gd name="connsiteX34" fmla="*/ 5851313 w 6530564"/>
              <a:gd name="connsiteY34" fmla="*/ 5404671 h 6858000"/>
              <a:gd name="connsiteX35" fmla="*/ 5855983 w 6530564"/>
              <a:gd name="connsiteY35" fmla="*/ 5403674 h 6858000"/>
              <a:gd name="connsiteX36" fmla="*/ 4512474 w 6530564"/>
              <a:gd name="connsiteY36" fmla="*/ 5165146 h 6858000"/>
              <a:gd name="connsiteX37" fmla="*/ 4513179 w 6530564"/>
              <a:gd name="connsiteY37" fmla="*/ 5165335 h 6858000"/>
              <a:gd name="connsiteX38" fmla="*/ 4508315 w 6530564"/>
              <a:gd name="connsiteY38" fmla="*/ 5167547 h 6858000"/>
              <a:gd name="connsiteX39" fmla="*/ 4512474 w 6530564"/>
              <a:gd name="connsiteY39" fmla="*/ 5165146 h 6858000"/>
              <a:gd name="connsiteX40" fmla="*/ 4373541 w 6530564"/>
              <a:gd name="connsiteY40" fmla="*/ 5128612 h 6858000"/>
              <a:gd name="connsiteX41" fmla="*/ 4362165 w 6530564"/>
              <a:gd name="connsiteY41" fmla="*/ 5131201 h 6858000"/>
              <a:gd name="connsiteX42" fmla="*/ 4370545 w 6530564"/>
              <a:gd name="connsiteY42" fmla="*/ 5130631 h 6858000"/>
              <a:gd name="connsiteX43" fmla="*/ 3626785 w 6530564"/>
              <a:gd name="connsiteY43" fmla="*/ 5124711 h 6858000"/>
              <a:gd name="connsiteX44" fmla="*/ 3639907 w 6530564"/>
              <a:gd name="connsiteY44" fmla="*/ 5128227 h 6858000"/>
              <a:gd name="connsiteX45" fmla="*/ 3629186 w 6530564"/>
              <a:gd name="connsiteY45" fmla="*/ 5128871 h 6858000"/>
              <a:gd name="connsiteX46" fmla="*/ 3625905 w 6530564"/>
              <a:gd name="connsiteY46" fmla="*/ 5127992 h 6858000"/>
              <a:gd name="connsiteX47" fmla="*/ 3622627 w 6530564"/>
              <a:gd name="connsiteY47" fmla="*/ 5127114 h 6858000"/>
              <a:gd name="connsiteX48" fmla="*/ 3619346 w 6530564"/>
              <a:gd name="connsiteY48" fmla="*/ 5126234 h 6858000"/>
              <a:gd name="connsiteX49" fmla="*/ 3626785 w 6530564"/>
              <a:gd name="connsiteY49" fmla="*/ 5124711 h 6858000"/>
              <a:gd name="connsiteX50" fmla="*/ 3360612 w 6530564"/>
              <a:gd name="connsiteY50" fmla="*/ 5081517 h 6858000"/>
              <a:gd name="connsiteX51" fmla="*/ 3363892 w 6530564"/>
              <a:gd name="connsiteY51" fmla="*/ 5082396 h 6858000"/>
              <a:gd name="connsiteX52" fmla="*/ 3359734 w 6530564"/>
              <a:gd name="connsiteY52" fmla="*/ 5084797 h 6858000"/>
              <a:gd name="connsiteX53" fmla="*/ 3360612 w 6530564"/>
              <a:gd name="connsiteY53" fmla="*/ 5081517 h 6858000"/>
              <a:gd name="connsiteX54" fmla="*/ 3200777 w 6530564"/>
              <a:gd name="connsiteY54" fmla="*/ 5049024 h 6858000"/>
              <a:gd name="connsiteX55" fmla="*/ 3203804 w 6530564"/>
              <a:gd name="connsiteY55" fmla="*/ 5050048 h 6858000"/>
              <a:gd name="connsiteX56" fmla="*/ 3200523 w 6530564"/>
              <a:gd name="connsiteY56" fmla="*/ 5049169 h 6858000"/>
              <a:gd name="connsiteX57" fmla="*/ 3219693 w 6530564"/>
              <a:gd name="connsiteY57" fmla="*/ 5047769 h 6858000"/>
              <a:gd name="connsiteX58" fmla="*/ 3228523 w 6530564"/>
              <a:gd name="connsiteY58" fmla="*/ 5049640 h 6858000"/>
              <a:gd name="connsiteX59" fmla="*/ 3230924 w 6530564"/>
              <a:gd name="connsiteY59" fmla="*/ 5053799 h 6858000"/>
              <a:gd name="connsiteX60" fmla="*/ 3234205 w 6530564"/>
              <a:gd name="connsiteY60" fmla="*/ 5054678 h 6858000"/>
              <a:gd name="connsiteX61" fmla="*/ 3236606 w 6530564"/>
              <a:gd name="connsiteY61" fmla="*/ 5058838 h 6858000"/>
              <a:gd name="connsiteX62" fmla="*/ 3239886 w 6530564"/>
              <a:gd name="connsiteY62" fmla="*/ 5059716 h 6858000"/>
              <a:gd name="connsiteX63" fmla="*/ 3240766 w 6530564"/>
              <a:gd name="connsiteY63" fmla="*/ 5056436 h 6858000"/>
              <a:gd name="connsiteX64" fmla="*/ 3267886 w 6530564"/>
              <a:gd name="connsiteY64" fmla="*/ 5060188 h 6858000"/>
              <a:gd name="connsiteX65" fmla="*/ 3267006 w 6530564"/>
              <a:gd name="connsiteY65" fmla="*/ 5063467 h 6858000"/>
              <a:gd name="connsiteX66" fmla="*/ 3273569 w 6530564"/>
              <a:gd name="connsiteY66" fmla="*/ 5065226 h 6858000"/>
              <a:gd name="connsiteX67" fmla="*/ 3276848 w 6530564"/>
              <a:gd name="connsiteY67" fmla="*/ 5066104 h 6858000"/>
              <a:gd name="connsiteX68" fmla="*/ 3308771 w 6530564"/>
              <a:gd name="connsiteY68" fmla="*/ 5078174 h 6858000"/>
              <a:gd name="connsiteX69" fmla="*/ 3309651 w 6530564"/>
              <a:gd name="connsiteY69" fmla="*/ 5074894 h 6858000"/>
              <a:gd name="connsiteX70" fmla="*/ 3312052 w 6530564"/>
              <a:gd name="connsiteY70" fmla="*/ 5079053 h 6858000"/>
              <a:gd name="connsiteX71" fmla="*/ 3316211 w 6530564"/>
              <a:gd name="connsiteY71" fmla="*/ 5076651 h 6858000"/>
              <a:gd name="connsiteX72" fmla="*/ 3335893 w 6530564"/>
              <a:gd name="connsiteY72" fmla="*/ 5081925 h 6858000"/>
              <a:gd name="connsiteX73" fmla="*/ 3346612 w 6530564"/>
              <a:gd name="connsiteY73" fmla="*/ 5081283 h 6858000"/>
              <a:gd name="connsiteX74" fmla="*/ 3349015 w 6530564"/>
              <a:gd name="connsiteY74" fmla="*/ 5085441 h 6858000"/>
              <a:gd name="connsiteX75" fmla="*/ 3354053 w 6530564"/>
              <a:gd name="connsiteY75" fmla="*/ 5079760 h 6858000"/>
              <a:gd name="connsiteX76" fmla="*/ 3353173 w 6530564"/>
              <a:gd name="connsiteY76" fmla="*/ 5083040 h 6858000"/>
              <a:gd name="connsiteX77" fmla="*/ 3356453 w 6530564"/>
              <a:gd name="connsiteY77" fmla="*/ 5083919 h 6858000"/>
              <a:gd name="connsiteX78" fmla="*/ 3359734 w 6530564"/>
              <a:gd name="connsiteY78" fmla="*/ 5084797 h 6858000"/>
              <a:gd name="connsiteX79" fmla="*/ 3363013 w 6530564"/>
              <a:gd name="connsiteY79" fmla="*/ 5085677 h 6858000"/>
              <a:gd name="connsiteX80" fmla="*/ 3366295 w 6530564"/>
              <a:gd name="connsiteY80" fmla="*/ 5086556 h 6858000"/>
              <a:gd name="connsiteX81" fmla="*/ 3371975 w 6530564"/>
              <a:gd name="connsiteY81" fmla="*/ 5091594 h 6858000"/>
              <a:gd name="connsiteX82" fmla="*/ 3379415 w 6530564"/>
              <a:gd name="connsiteY82" fmla="*/ 5090071 h 6858000"/>
              <a:gd name="connsiteX83" fmla="*/ 3398218 w 6530564"/>
              <a:gd name="connsiteY83" fmla="*/ 5098625 h 6858000"/>
              <a:gd name="connsiteX84" fmla="*/ 3338294 w 6530564"/>
              <a:gd name="connsiteY84" fmla="*/ 5086085 h 6858000"/>
              <a:gd name="connsiteX85" fmla="*/ 3309415 w 6530564"/>
              <a:gd name="connsiteY85" fmla="*/ 5088893 h 6858000"/>
              <a:gd name="connsiteX86" fmla="*/ 3275734 w 6530564"/>
              <a:gd name="connsiteY86" fmla="*/ 5083385 h 6858000"/>
              <a:gd name="connsiteX87" fmla="*/ 3221727 w 6530564"/>
              <a:gd name="connsiteY87" fmla="*/ 5061883 h 6858000"/>
              <a:gd name="connsiteX88" fmla="*/ 3225887 w 6530564"/>
              <a:gd name="connsiteY88" fmla="*/ 5059480 h 6858000"/>
              <a:gd name="connsiteX89" fmla="*/ 3222606 w 6530564"/>
              <a:gd name="connsiteY89" fmla="*/ 5058602 h 6858000"/>
              <a:gd name="connsiteX90" fmla="*/ 3210364 w 6530564"/>
              <a:gd name="connsiteY90" fmla="*/ 5051805 h 6858000"/>
              <a:gd name="connsiteX91" fmla="*/ 3207083 w 6530564"/>
              <a:gd name="connsiteY91" fmla="*/ 5050927 h 6858000"/>
              <a:gd name="connsiteX92" fmla="*/ 3207921 w 6530564"/>
              <a:gd name="connsiteY92" fmla="*/ 5047800 h 6858000"/>
              <a:gd name="connsiteX93" fmla="*/ 3213235 w 6530564"/>
              <a:gd name="connsiteY93" fmla="*/ 5049498 h 6858000"/>
              <a:gd name="connsiteX94" fmla="*/ 3219693 w 6530564"/>
              <a:gd name="connsiteY94" fmla="*/ 5047769 h 6858000"/>
              <a:gd name="connsiteX95" fmla="*/ 3204682 w 6530564"/>
              <a:gd name="connsiteY95" fmla="*/ 5046768 h 6858000"/>
              <a:gd name="connsiteX96" fmla="*/ 3207964 w 6530564"/>
              <a:gd name="connsiteY96" fmla="*/ 5047647 h 6858000"/>
              <a:gd name="connsiteX97" fmla="*/ 3207921 w 6530564"/>
              <a:gd name="connsiteY97" fmla="*/ 5047800 h 6858000"/>
              <a:gd name="connsiteX98" fmla="*/ 1727225 w 6530564"/>
              <a:gd name="connsiteY98" fmla="*/ 5030520 h 6858000"/>
              <a:gd name="connsiteX99" fmla="*/ 1725536 w 6530564"/>
              <a:gd name="connsiteY99" fmla="*/ 5030881 h 6858000"/>
              <a:gd name="connsiteX100" fmla="*/ 1727974 w 6530564"/>
              <a:gd name="connsiteY100" fmla="*/ 5034027 h 6858000"/>
              <a:gd name="connsiteX101" fmla="*/ 4899046 w 6530564"/>
              <a:gd name="connsiteY101" fmla="*/ 4955822 h 6858000"/>
              <a:gd name="connsiteX102" fmla="*/ 4902327 w 6530564"/>
              <a:gd name="connsiteY102" fmla="*/ 4956701 h 6858000"/>
              <a:gd name="connsiteX103" fmla="*/ 4898167 w 6530564"/>
              <a:gd name="connsiteY103" fmla="*/ 4959102 h 6858000"/>
              <a:gd name="connsiteX104" fmla="*/ 4899046 w 6530564"/>
              <a:gd name="connsiteY104" fmla="*/ 4955822 h 6858000"/>
              <a:gd name="connsiteX105" fmla="*/ 4909765 w 6530564"/>
              <a:gd name="connsiteY105" fmla="*/ 4955178 h 6858000"/>
              <a:gd name="connsiteX106" fmla="*/ 4908886 w 6530564"/>
              <a:gd name="connsiteY106" fmla="*/ 4958459 h 6858000"/>
              <a:gd name="connsiteX107" fmla="*/ 4904727 w 6530564"/>
              <a:gd name="connsiteY107" fmla="*/ 4960860 h 6858000"/>
              <a:gd name="connsiteX108" fmla="*/ 4886804 w 6530564"/>
              <a:gd name="connsiteY108" fmla="*/ 4949025 h 6858000"/>
              <a:gd name="connsiteX109" fmla="*/ 4885925 w 6530564"/>
              <a:gd name="connsiteY109" fmla="*/ 4952305 h 6858000"/>
              <a:gd name="connsiteX110" fmla="*/ 4882645 w 6530564"/>
              <a:gd name="connsiteY110" fmla="*/ 4951427 h 6858000"/>
              <a:gd name="connsiteX111" fmla="*/ 4886804 w 6530564"/>
              <a:gd name="connsiteY111" fmla="*/ 4949025 h 6858000"/>
              <a:gd name="connsiteX112" fmla="*/ 1904088 w 6530564"/>
              <a:gd name="connsiteY112" fmla="*/ 4943893 h 6858000"/>
              <a:gd name="connsiteX113" fmla="*/ 1909757 w 6530564"/>
              <a:gd name="connsiteY113" fmla="*/ 4947566 h 6858000"/>
              <a:gd name="connsiteX114" fmla="*/ 1905087 w 6530564"/>
              <a:gd name="connsiteY114" fmla="*/ 4948563 h 6858000"/>
              <a:gd name="connsiteX115" fmla="*/ 4977467 w 6530564"/>
              <a:gd name="connsiteY115" fmla="*/ 4879455 h 6858000"/>
              <a:gd name="connsiteX116" fmla="*/ 4858971 w 6530564"/>
              <a:gd name="connsiteY116" fmla="*/ 4948076 h 6858000"/>
              <a:gd name="connsiteX117" fmla="*/ 4660094 w 6530564"/>
              <a:gd name="connsiteY117" fmla="*/ 5042804 h 6858000"/>
              <a:gd name="connsiteX118" fmla="*/ 4444457 w 6530564"/>
              <a:gd name="connsiteY118" fmla="*/ 5112467 h 6858000"/>
              <a:gd name="connsiteX119" fmla="*/ 4389558 w 6530564"/>
              <a:gd name="connsiteY119" fmla="*/ 5124965 h 6858000"/>
              <a:gd name="connsiteX120" fmla="*/ 4383717 w 6530564"/>
              <a:gd name="connsiteY120" fmla="*/ 5128009 h 6858000"/>
              <a:gd name="connsiteX121" fmla="*/ 4343187 w 6530564"/>
              <a:gd name="connsiteY121" fmla="*/ 5140882 h 6858000"/>
              <a:gd name="connsiteX122" fmla="*/ 4339907 w 6530564"/>
              <a:gd name="connsiteY122" fmla="*/ 5140002 h 6858000"/>
              <a:gd name="connsiteX123" fmla="*/ 4336627 w 6530564"/>
              <a:gd name="connsiteY123" fmla="*/ 5139123 h 6858000"/>
              <a:gd name="connsiteX124" fmla="*/ 4335748 w 6530564"/>
              <a:gd name="connsiteY124" fmla="*/ 5142403 h 6858000"/>
              <a:gd name="connsiteX125" fmla="*/ 4317590 w 6530564"/>
              <a:gd name="connsiteY125" fmla="*/ 5144570 h 6858000"/>
              <a:gd name="connsiteX126" fmla="*/ 4314308 w 6530564"/>
              <a:gd name="connsiteY126" fmla="*/ 5143691 h 6858000"/>
              <a:gd name="connsiteX127" fmla="*/ 4310149 w 6530564"/>
              <a:gd name="connsiteY127" fmla="*/ 5146092 h 6858000"/>
              <a:gd name="connsiteX128" fmla="*/ 4313430 w 6530564"/>
              <a:gd name="connsiteY128" fmla="*/ 5146971 h 6858000"/>
              <a:gd name="connsiteX129" fmla="*/ 4271193 w 6530564"/>
              <a:gd name="connsiteY129" fmla="*/ 5160265 h 6858000"/>
              <a:gd name="connsiteX130" fmla="*/ 4272073 w 6530564"/>
              <a:gd name="connsiteY130" fmla="*/ 5156984 h 6858000"/>
              <a:gd name="connsiteX131" fmla="*/ 4268793 w 6530564"/>
              <a:gd name="connsiteY131" fmla="*/ 5156105 h 6858000"/>
              <a:gd name="connsiteX132" fmla="*/ 4264633 w 6530564"/>
              <a:gd name="connsiteY132" fmla="*/ 5158507 h 6858000"/>
              <a:gd name="connsiteX133" fmla="*/ 4263755 w 6530564"/>
              <a:gd name="connsiteY133" fmla="*/ 5161788 h 6858000"/>
              <a:gd name="connsiteX134" fmla="*/ 4260474 w 6530564"/>
              <a:gd name="connsiteY134" fmla="*/ 5160908 h 6858000"/>
              <a:gd name="connsiteX135" fmla="*/ 4239034 w 6530564"/>
              <a:gd name="connsiteY135" fmla="*/ 5162195 h 6858000"/>
              <a:gd name="connsiteX136" fmla="*/ 4233996 w 6530564"/>
              <a:gd name="connsiteY136" fmla="*/ 5167877 h 6858000"/>
              <a:gd name="connsiteX137" fmla="*/ 4226557 w 6530564"/>
              <a:gd name="connsiteY137" fmla="*/ 5169398 h 6858000"/>
              <a:gd name="connsiteX138" fmla="*/ 4224157 w 6530564"/>
              <a:gd name="connsiteY138" fmla="*/ 5165240 h 6858000"/>
              <a:gd name="connsiteX139" fmla="*/ 4219997 w 6530564"/>
              <a:gd name="connsiteY139" fmla="*/ 5167641 h 6858000"/>
              <a:gd name="connsiteX140" fmla="*/ 4215837 w 6530564"/>
              <a:gd name="connsiteY140" fmla="*/ 5170042 h 6858000"/>
              <a:gd name="connsiteX141" fmla="*/ 4181921 w 6530564"/>
              <a:gd name="connsiteY141" fmla="*/ 5178534 h 6858000"/>
              <a:gd name="connsiteX142" fmla="*/ 4195921 w 6530564"/>
              <a:gd name="connsiteY142" fmla="*/ 5178768 h 6858000"/>
              <a:gd name="connsiteX143" fmla="*/ 4211678 w 6530564"/>
              <a:gd name="connsiteY143" fmla="*/ 5172443 h 6858000"/>
              <a:gd name="connsiteX144" fmla="*/ 4214959 w 6530564"/>
              <a:gd name="connsiteY144" fmla="*/ 5173322 h 6858000"/>
              <a:gd name="connsiteX145" fmla="*/ 4218239 w 6530564"/>
              <a:gd name="connsiteY145" fmla="*/ 5174202 h 6858000"/>
              <a:gd name="connsiteX146" fmla="*/ 4225678 w 6530564"/>
              <a:gd name="connsiteY146" fmla="*/ 5172679 h 6858000"/>
              <a:gd name="connsiteX147" fmla="*/ 4256315 w 6530564"/>
              <a:gd name="connsiteY147" fmla="*/ 5163309 h 6858000"/>
              <a:gd name="connsiteX148" fmla="*/ 4262875 w 6530564"/>
              <a:gd name="connsiteY148" fmla="*/ 5165067 h 6858000"/>
              <a:gd name="connsiteX149" fmla="*/ 4266157 w 6530564"/>
              <a:gd name="connsiteY149" fmla="*/ 5165946 h 6858000"/>
              <a:gd name="connsiteX150" fmla="*/ 4272717 w 6530564"/>
              <a:gd name="connsiteY150" fmla="*/ 5167703 h 6858000"/>
              <a:gd name="connsiteX151" fmla="*/ 4273595 w 6530564"/>
              <a:gd name="connsiteY151" fmla="*/ 5164424 h 6858000"/>
              <a:gd name="connsiteX152" fmla="*/ 4274474 w 6530564"/>
              <a:gd name="connsiteY152" fmla="*/ 5161144 h 6858000"/>
              <a:gd name="connsiteX153" fmla="*/ 4290233 w 6530564"/>
              <a:gd name="connsiteY153" fmla="*/ 5154819 h 6858000"/>
              <a:gd name="connsiteX154" fmla="*/ 4312551 w 6530564"/>
              <a:gd name="connsiteY154" fmla="*/ 5150251 h 6858000"/>
              <a:gd name="connsiteX155" fmla="*/ 4315831 w 6530564"/>
              <a:gd name="connsiteY155" fmla="*/ 5151131 h 6858000"/>
              <a:gd name="connsiteX156" fmla="*/ 4319110 w 6530564"/>
              <a:gd name="connsiteY156" fmla="*/ 5152009 h 6858000"/>
              <a:gd name="connsiteX157" fmla="*/ 4334869 w 6530564"/>
              <a:gd name="connsiteY157" fmla="*/ 5145684 h 6858000"/>
              <a:gd name="connsiteX158" fmla="*/ 4330709 w 6530564"/>
              <a:gd name="connsiteY158" fmla="*/ 5148085 h 6858000"/>
              <a:gd name="connsiteX159" fmla="*/ 4333989 w 6530564"/>
              <a:gd name="connsiteY159" fmla="*/ 5148964 h 6858000"/>
              <a:gd name="connsiteX160" fmla="*/ 4338149 w 6530564"/>
              <a:gd name="connsiteY160" fmla="*/ 5146563 h 6858000"/>
              <a:gd name="connsiteX161" fmla="*/ 4342309 w 6530564"/>
              <a:gd name="connsiteY161" fmla="*/ 5144162 h 6858000"/>
              <a:gd name="connsiteX162" fmla="*/ 4353029 w 6530564"/>
              <a:gd name="connsiteY162" fmla="*/ 5143519 h 6858000"/>
              <a:gd name="connsiteX163" fmla="*/ 4361347 w 6530564"/>
              <a:gd name="connsiteY163" fmla="*/ 5138715 h 6858000"/>
              <a:gd name="connsiteX164" fmla="*/ 4356309 w 6530564"/>
              <a:gd name="connsiteY164" fmla="*/ 5144397 h 6858000"/>
              <a:gd name="connsiteX165" fmla="*/ 4368785 w 6530564"/>
              <a:gd name="connsiteY165" fmla="*/ 5137194 h 6858000"/>
              <a:gd name="connsiteX166" fmla="*/ 4387825 w 6530564"/>
              <a:gd name="connsiteY166" fmla="*/ 5131747 h 6858000"/>
              <a:gd name="connsiteX167" fmla="*/ 4385187 w 6530564"/>
              <a:gd name="connsiteY167" fmla="*/ 5141588 h 6858000"/>
              <a:gd name="connsiteX168" fmla="*/ 4401825 w 6530564"/>
              <a:gd name="connsiteY168" fmla="*/ 5131982 h 6858000"/>
              <a:gd name="connsiteX169" fmla="*/ 4400945 w 6530564"/>
              <a:gd name="connsiteY169" fmla="*/ 5135263 h 6858000"/>
              <a:gd name="connsiteX170" fmla="*/ 4404225 w 6530564"/>
              <a:gd name="connsiteY170" fmla="*/ 5136142 h 6858000"/>
              <a:gd name="connsiteX171" fmla="*/ 4408385 w 6530564"/>
              <a:gd name="connsiteY171" fmla="*/ 5133740 h 6858000"/>
              <a:gd name="connsiteX172" fmla="*/ 4420862 w 6530564"/>
              <a:gd name="connsiteY172" fmla="*/ 5126537 h 6858000"/>
              <a:gd name="connsiteX173" fmla="*/ 4428303 w 6530564"/>
              <a:gd name="connsiteY173" fmla="*/ 5125014 h 6858000"/>
              <a:gd name="connsiteX174" fmla="*/ 4432461 w 6530564"/>
              <a:gd name="connsiteY174" fmla="*/ 5122611 h 6858000"/>
              <a:gd name="connsiteX175" fmla="*/ 4429181 w 6530564"/>
              <a:gd name="connsiteY175" fmla="*/ 5121733 h 6858000"/>
              <a:gd name="connsiteX176" fmla="*/ 4425901 w 6530564"/>
              <a:gd name="connsiteY176" fmla="*/ 5120854 h 6858000"/>
              <a:gd name="connsiteX177" fmla="*/ 4456537 w 6530564"/>
              <a:gd name="connsiteY177" fmla="*/ 5111486 h 6858000"/>
              <a:gd name="connsiteX178" fmla="*/ 4450621 w 6530564"/>
              <a:gd name="connsiteY178" fmla="*/ 5120446 h 6858000"/>
              <a:gd name="connsiteX179" fmla="*/ 4475575 w 6530564"/>
              <a:gd name="connsiteY179" fmla="*/ 5106039 h 6858000"/>
              <a:gd name="connsiteX180" fmla="*/ 4506211 w 6530564"/>
              <a:gd name="connsiteY180" fmla="*/ 5096669 h 6858000"/>
              <a:gd name="connsiteX181" fmla="*/ 4502053 w 6530564"/>
              <a:gd name="connsiteY181" fmla="*/ 5099070 h 6858000"/>
              <a:gd name="connsiteX182" fmla="*/ 4501174 w 6530564"/>
              <a:gd name="connsiteY182" fmla="*/ 5102350 h 6858000"/>
              <a:gd name="connsiteX183" fmla="*/ 4500295 w 6530564"/>
              <a:gd name="connsiteY183" fmla="*/ 5105631 h 6858000"/>
              <a:gd name="connsiteX184" fmla="*/ 4507735 w 6530564"/>
              <a:gd name="connsiteY184" fmla="*/ 5104109 h 6858000"/>
              <a:gd name="connsiteX185" fmla="*/ 4506857 w 6530564"/>
              <a:gd name="connsiteY185" fmla="*/ 5107388 h 6858000"/>
              <a:gd name="connsiteX186" fmla="*/ 4502697 w 6530564"/>
              <a:gd name="connsiteY186" fmla="*/ 5109791 h 6858000"/>
              <a:gd name="connsiteX187" fmla="*/ 4499417 w 6530564"/>
              <a:gd name="connsiteY187" fmla="*/ 5108911 h 6858000"/>
              <a:gd name="connsiteX188" fmla="*/ 4495258 w 6530564"/>
              <a:gd name="connsiteY188" fmla="*/ 5111312 h 6858000"/>
              <a:gd name="connsiteX189" fmla="*/ 4491098 w 6530564"/>
              <a:gd name="connsiteY189" fmla="*/ 5113713 h 6858000"/>
              <a:gd name="connsiteX190" fmla="*/ 4368551 w 6530564"/>
              <a:gd name="connsiteY190" fmla="*/ 5151193 h 6858000"/>
              <a:gd name="connsiteX191" fmla="*/ 4365269 w 6530564"/>
              <a:gd name="connsiteY191" fmla="*/ 5150314 h 6858000"/>
              <a:gd name="connsiteX192" fmla="*/ 4361112 w 6530564"/>
              <a:gd name="connsiteY192" fmla="*/ 5152715 h 6858000"/>
              <a:gd name="connsiteX193" fmla="*/ 4337913 w 6530564"/>
              <a:gd name="connsiteY193" fmla="*/ 5160563 h 6858000"/>
              <a:gd name="connsiteX194" fmla="*/ 4327194 w 6530564"/>
              <a:gd name="connsiteY194" fmla="*/ 5161207 h 6858000"/>
              <a:gd name="connsiteX195" fmla="*/ 4323035 w 6530564"/>
              <a:gd name="connsiteY195" fmla="*/ 5163608 h 6858000"/>
              <a:gd name="connsiteX196" fmla="*/ 4295678 w 6530564"/>
              <a:gd name="connsiteY196" fmla="*/ 5173857 h 6858000"/>
              <a:gd name="connsiteX197" fmla="*/ 4291519 w 6530564"/>
              <a:gd name="connsiteY197" fmla="*/ 5176258 h 6858000"/>
              <a:gd name="connsiteX198" fmla="*/ 4281679 w 6530564"/>
              <a:gd name="connsiteY198" fmla="*/ 5173621 h 6858000"/>
              <a:gd name="connsiteX199" fmla="*/ 4254323 w 6530564"/>
              <a:gd name="connsiteY199" fmla="*/ 5183870 h 6858000"/>
              <a:gd name="connsiteX200" fmla="*/ 4250163 w 6530564"/>
              <a:gd name="connsiteY200" fmla="*/ 5186271 h 6858000"/>
              <a:gd name="connsiteX201" fmla="*/ 4246882 w 6530564"/>
              <a:gd name="connsiteY201" fmla="*/ 5185391 h 6858000"/>
              <a:gd name="connsiteX202" fmla="*/ 4143607 w 6530564"/>
              <a:gd name="connsiteY202" fmla="*/ 5203426 h 6858000"/>
              <a:gd name="connsiteX203" fmla="*/ 4132010 w 6530564"/>
              <a:gd name="connsiteY203" fmla="*/ 5207349 h 6858000"/>
              <a:gd name="connsiteX204" fmla="*/ 4122169 w 6530564"/>
              <a:gd name="connsiteY204" fmla="*/ 5204713 h 6858000"/>
              <a:gd name="connsiteX205" fmla="*/ 4120410 w 6530564"/>
              <a:gd name="connsiteY205" fmla="*/ 5211273 h 6858000"/>
              <a:gd name="connsiteX206" fmla="*/ 4112971 w 6530564"/>
              <a:gd name="connsiteY206" fmla="*/ 5212796 h 6858000"/>
              <a:gd name="connsiteX207" fmla="*/ 4062652 w 6530564"/>
              <a:gd name="connsiteY207" fmla="*/ 5216892 h 6858000"/>
              <a:gd name="connsiteX208" fmla="*/ 4059373 w 6530564"/>
              <a:gd name="connsiteY208" fmla="*/ 5216012 h 6858000"/>
              <a:gd name="connsiteX209" fmla="*/ 4052812 w 6530564"/>
              <a:gd name="connsiteY209" fmla="*/ 5214255 h 6858000"/>
              <a:gd name="connsiteX210" fmla="*/ 4051933 w 6530564"/>
              <a:gd name="connsiteY210" fmla="*/ 5217535 h 6858000"/>
              <a:gd name="connsiteX211" fmla="*/ 3996577 w 6530564"/>
              <a:gd name="connsiteY211" fmla="*/ 5227313 h 6858000"/>
              <a:gd name="connsiteX212" fmla="*/ 3923940 w 6530564"/>
              <a:gd name="connsiteY212" fmla="*/ 5235976 h 6858000"/>
              <a:gd name="connsiteX213" fmla="*/ 3884340 w 6530564"/>
              <a:gd name="connsiteY213" fmla="*/ 5239430 h 6858000"/>
              <a:gd name="connsiteX214" fmla="*/ 3881060 w 6530564"/>
              <a:gd name="connsiteY214" fmla="*/ 5238550 h 6858000"/>
              <a:gd name="connsiteX215" fmla="*/ 3877781 w 6530564"/>
              <a:gd name="connsiteY215" fmla="*/ 5237671 h 6858000"/>
              <a:gd name="connsiteX216" fmla="*/ 3874499 w 6530564"/>
              <a:gd name="connsiteY216" fmla="*/ 5236793 h 6858000"/>
              <a:gd name="connsiteX217" fmla="*/ 3873621 w 6530564"/>
              <a:gd name="connsiteY217" fmla="*/ 5240072 h 6858000"/>
              <a:gd name="connsiteX218" fmla="*/ 3868581 w 6530564"/>
              <a:gd name="connsiteY218" fmla="*/ 5245755 h 6858000"/>
              <a:gd name="connsiteX219" fmla="*/ 3843864 w 6530564"/>
              <a:gd name="connsiteY219" fmla="*/ 5246161 h 6858000"/>
              <a:gd name="connsiteX220" fmla="*/ 3835544 w 6530564"/>
              <a:gd name="connsiteY220" fmla="*/ 5250965 h 6858000"/>
              <a:gd name="connsiteX221" fmla="*/ 3879302 w 6530564"/>
              <a:gd name="connsiteY221" fmla="*/ 5245111 h 6858000"/>
              <a:gd name="connsiteX222" fmla="*/ 3885863 w 6530564"/>
              <a:gd name="connsiteY222" fmla="*/ 5246869 h 6858000"/>
              <a:gd name="connsiteX223" fmla="*/ 3890023 w 6530564"/>
              <a:gd name="connsiteY223" fmla="*/ 5244468 h 6858000"/>
              <a:gd name="connsiteX224" fmla="*/ 3946901 w 6530564"/>
              <a:gd name="connsiteY224" fmla="*/ 5242128 h 6858000"/>
              <a:gd name="connsiteX225" fmla="*/ 4080577 w 6530564"/>
              <a:gd name="connsiteY225" fmla="*/ 5228726 h 6858000"/>
              <a:gd name="connsiteX226" fmla="*/ 4208569 w 6530564"/>
              <a:gd name="connsiteY226" fmla="*/ 5210285 h 6858000"/>
              <a:gd name="connsiteX227" fmla="*/ 4227607 w 6530564"/>
              <a:gd name="connsiteY227" fmla="*/ 5204840 h 6858000"/>
              <a:gd name="connsiteX228" fmla="*/ 4320161 w 6530564"/>
              <a:gd name="connsiteY228" fmla="*/ 5187449 h 6858000"/>
              <a:gd name="connsiteX229" fmla="*/ 4350799 w 6530564"/>
              <a:gd name="connsiteY229" fmla="*/ 5178079 h 6858000"/>
              <a:gd name="connsiteX230" fmla="*/ 4416232 w 6530564"/>
              <a:gd name="connsiteY230" fmla="*/ 5156937 h 6858000"/>
              <a:gd name="connsiteX231" fmla="*/ 4528059 w 6530564"/>
              <a:gd name="connsiteY231" fmla="*/ 5120102 h 6858000"/>
              <a:gd name="connsiteX232" fmla="*/ 4548856 w 6530564"/>
              <a:gd name="connsiteY232" fmla="*/ 5108094 h 6858000"/>
              <a:gd name="connsiteX233" fmla="*/ 4582773 w 6530564"/>
              <a:gd name="connsiteY233" fmla="*/ 5099604 h 6858000"/>
              <a:gd name="connsiteX234" fmla="*/ 4587811 w 6530564"/>
              <a:gd name="connsiteY234" fmla="*/ 5093923 h 6858000"/>
              <a:gd name="connsiteX235" fmla="*/ 4642524 w 6530564"/>
              <a:gd name="connsiteY235" fmla="*/ 5073425 h 6858000"/>
              <a:gd name="connsiteX236" fmla="*/ 4652601 w 6530564"/>
              <a:gd name="connsiteY236" fmla="*/ 5062062 h 6858000"/>
              <a:gd name="connsiteX237" fmla="*/ 4667481 w 6530564"/>
              <a:gd name="connsiteY237" fmla="*/ 5059017 h 6858000"/>
              <a:gd name="connsiteX238" fmla="*/ 4798817 w 6530564"/>
              <a:gd name="connsiteY238" fmla="*/ 4988734 h 6858000"/>
              <a:gd name="connsiteX239" fmla="*/ 4856167 w 6530564"/>
              <a:gd name="connsiteY239" fmla="*/ 4958396 h 6858000"/>
              <a:gd name="connsiteX240" fmla="*/ 4882880 w 6530564"/>
              <a:gd name="connsiteY240" fmla="*/ 4937426 h 6858000"/>
              <a:gd name="connsiteX241" fmla="*/ 4894479 w 6530564"/>
              <a:gd name="connsiteY241" fmla="*/ 4933504 h 6858000"/>
              <a:gd name="connsiteX242" fmla="*/ 4907835 w 6530564"/>
              <a:gd name="connsiteY242" fmla="*/ 4923019 h 6858000"/>
              <a:gd name="connsiteX243" fmla="*/ 4911115 w 6530564"/>
              <a:gd name="connsiteY243" fmla="*/ 4923898 h 6858000"/>
              <a:gd name="connsiteX244" fmla="*/ 4896879 w 6530564"/>
              <a:gd name="connsiteY244" fmla="*/ 4937664 h 6858000"/>
              <a:gd name="connsiteX245" fmla="*/ 4893599 w 6530564"/>
              <a:gd name="connsiteY245" fmla="*/ 4936784 h 6858000"/>
              <a:gd name="connsiteX246" fmla="*/ 4888561 w 6530564"/>
              <a:gd name="connsiteY246" fmla="*/ 4942464 h 6858000"/>
              <a:gd name="connsiteX247" fmla="*/ 4887682 w 6530564"/>
              <a:gd name="connsiteY247" fmla="*/ 4945746 h 6858000"/>
              <a:gd name="connsiteX248" fmla="*/ 4883523 w 6530564"/>
              <a:gd name="connsiteY248" fmla="*/ 4948147 h 6858000"/>
              <a:gd name="connsiteX249" fmla="*/ 4882645 w 6530564"/>
              <a:gd name="connsiteY249" fmla="*/ 4951427 h 6858000"/>
              <a:gd name="connsiteX250" fmla="*/ 4860969 w 6530564"/>
              <a:gd name="connsiteY250" fmla="*/ 4966714 h 6858000"/>
              <a:gd name="connsiteX251" fmla="*/ 4856811 w 6530564"/>
              <a:gd name="connsiteY251" fmla="*/ 4969115 h 6858000"/>
              <a:gd name="connsiteX252" fmla="*/ 4855931 w 6530564"/>
              <a:gd name="connsiteY252" fmla="*/ 4972396 h 6858000"/>
              <a:gd name="connsiteX253" fmla="*/ 4852651 w 6530564"/>
              <a:gd name="connsiteY253" fmla="*/ 4971516 h 6858000"/>
              <a:gd name="connsiteX254" fmla="*/ 4850250 w 6530564"/>
              <a:gd name="connsiteY254" fmla="*/ 4967358 h 6858000"/>
              <a:gd name="connsiteX255" fmla="*/ 4842575 w 6530564"/>
              <a:gd name="connsiteY255" fmla="*/ 4982879 h 6858000"/>
              <a:gd name="connsiteX256" fmla="*/ 4810180 w 6530564"/>
              <a:gd name="connsiteY256" fmla="*/ 4998810 h 6858000"/>
              <a:gd name="connsiteX257" fmla="*/ 4811059 w 6530564"/>
              <a:gd name="connsiteY257" fmla="*/ 4995529 h 6858000"/>
              <a:gd name="connsiteX258" fmla="*/ 4806900 w 6530564"/>
              <a:gd name="connsiteY258" fmla="*/ 4997932 h 6858000"/>
              <a:gd name="connsiteX259" fmla="*/ 4812817 w 6530564"/>
              <a:gd name="connsiteY259" fmla="*/ 4988970 h 6858000"/>
              <a:gd name="connsiteX260" fmla="*/ 4798581 w 6530564"/>
              <a:gd name="connsiteY260" fmla="*/ 5002734 h 6858000"/>
              <a:gd name="connsiteX261" fmla="*/ 4791141 w 6530564"/>
              <a:gd name="connsiteY261" fmla="*/ 5004257 h 6858000"/>
              <a:gd name="connsiteX262" fmla="*/ 4786983 w 6530564"/>
              <a:gd name="connsiteY262" fmla="*/ 5006658 h 6858000"/>
              <a:gd name="connsiteX263" fmla="*/ 4789383 w 6530564"/>
              <a:gd name="connsiteY263" fmla="*/ 5010818 h 6858000"/>
              <a:gd name="connsiteX264" fmla="*/ 4764429 w 6530564"/>
              <a:gd name="connsiteY264" fmla="*/ 5025225 h 6858000"/>
              <a:gd name="connsiteX265" fmla="*/ 4760269 w 6530564"/>
              <a:gd name="connsiteY265" fmla="*/ 5027626 h 6858000"/>
              <a:gd name="connsiteX266" fmla="*/ 4759391 w 6530564"/>
              <a:gd name="connsiteY266" fmla="*/ 5030907 h 6858000"/>
              <a:gd name="connsiteX267" fmla="*/ 4680365 w 6530564"/>
              <a:gd name="connsiteY267" fmla="*/ 5076532 h 6858000"/>
              <a:gd name="connsiteX268" fmla="*/ 4669645 w 6530564"/>
              <a:gd name="connsiteY268" fmla="*/ 5077175 h 6858000"/>
              <a:gd name="connsiteX269" fmla="*/ 4664607 w 6530564"/>
              <a:gd name="connsiteY269" fmla="*/ 5082858 h 6858000"/>
              <a:gd name="connsiteX270" fmla="*/ 4596538 w 6530564"/>
              <a:gd name="connsiteY270" fmla="*/ 5113840 h 6858000"/>
              <a:gd name="connsiteX271" fmla="*/ 4525187 w 6530564"/>
              <a:gd name="connsiteY271" fmla="*/ 5143943 h 6858000"/>
              <a:gd name="connsiteX272" fmla="*/ 4514467 w 6530564"/>
              <a:gd name="connsiteY272" fmla="*/ 5144586 h 6858000"/>
              <a:gd name="connsiteX273" fmla="*/ 4516869 w 6530564"/>
              <a:gd name="connsiteY273" fmla="*/ 5148745 h 6858000"/>
              <a:gd name="connsiteX274" fmla="*/ 4474633 w 6530564"/>
              <a:gd name="connsiteY274" fmla="*/ 5162039 h 6858000"/>
              <a:gd name="connsiteX275" fmla="*/ 4447277 w 6530564"/>
              <a:gd name="connsiteY275" fmla="*/ 5172288 h 6858000"/>
              <a:gd name="connsiteX276" fmla="*/ 4400883 w 6530564"/>
              <a:gd name="connsiteY276" fmla="*/ 5187983 h 6858000"/>
              <a:gd name="connsiteX277" fmla="*/ 4339608 w 6530564"/>
              <a:gd name="connsiteY277" fmla="*/ 5206722 h 6858000"/>
              <a:gd name="connsiteX278" fmla="*/ 4333047 w 6530564"/>
              <a:gd name="connsiteY278" fmla="*/ 5204965 h 6858000"/>
              <a:gd name="connsiteX279" fmla="*/ 4265213 w 6530564"/>
              <a:gd name="connsiteY279" fmla="*/ 5221947 h 6858000"/>
              <a:gd name="connsiteX280" fmla="*/ 4256895 w 6530564"/>
              <a:gd name="connsiteY280" fmla="*/ 5226749 h 6858000"/>
              <a:gd name="connsiteX281" fmla="*/ 4223857 w 6530564"/>
              <a:gd name="connsiteY281" fmla="*/ 5231960 h 6858000"/>
              <a:gd name="connsiteX282" fmla="*/ 4203941 w 6530564"/>
              <a:gd name="connsiteY282" fmla="*/ 5240686 h 6858000"/>
              <a:gd name="connsiteX283" fmla="*/ 4124741 w 6530564"/>
              <a:gd name="connsiteY283" fmla="*/ 5247592 h 6858000"/>
              <a:gd name="connsiteX284" fmla="*/ 4019067 w 6530564"/>
              <a:gd name="connsiteY284" fmla="*/ 5261465 h 6858000"/>
              <a:gd name="connsiteX285" fmla="*/ 3989310 w 6530564"/>
              <a:gd name="connsiteY285" fmla="*/ 5267556 h 6858000"/>
              <a:gd name="connsiteX286" fmla="*/ 3993469 w 6530564"/>
              <a:gd name="connsiteY286" fmla="*/ 5265155 h 6858000"/>
              <a:gd name="connsiteX287" fmla="*/ 3953870 w 6530564"/>
              <a:gd name="connsiteY287" fmla="*/ 5268607 h 6858000"/>
              <a:gd name="connsiteX288" fmla="*/ 3944029 w 6530564"/>
              <a:gd name="connsiteY288" fmla="*/ 5265970 h 6858000"/>
              <a:gd name="connsiteX289" fmla="*/ 3830272 w 6530564"/>
              <a:gd name="connsiteY289" fmla="*/ 5270646 h 6858000"/>
              <a:gd name="connsiteX290" fmla="*/ 3831150 w 6530564"/>
              <a:gd name="connsiteY290" fmla="*/ 5267367 h 6858000"/>
              <a:gd name="connsiteX291" fmla="*/ 3827869 w 6530564"/>
              <a:gd name="connsiteY291" fmla="*/ 5266488 h 6858000"/>
              <a:gd name="connsiteX292" fmla="*/ 3823711 w 6530564"/>
              <a:gd name="connsiteY292" fmla="*/ 5268887 h 6858000"/>
              <a:gd name="connsiteX293" fmla="*/ 3784991 w 6530564"/>
              <a:gd name="connsiteY293" fmla="*/ 5269060 h 6858000"/>
              <a:gd name="connsiteX294" fmla="*/ 3781710 w 6530564"/>
              <a:gd name="connsiteY294" fmla="*/ 5268182 h 6858000"/>
              <a:gd name="connsiteX295" fmla="*/ 3778430 w 6530564"/>
              <a:gd name="connsiteY295" fmla="*/ 5267303 h 6858000"/>
              <a:gd name="connsiteX296" fmla="*/ 3777550 w 6530564"/>
              <a:gd name="connsiteY296" fmla="*/ 5270583 h 6858000"/>
              <a:gd name="connsiteX297" fmla="*/ 3780831 w 6530564"/>
              <a:gd name="connsiteY297" fmla="*/ 5271463 h 6858000"/>
              <a:gd name="connsiteX298" fmla="*/ 3766831 w 6530564"/>
              <a:gd name="connsiteY298" fmla="*/ 5271227 h 6858000"/>
              <a:gd name="connsiteX299" fmla="*/ 3765073 w 6530564"/>
              <a:gd name="connsiteY299" fmla="*/ 5277788 h 6858000"/>
              <a:gd name="connsiteX300" fmla="*/ 3775793 w 6530564"/>
              <a:gd name="connsiteY300" fmla="*/ 5277144 h 6858000"/>
              <a:gd name="connsiteX301" fmla="*/ 3774913 w 6530564"/>
              <a:gd name="connsiteY301" fmla="*/ 5280425 h 6858000"/>
              <a:gd name="connsiteX302" fmla="*/ 3804672 w 6530564"/>
              <a:gd name="connsiteY302" fmla="*/ 5274334 h 6858000"/>
              <a:gd name="connsiteX303" fmla="*/ 3811233 w 6530564"/>
              <a:gd name="connsiteY303" fmla="*/ 5276093 h 6858000"/>
              <a:gd name="connsiteX304" fmla="*/ 3814512 w 6530564"/>
              <a:gd name="connsiteY304" fmla="*/ 5276971 h 6858000"/>
              <a:gd name="connsiteX305" fmla="*/ 3817794 w 6530564"/>
              <a:gd name="connsiteY305" fmla="*/ 5277850 h 6858000"/>
              <a:gd name="connsiteX306" fmla="*/ 3818672 w 6530564"/>
              <a:gd name="connsiteY306" fmla="*/ 5274569 h 6858000"/>
              <a:gd name="connsiteX307" fmla="*/ 3825233 w 6530564"/>
              <a:gd name="connsiteY307" fmla="*/ 5276327 h 6858000"/>
              <a:gd name="connsiteX308" fmla="*/ 3820193 w 6530564"/>
              <a:gd name="connsiteY308" fmla="*/ 5282009 h 6858000"/>
              <a:gd name="connsiteX309" fmla="*/ 3830914 w 6530564"/>
              <a:gd name="connsiteY309" fmla="*/ 5281367 h 6858000"/>
              <a:gd name="connsiteX310" fmla="*/ 3834196 w 6530564"/>
              <a:gd name="connsiteY310" fmla="*/ 5282245 h 6858000"/>
              <a:gd name="connsiteX311" fmla="*/ 3837475 w 6530564"/>
              <a:gd name="connsiteY311" fmla="*/ 5283124 h 6858000"/>
              <a:gd name="connsiteX312" fmla="*/ 3840755 w 6530564"/>
              <a:gd name="connsiteY312" fmla="*/ 5284004 h 6858000"/>
              <a:gd name="connsiteX313" fmla="*/ 3854755 w 6530564"/>
              <a:gd name="connsiteY313" fmla="*/ 5284238 h 6858000"/>
              <a:gd name="connsiteX314" fmla="*/ 3858913 w 6530564"/>
              <a:gd name="connsiteY314" fmla="*/ 5281837 h 6858000"/>
              <a:gd name="connsiteX315" fmla="*/ 3862195 w 6530564"/>
              <a:gd name="connsiteY315" fmla="*/ 5282716 h 6858000"/>
              <a:gd name="connsiteX316" fmla="*/ 3858913 w 6530564"/>
              <a:gd name="connsiteY316" fmla="*/ 5281837 h 6858000"/>
              <a:gd name="connsiteX317" fmla="*/ 3894353 w 6530564"/>
              <a:gd name="connsiteY317" fmla="*/ 5280786 h 6858000"/>
              <a:gd name="connsiteX318" fmla="*/ 3900914 w 6530564"/>
              <a:gd name="connsiteY318" fmla="*/ 5282543 h 6858000"/>
              <a:gd name="connsiteX319" fmla="*/ 3901794 w 6530564"/>
              <a:gd name="connsiteY319" fmla="*/ 5279264 h 6858000"/>
              <a:gd name="connsiteX320" fmla="*/ 3933953 w 6530564"/>
              <a:gd name="connsiteY320" fmla="*/ 5277333 h 6858000"/>
              <a:gd name="connsiteX321" fmla="*/ 3934831 w 6530564"/>
              <a:gd name="connsiteY321" fmla="*/ 5274053 h 6858000"/>
              <a:gd name="connsiteX322" fmla="*/ 3938111 w 6530564"/>
              <a:gd name="connsiteY322" fmla="*/ 5274932 h 6858000"/>
              <a:gd name="connsiteX323" fmla="*/ 3937233 w 6530564"/>
              <a:gd name="connsiteY323" fmla="*/ 5278211 h 6858000"/>
              <a:gd name="connsiteX324" fmla="*/ 3940514 w 6530564"/>
              <a:gd name="connsiteY324" fmla="*/ 5279091 h 6858000"/>
              <a:gd name="connsiteX325" fmla="*/ 3944673 w 6530564"/>
              <a:gd name="connsiteY325" fmla="*/ 5276690 h 6858000"/>
              <a:gd name="connsiteX326" fmla="*/ 4044429 w 6530564"/>
              <a:gd name="connsiteY326" fmla="*/ 5271777 h 6858000"/>
              <a:gd name="connsiteX327" fmla="*/ 4072431 w 6530564"/>
              <a:gd name="connsiteY327" fmla="*/ 5272249 h 6858000"/>
              <a:gd name="connsiteX328" fmla="*/ 4091468 w 6530564"/>
              <a:gd name="connsiteY328" fmla="*/ 5266803 h 6858000"/>
              <a:gd name="connsiteX329" fmla="*/ 4121227 w 6530564"/>
              <a:gd name="connsiteY329" fmla="*/ 5260712 h 6858000"/>
              <a:gd name="connsiteX330" fmla="*/ 4336092 w 6530564"/>
              <a:gd name="connsiteY330" fmla="*/ 5219844 h 6858000"/>
              <a:gd name="connsiteX331" fmla="*/ 4341775 w 6530564"/>
              <a:gd name="connsiteY331" fmla="*/ 5224882 h 6858000"/>
              <a:gd name="connsiteX332" fmla="*/ 4338495 w 6530564"/>
              <a:gd name="connsiteY332" fmla="*/ 5224004 h 6858000"/>
              <a:gd name="connsiteX333" fmla="*/ 4337615 w 6530564"/>
              <a:gd name="connsiteY333" fmla="*/ 5227283 h 6858000"/>
              <a:gd name="connsiteX334" fmla="*/ 4345054 w 6530564"/>
              <a:gd name="connsiteY334" fmla="*/ 5225760 h 6858000"/>
              <a:gd name="connsiteX335" fmla="*/ 4354895 w 6530564"/>
              <a:gd name="connsiteY335" fmla="*/ 5228397 h 6858000"/>
              <a:gd name="connsiteX336" fmla="*/ 4368253 w 6530564"/>
              <a:gd name="connsiteY336" fmla="*/ 5217913 h 6858000"/>
              <a:gd name="connsiteX337" fmla="*/ 4371531 w 6530564"/>
              <a:gd name="connsiteY337" fmla="*/ 5218791 h 6858000"/>
              <a:gd name="connsiteX338" fmla="*/ 4375691 w 6530564"/>
              <a:gd name="connsiteY338" fmla="*/ 5216392 h 6858000"/>
              <a:gd name="connsiteX339" fmla="*/ 4378971 w 6530564"/>
              <a:gd name="connsiteY339" fmla="*/ 5217270 h 6858000"/>
              <a:gd name="connsiteX340" fmla="*/ 4379850 w 6530564"/>
              <a:gd name="connsiteY340" fmla="*/ 5213989 h 6858000"/>
              <a:gd name="connsiteX341" fmla="*/ 4387291 w 6530564"/>
              <a:gd name="connsiteY341" fmla="*/ 5212466 h 6858000"/>
              <a:gd name="connsiteX342" fmla="*/ 4405449 w 6530564"/>
              <a:gd name="connsiteY342" fmla="*/ 5210302 h 6858000"/>
              <a:gd name="connsiteX343" fmla="*/ 4404569 w 6530564"/>
              <a:gd name="connsiteY343" fmla="*/ 5213581 h 6858000"/>
              <a:gd name="connsiteX344" fmla="*/ 4400411 w 6530564"/>
              <a:gd name="connsiteY344" fmla="*/ 5215984 h 6858000"/>
              <a:gd name="connsiteX345" fmla="*/ 4407849 w 6530564"/>
              <a:gd name="connsiteY345" fmla="*/ 5214461 h 6858000"/>
              <a:gd name="connsiteX346" fmla="*/ 4412009 w 6530564"/>
              <a:gd name="connsiteY346" fmla="*/ 5212060 h 6858000"/>
              <a:gd name="connsiteX347" fmla="*/ 4427767 w 6530564"/>
              <a:gd name="connsiteY347" fmla="*/ 5205735 h 6858000"/>
              <a:gd name="connsiteX348" fmla="*/ 4431047 w 6530564"/>
              <a:gd name="connsiteY348" fmla="*/ 5206613 h 6858000"/>
              <a:gd name="connsiteX349" fmla="*/ 4438487 w 6530564"/>
              <a:gd name="connsiteY349" fmla="*/ 5205091 h 6858000"/>
              <a:gd name="connsiteX350" fmla="*/ 4439367 w 6530564"/>
              <a:gd name="connsiteY350" fmla="*/ 5201811 h 6858000"/>
              <a:gd name="connsiteX351" fmla="*/ 4436087 w 6530564"/>
              <a:gd name="connsiteY351" fmla="*/ 5200931 h 6858000"/>
              <a:gd name="connsiteX352" fmla="*/ 4446805 w 6530564"/>
              <a:gd name="connsiteY352" fmla="*/ 5200288 h 6858000"/>
              <a:gd name="connsiteX353" fmla="*/ 4448563 w 6530564"/>
              <a:gd name="connsiteY353" fmla="*/ 5193727 h 6858000"/>
              <a:gd name="connsiteX354" fmla="*/ 4455124 w 6530564"/>
              <a:gd name="connsiteY354" fmla="*/ 5195484 h 6858000"/>
              <a:gd name="connsiteX355" fmla="*/ 4459284 w 6530564"/>
              <a:gd name="connsiteY355" fmla="*/ 5193083 h 6858000"/>
              <a:gd name="connsiteX356" fmla="*/ 4462565 w 6530564"/>
              <a:gd name="connsiteY356" fmla="*/ 5193963 h 6858000"/>
              <a:gd name="connsiteX357" fmla="*/ 4463443 w 6530564"/>
              <a:gd name="connsiteY357" fmla="*/ 5190682 h 6858000"/>
              <a:gd name="connsiteX358" fmla="*/ 4460162 w 6530564"/>
              <a:gd name="connsiteY358" fmla="*/ 5189804 h 6858000"/>
              <a:gd name="connsiteX359" fmla="*/ 4503277 w 6530564"/>
              <a:gd name="connsiteY359" fmla="*/ 5173230 h 6858000"/>
              <a:gd name="connsiteX360" fmla="*/ 4510717 w 6530564"/>
              <a:gd name="connsiteY360" fmla="*/ 5171707 h 6858000"/>
              <a:gd name="connsiteX361" fmla="*/ 4515755 w 6530564"/>
              <a:gd name="connsiteY361" fmla="*/ 5166027 h 6858000"/>
              <a:gd name="connsiteX362" fmla="*/ 4513179 w 6530564"/>
              <a:gd name="connsiteY362" fmla="*/ 5165335 h 6858000"/>
              <a:gd name="connsiteX363" fmla="*/ 4525643 w 6530564"/>
              <a:gd name="connsiteY363" fmla="*/ 5159666 h 6858000"/>
              <a:gd name="connsiteX364" fmla="*/ 4571346 w 6530564"/>
              <a:gd name="connsiteY364" fmla="*/ 5142247 h 6858000"/>
              <a:gd name="connsiteX365" fmla="*/ 4585583 w 6530564"/>
              <a:gd name="connsiteY365" fmla="*/ 5128483 h 6858000"/>
              <a:gd name="connsiteX366" fmla="*/ 4595423 w 6530564"/>
              <a:gd name="connsiteY366" fmla="*/ 5131120 h 6858000"/>
              <a:gd name="connsiteX367" fmla="*/ 4619500 w 6530564"/>
              <a:gd name="connsiteY367" fmla="*/ 5119991 h 6858000"/>
              <a:gd name="connsiteX368" fmla="*/ 4629575 w 6530564"/>
              <a:gd name="connsiteY368" fmla="*/ 5108629 h 6858000"/>
              <a:gd name="connsiteX369" fmla="*/ 4648615 w 6530564"/>
              <a:gd name="connsiteY369" fmla="*/ 5103183 h 6858000"/>
              <a:gd name="connsiteX370" fmla="*/ 4647735 w 6530564"/>
              <a:gd name="connsiteY370" fmla="*/ 5106463 h 6858000"/>
              <a:gd name="connsiteX371" fmla="*/ 4642697 w 6530564"/>
              <a:gd name="connsiteY371" fmla="*/ 5112145 h 6858000"/>
              <a:gd name="connsiteX372" fmla="*/ 4650136 w 6530564"/>
              <a:gd name="connsiteY372" fmla="*/ 5110622 h 6858000"/>
              <a:gd name="connsiteX373" fmla="*/ 4654296 w 6530564"/>
              <a:gd name="connsiteY373" fmla="*/ 5108221 h 6858000"/>
              <a:gd name="connsiteX374" fmla="*/ 4645099 w 6530564"/>
              <a:gd name="connsiteY374" fmla="*/ 5116303 h 6858000"/>
              <a:gd name="connsiteX375" fmla="*/ 4661735 w 6530564"/>
              <a:gd name="connsiteY375" fmla="*/ 5106698 h 6858000"/>
              <a:gd name="connsiteX376" fmla="*/ 4665893 w 6530564"/>
              <a:gd name="connsiteY376" fmla="*/ 5104297 h 6858000"/>
              <a:gd name="connsiteX377" fmla="*/ 4675091 w 6530564"/>
              <a:gd name="connsiteY377" fmla="*/ 5096214 h 6858000"/>
              <a:gd name="connsiteX378" fmla="*/ 4667651 w 6530564"/>
              <a:gd name="connsiteY378" fmla="*/ 5097736 h 6858000"/>
              <a:gd name="connsiteX379" fmla="*/ 4664372 w 6530564"/>
              <a:gd name="connsiteY379" fmla="*/ 5096858 h 6858000"/>
              <a:gd name="connsiteX380" fmla="*/ 4676849 w 6530564"/>
              <a:gd name="connsiteY380" fmla="*/ 5089653 h 6858000"/>
              <a:gd name="connsiteX381" fmla="*/ 4662850 w 6530564"/>
              <a:gd name="connsiteY381" fmla="*/ 5089418 h 6858000"/>
              <a:gd name="connsiteX382" fmla="*/ 4689327 w 6530564"/>
              <a:gd name="connsiteY382" fmla="*/ 5082449 h 6858000"/>
              <a:gd name="connsiteX383" fmla="*/ 4685169 w 6530564"/>
              <a:gd name="connsiteY383" fmla="*/ 5084851 h 6858000"/>
              <a:gd name="connsiteX384" fmla="*/ 4683411 w 6530564"/>
              <a:gd name="connsiteY384" fmla="*/ 5091411 h 6858000"/>
              <a:gd name="connsiteX385" fmla="*/ 4691728 w 6530564"/>
              <a:gd name="connsiteY385" fmla="*/ 5086609 h 6858000"/>
              <a:gd name="connsiteX386" fmla="*/ 4695008 w 6530564"/>
              <a:gd name="connsiteY386" fmla="*/ 5087488 h 6858000"/>
              <a:gd name="connsiteX387" fmla="*/ 4698289 w 6530564"/>
              <a:gd name="connsiteY387" fmla="*/ 5088368 h 6858000"/>
              <a:gd name="connsiteX388" fmla="*/ 4697411 w 6530564"/>
              <a:gd name="connsiteY388" fmla="*/ 5091647 h 6858000"/>
              <a:gd name="connsiteX389" fmla="*/ 4702449 w 6530564"/>
              <a:gd name="connsiteY389" fmla="*/ 5085965 h 6858000"/>
              <a:gd name="connsiteX390" fmla="*/ 4706607 w 6530564"/>
              <a:gd name="connsiteY390" fmla="*/ 5083564 h 6858000"/>
              <a:gd name="connsiteX391" fmla="*/ 4721486 w 6530564"/>
              <a:gd name="connsiteY391" fmla="*/ 5080520 h 6858000"/>
              <a:gd name="connsiteX392" fmla="*/ 4717327 w 6530564"/>
              <a:gd name="connsiteY392" fmla="*/ 5082921 h 6858000"/>
              <a:gd name="connsiteX393" fmla="*/ 4712289 w 6530564"/>
              <a:gd name="connsiteY393" fmla="*/ 5088602 h 6858000"/>
              <a:gd name="connsiteX394" fmla="*/ 4723887 w 6530564"/>
              <a:gd name="connsiteY394" fmla="*/ 5084678 h 6858000"/>
              <a:gd name="connsiteX395" fmla="*/ 4728047 w 6530564"/>
              <a:gd name="connsiteY395" fmla="*/ 5082277 h 6858000"/>
              <a:gd name="connsiteX396" fmla="*/ 4732207 w 6530564"/>
              <a:gd name="connsiteY396" fmla="*/ 5079876 h 6858000"/>
              <a:gd name="connsiteX397" fmla="*/ 4733963 w 6530564"/>
              <a:gd name="connsiteY397" fmla="*/ 5073315 h 6858000"/>
              <a:gd name="connsiteX398" fmla="*/ 4726524 w 6530564"/>
              <a:gd name="connsiteY398" fmla="*/ 5074837 h 6858000"/>
              <a:gd name="connsiteX399" fmla="*/ 4725646 w 6530564"/>
              <a:gd name="connsiteY399" fmla="*/ 5078117 h 6858000"/>
              <a:gd name="connsiteX400" fmla="*/ 4721486 w 6530564"/>
              <a:gd name="connsiteY400" fmla="*/ 5080520 h 6858000"/>
              <a:gd name="connsiteX401" fmla="*/ 4707487 w 6530564"/>
              <a:gd name="connsiteY401" fmla="*/ 5080284 h 6858000"/>
              <a:gd name="connsiteX402" fmla="*/ 4711646 w 6530564"/>
              <a:gd name="connsiteY402" fmla="*/ 5077883 h 6858000"/>
              <a:gd name="connsiteX403" fmla="*/ 4708366 w 6530564"/>
              <a:gd name="connsiteY403" fmla="*/ 5077005 h 6858000"/>
              <a:gd name="connsiteX404" fmla="*/ 4705085 w 6530564"/>
              <a:gd name="connsiteY404" fmla="*/ 5076124 h 6858000"/>
              <a:gd name="connsiteX405" fmla="*/ 4704207 w 6530564"/>
              <a:gd name="connsiteY405" fmla="*/ 5079404 h 6858000"/>
              <a:gd name="connsiteX406" fmla="*/ 4700046 w 6530564"/>
              <a:gd name="connsiteY406" fmla="*/ 5081805 h 6858000"/>
              <a:gd name="connsiteX407" fmla="*/ 4700927 w 6530564"/>
              <a:gd name="connsiteY407" fmla="*/ 5078525 h 6858000"/>
              <a:gd name="connsiteX408" fmla="*/ 4696767 w 6530564"/>
              <a:gd name="connsiteY408" fmla="*/ 5080927 h 6858000"/>
              <a:gd name="connsiteX409" fmla="*/ 4693487 w 6530564"/>
              <a:gd name="connsiteY409" fmla="*/ 5080048 h 6858000"/>
              <a:gd name="connsiteX410" fmla="*/ 4722601 w 6530564"/>
              <a:gd name="connsiteY410" fmla="*/ 5063239 h 6858000"/>
              <a:gd name="connsiteX411" fmla="*/ 4721722 w 6530564"/>
              <a:gd name="connsiteY411" fmla="*/ 5066520 h 6858000"/>
              <a:gd name="connsiteX412" fmla="*/ 4720843 w 6530564"/>
              <a:gd name="connsiteY412" fmla="*/ 5069800 h 6858000"/>
              <a:gd name="connsiteX413" fmla="*/ 4725003 w 6530564"/>
              <a:gd name="connsiteY413" fmla="*/ 5067398 h 6858000"/>
              <a:gd name="connsiteX414" fmla="*/ 4725882 w 6530564"/>
              <a:gd name="connsiteY414" fmla="*/ 5064117 h 6858000"/>
              <a:gd name="connsiteX415" fmla="*/ 4730041 w 6530564"/>
              <a:gd name="connsiteY415" fmla="*/ 5061716 h 6858000"/>
              <a:gd name="connsiteX416" fmla="*/ 4744919 w 6530564"/>
              <a:gd name="connsiteY416" fmla="*/ 5058672 h 6858000"/>
              <a:gd name="connsiteX417" fmla="*/ 4748200 w 6530564"/>
              <a:gd name="connsiteY417" fmla="*/ 5059551 h 6858000"/>
              <a:gd name="connsiteX418" fmla="*/ 4752360 w 6530564"/>
              <a:gd name="connsiteY418" fmla="*/ 5057149 h 6858000"/>
              <a:gd name="connsiteX419" fmla="*/ 4753238 w 6530564"/>
              <a:gd name="connsiteY419" fmla="*/ 5053868 h 6858000"/>
              <a:gd name="connsiteX420" fmla="*/ 4749957 w 6530564"/>
              <a:gd name="connsiteY420" fmla="*/ 5052989 h 6858000"/>
              <a:gd name="connsiteX421" fmla="*/ 4769875 w 6530564"/>
              <a:gd name="connsiteY421" fmla="*/ 5044264 h 6858000"/>
              <a:gd name="connsiteX422" fmla="*/ 4774035 w 6530564"/>
              <a:gd name="connsiteY422" fmla="*/ 5041862 h 6858000"/>
              <a:gd name="connsiteX423" fmla="*/ 4774913 w 6530564"/>
              <a:gd name="connsiteY423" fmla="*/ 5038581 h 6858000"/>
              <a:gd name="connsiteX424" fmla="*/ 4771632 w 6530564"/>
              <a:gd name="connsiteY424" fmla="*/ 5037702 h 6858000"/>
              <a:gd name="connsiteX425" fmla="*/ 4781709 w 6530564"/>
              <a:gd name="connsiteY425" fmla="*/ 5026339 h 6858000"/>
              <a:gd name="connsiteX426" fmla="*/ 4841460 w 6530564"/>
              <a:gd name="connsiteY426" fmla="*/ 5000161 h 6858000"/>
              <a:gd name="connsiteX427" fmla="*/ 4839059 w 6530564"/>
              <a:gd name="connsiteY427" fmla="*/ 4996002 h 6858000"/>
              <a:gd name="connsiteX428" fmla="*/ 4842339 w 6530564"/>
              <a:gd name="connsiteY428" fmla="*/ 4996880 h 6858000"/>
              <a:gd name="connsiteX429" fmla="*/ 4846498 w 6530564"/>
              <a:gd name="connsiteY429" fmla="*/ 4994478 h 6858000"/>
              <a:gd name="connsiteX430" fmla="*/ 4843217 w 6530564"/>
              <a:gd name="connsiteY430" fmla="*/ 4993600 h 6858000"/>
              <a:gd name="connsiteX431" fmla="*/ 4878014 w 6530564"/>
              <a:gd name="connsiteY431" fmla="*/ 4981829 h 6858000"/>
              <a:gd name="connsiteX432" fmla="*/ 4876493 w 6530564"/>
              <a:gd name="connsiteY432" fmla="*/ 4974389 h 6858000"/>
              <a:gd name="connsiteX433" fmla="*/ 4883931 w 6530564"/>
              <a:gd name="connsiteY433" fmla="*/ 4972867 h 6858000"/>
              <a:gd name="connsiteX434" fmla="*/ 4892249 w 6530564"/>
              <a:gd name="connsiteY434" fmla="*/ 4968064 h 6858000"/>
              <a:gd name="connsiteX435" fmla="*/ 4891370 w 6530564"/>
              <a:gd name="connsiteY435" fmla="*/ 4971344 h 6858000"/>
              <a:gd name="connsiteX436" fmla="*/ 4894652 w 6530564"/>
              <a:gd name="connsiteY436" fmla="*/ 4972224 h 6858000"/>
              <a:gd name="connsiteX437" fmla="*/ 4899690 w 6530564"/>
              <a:gd name="connsiteY437" fmla="*/ 4966541 h 6858000"/>
              <a:gd name="connsiteX438" fmla="*/ 4900568 w 6530564"/>
              <a:gd name="connsiteY438" fmla="*/ 4963262 h 6858000"/>
              <a:gd name="connsiteX439" fmla="*/ 4926402 w 6530564"/>
              <a:gd name="connsiteY439" fmla="*/ 4945573 h 6858000"/>
              <a:gd name="connsiteX440" fmla="*/ 4914803 w 6530564"/>
              <a:gd name="connsiteY440" fmla="*/ 4949497 h 6858000"/>
              <a:gd name="connsiteX441" fmla="*/ 4909765 w 6530564"/>
              <a:gd name="connsiteY441" fmla="*/ 4955178 h 6858000"/>
              <a:gd name="connsiteX442" fmla="*/ 4906487 w 6530564"/>
              <a:gd name="connsiteY442" fmla="*/ 4954299 h 6858000"/>
              <a:gd name="connsiteX443" fmla="*/ 4902327 w 6530564"/>
              <a:gd name="connsiteY443" fmla="*/ 4956701 h 6858000"/>
              <a:gd name="connsiteX444" fmla="*/ 4903205 w 6530564"/>
              <a:gd name="connsiteY444" fmla="*/ 4953421 h 6858000"/>
              <a:gd name="connsiteX445" fmla="*/ 4907365 w 6530564"/>
              <a:gd name="connsiteY445" fmla="*/ 4951018 h 6858000"/>
              <a:gd name="connsiteX446" fmla="*/ 4904084 w 6530564"/>
              <a:gd name="connsiteY446" fmla="*/ 4950140 h 6858000"/>
              <a:gd name="connsiteX447" fmla="*/ 4899924 w 6530564"/>
              <a:gd name="connsiteY447" fmla="*/ 4952541 h 6858000"/>
              <a:gd name="connsiteX448" fmla="*/ 4895766 w 6530564"/>
              <a:gd name="connsiteY448" fmla="*/ 4954944 h 6858000"/>
              <a:gd name="connsiteX449" fmla="*/ 4900803 w 6530564"/>
              <a:gd name="connsiteY449" fmla="*/ 4949262 h 6858000"/>
              <a:gd name="connsiteX450" fmla="*/ 4904963 w 6530564"/>
              <a:gd name="connsiteY450" fmla="*/ 4946860 h 6858000"/>
              <a:gd name="connsiteX451" fmla="*/ 4909122 w 6530564"/>
              <a:gd name="connsiteY451" fmla="*/ 4944459 h 6858000"/>
              <a:gd name="connsiteX452" fmla="*/ 4917441 w 6530564"/>
              <a:gd name="connsiteY452" fmla="*/ 4939655 h 6858000"/>
              <a:gd name="connsiteX453" fmla="*/ 4910881 w 6530564"/>
              <a:gd name="connsiteY453" fmla="*/ 4937898 h 6858000"/>
              <a:gd name="connsiteX454" fmla="*/ 4907601 w 6530564"/>
              <a:gd name="connsiteY454" fmla="*/ 4937018 h 6858000"/>
              <a:gd name="connsiteX455" fmla="*/ 4927516 w 6530564"/>
              <a:gd name="connsiteY455" fmla="*/ 4928292 h 6858000"/>
              <a:gd name="connsiteX456" fmla="*/ 4926638 w 6530564"/>
              <a:gd name="connsiteY456" fmla="*/ 4931573 h 6858000"/>
              <a:gd name="connsiteX457" fmla="*/ 4929919 w 6530564"/>
              <a:gd name="connsiteY457" fmla="*/ 4932452 h 6858000"/>
              <a:gd name="connsiteX458" fmla="*/ 4930798 w 6530564"/>
              <a:gd name="connsiteY458" fmla="*/ 4929172 h 6858000"/>
              <a:gd name="connsiteX459" fmla="*/ 4931676 w 6530564"/>
              <a:gd name="connsiteY459" fmla="*/ 4925891 h 6858000"/>
              <a:gd name="connsiteX460" fmla="*/ 4935835 w 6530564"/>
              <a:gd name="connsiteY460" fmla="*/ 4923490 h 6858000"/>
              <a:gd name="connsiteX461" fmla="*/ 4948314 w 6530564"/>
              <a:gd name="connsiteY461" fmla="*/ 4916286 h 6858000"/>
              <a:gd name="connsiteX462" fmla="*/ 4953587 w 6530564"/>
              <a:gd name="connsiteY462" fmla="*/ 4896605 h 6858000"/>
              <a:gd name="connsiteX463" fmla="*/ 4939352 w 6530564"/>
              <a:gd name="connsiteY463" fmla="*/ 4910369 h 6858000"/>
              <a:gd name="connsiteX464" fmla="*/ 4941109 w 6530564"/>
              <a:gd name="connsiteY464" fmla="*/ 4903808 h 6858000"/>
              <a:gd name="connsiteX465" fmla="*/ 4937829 w 6530564"/>
              <a:gd name="connsiteY465" fmla="*/ 4902930 h 6858000"/>
              <a:gd name="connsiteX466" fmla="*/ 4971103 w 6530564"/>
              <a:gd name="connsiteY466" fmla="*/ 4883717 h 6858000"/>
              <a:gd name="connsiteX467" fmla="*/ 6068122 w 6530564"/>
              <a:gd name="connsiteY467" fmla="*/ 4864900 h 6858000"/>
              <a:gd name="connsiteX468" fmla="*/ 6068152 w 6530564"/>
              <a:gd name="connsiteY468" fmla="*/ 4865039 h 6858000"/>
              <a:gd name="connsiteX469" fmla="*/ 6064479 w 6530564"/>
              <a:gd name="connsiteY469" fmla="*/ 4870708 h 6858000"/>
              <a:gd name="connsiteX470" fmla="*/ 2849427 w 6530564"/>
              <a:gd name="connsiteY470" fmla="*/ 4863682 h 6858000"/>
              <a:gd name="connsiteX471" fmla="*/ 2852706 w 6530564"/>
              <a:gd name="connsiteY471" fmla="*/ 4864560 h 6858000"/>
              <a:gd name="connsiteX472" fmla="*/ 2855987 w 6530564"/>
              <a:gd name="connsiteY472" fmla="*/ 4865440 h 6858000"/>
              <a:gd name="connsiteX473" fmla="*/ 2856769 w 6530564"/>
              <a:gd name="connsiteY473" fmla="*/ 4866135 h 6858000"/>
              <a:gd name="connsiteX474" fmla="*/ 5007247 w 6530564"/>
              <a:gd name="connsiteY474" fmla="*/ 4862211 h 6858000"/>
              <a:gd name="connsiteX475" fmla="*/ 4996249 w 6530564"/>
              <a:gd name="connsiteY475" fmla="*/ 4868580 h 6858000"/>
              <a:gd name="connsiteX476" fmla="*/ 4999337 w 6530564"/>
              <a:gd name="connsiteY476" fmla="*/ 4870189 h 6858000"/>
              <a:gd name="connsiteX477" fmla="*/ 6130068 w 6530564"/>
              <a:gd name="connsiteY477" fmla="*/ 4856695 h 6858000"/>
              <a:gd name="connsiteX478" fmla="*/ 6126199 w 6530564"/>
              <a:gd name="connsiteY478" fmla="*/ 4862407 h 6858000"/>
              <a:gd name="connsiteX479" fmla="*/ 6129873 w 6530564"/>
              <a:gd name="connsiteY479" fmla="*/ 4856736 h 6858000"/>
              <a:gd name="connsiteX480" fmla="*/ 5030417 w 6530564"/>
              <a:gd name="connsiteY480" fmla="*/ 4849127 h 6858000"/>
              <a:gd name="connsiteX481" fmla="*/ 5029817 w 6530564"/>
              <a:gd name="connsiteY481" fmla="*/ 4849140 h 6858000"/>
              <a:gd name="connsiteX482" fmla="*/ 5010221 w 6530564"/>
              <a:gd name="connsiteY482" fmla="*/ 4860487 h 6858000"/>
              <a:gd name="connsiteX483" fmla="*/ 5015974 w 6530564"/>
              <a:gd name="connsiteY483" fmla="*/ 4860584 h 6858000"/>
              <a:gd name="connsiteX484" fmla="*/ 5030417 w 6530564"/>
              <a:gd name="connsiteY484" fmla="*/ 4849127 h 6858000"/>
              <a:gd name="connsiteX485" fmla="*/ 5071263 w 6530564"/>
              <a:gd name="connsiteY485" fmla="*/ 4820079 h 6858000"/>
              <a:gd name="connsiteX486" fmla="*/ 5059909 w 6530564"/>
              <a:gd name="connsiteY486" fmla="*/ 4829301 h 6858000"/>
              <a:gd name="connsiteX487" fmla="*/ 5059325 w 6530564"/>
              <a:gd name="connsiteY487" fmla="*/ 4830010 h 6858000"/>
              <a:gd name="connsiteX488" fmla="*/ 5057793 w 6530564"/>
              <a:gd name="connsiteY488" fmla="*/ 4831019 h 6858000"/>
              <a:gd name="connsiteX489" fmla="*/ 5055235 w 6530564"/>
              <a:gd name="connsiteY489" fmla="*/ 4833097 h 6858000"/>
              <a:gd name="connsiteX490" fmla="*/ 5055445 w 6530564"/>
              <a:gd name="connsiteY490" fmla="*/ 4833420 h 6858000"/>
              <a:gd name="connsiteX491" fmla="*/ 5062605 w 6530564"/>
              <a:gd name="connsiteY491" fmla="*/ 4830888 h 6858000"/>
              <a:gd name="connsiteX492" fmla="*/ 5057377 w 6530564"/>
              <a:gd name="connsiteY492" fmla="*/ 4835640 h 6858000"/>
              <a:gd name="connsiteX493" fmla="*/ 5060755 w 6530564"/>
              <a:gd name="connsiteY493" fmla="*/ 4837402 h 6858000"/>
              <a:gd name="connsiteX494" fmla="*/ 5060961 w 6530564"/>
              <a:gd name="connsiteY494" fmla="*/ 4837260 h 6858000"/>
              <a:gd name="connsiteX495" fmla="*/ 5108837 w 6530564"/>
              <a:gd name="connsiteY495" fmla="*/ 4789562 h 6858000"/>
              <a:gd name="connsiteX496" fmla="*/ 5093745 w 6530564"/>
              <a:gd name="connsiteY496" fmla="*/ 4801819 h 6858000"/>
              <a:gd name="connsiteX497" fmla="*/ 5095236 w 6530564"/>
              <a:gd name="connsiteY497" fmla="*/ 4800959 h 6858000"/>
              <a:gd name="connsiteX498" fmla="*/ 5108593 w 6530564"/>
              <a:gd name="connsiteY498" fmla="*/ 4790474 h 6858000"/>
              <a:gd name="connsiteX499" fmla="*/ 5127188 w 6530564"/>
              <a:gd name="connsiteY499" fmla="*/ 4774656 h 6858000"/>
              <a:gd name="connsiteX500" fmla="*/ 5117361 w 6530564"/>
              <a:gd name="connsiteY500" fmla="*/ 4782639 h 6858000"/>
              <a:gd name="connsiteX501" fmla="*/ 5121949 w 6530564"/>
              <a:gd name="connsiteY501" fmla="*/ 4779991 h 6858000"/>
              <a:gd name="connsiteX502" fmla="*/ 5125229 w 6530564"/>
              <a:gd name="connsiteY502" fmla="*/ 4780869 h 6858000"/>
              <a:gd name="connsiteX503" fmla="*/ 5129389 w 6530564"/>
              <a:gd name="connsiteY503" fmla="*/ 4778468 h 6858000"/>
              <a:gd name="connsiteX504" fmla="*/ 2748506 w 6530564"/>
              <a:gd name="connsiteY504" fmla="*/ 4741714 h 6858000"/>
              <a:gd name="connsiteX505" fmla="*/ 2753001 w 6530564"/>
              <a:gd name="connsiteY505" fmla="*/ 4745754 h 6858000"/>
              <a:gd name="connsiteX506" fmla="*/ 2748356 w 6530564"/>
              <a:gd name="connsiteY506" fmla="*/ 4742283 h 6858000"/>
              <a:gd name="connsiteX507" fmla="*/ 2738573 w 6530564"/>
              <a:gd name="connsiteY507" fmla="*/ 4734114 h 6858000"/>
              <a:gd name="connsiteX508" fmla="*/ 2742497 w 6530564"/>
              <a:gd name="connsiteY508" fmla="*/ 4737906 h 6858000"/>
              <a:gd name="connsiteX509" fmla="*/ 2748356 w 6530564"/>
              <a:gd name="connsiteY509" fmla="*/ 4742283 h 6858000"/>
              <a:gd name="connsiteX510" fmla="*/ 2747627 w 6530564"/>
              <a:gd name="connsiteY510" fmla="*/ 4744994 h 6858000"/>
              <a:gd name="connsiteX511" fmla="*/ 2739545 w 6530564"/>
              <a:gd name="connsiteY511" fmla="*/ 4735796 h 6858000"/>
              <a:gd name="connsiteX512" fmla="*/ 2733528 w 6530564"/>
              <a:gd name="connsiteY512" fmla="*/ 4728433 h 6858000"/>
              <a:gd name="connsiteX513" fmla="*/ 2737143 w 6530564"/>
              <a:gd name="connsiteY513" fmla="*/ 4731638 h 6858000"/>
              <a:gd name="connsiteX514" fmla="*/ 2738573 w 6530564"/>
              <a:gd name="connsiteY514" fmla="*/ 4734114 h 6858000"/>
              <a:gd name="connsiteX515" fmla="*/ 2733769 w 6530564"/>
              <a:gd name="connsiteY515" fmla="*/ 4729470 h 6858000"/>
              <a:gd name="connsiteX516" fmla="*/ 2725781 w 6530564"/>
              <a:gd name="connsiteY516" fmla="*/ 4721561 h 6858000"/>
              <a:gd name="connsiteX517" fmla="*/ 2732341 w 6530564"/>
              <a:gd name="connsiteY517" fmla="*/ 4723320 h 6858000"/>
              <a:gd name="connsiteX518" fmla="*/ 2733528 w 6530564"/>
              <a:gd name="connsiteY518" fmla="*/ 4728433 h 6858000"/>
              <a:gd name="connsiteX519" fmla="*/ 2731462 w 6530564"/>
              <a:gd name="connsiteY519" fmla="*/ 4726600 h 6858000"/>
              <a:gd name="connsiteX520" fmla="*/ 2728183 w 6530564"/>
              <a:gd name="connsiteY520" fmla="*/ 4725721 h 6858000"/>
              <a:gd name="connsiteX521" fmla="*/ 2725781 w 6530564"/>
              <a:gd name="connsiteY521" fmla="*/ 4721561 h 6858000"/>
              <a:gd name="connsiteX522" fmla="*/ 3028405 w 6530564"/>
              <a:gd name="connsiteY522" fmla="*/ 4669808 h 6858000"/>
              <a:gd name="connsiteX523" fmla="*/ 3030752 w 6530564"/>
              <a:gd name="connsiteY523" fmla="*/ 4673522 h 6858000"/>
              <a:gd name="connsiteX524" fmla="*/ 3054617 w 6530564"/>
              <a:gd name="connsiteY524" fmla="*/ 4692835 h 6858000"/>
              <a:gd name="connsiteX525" fmla="*/ 3107225 w 6530564"/>
              <a:gd name="connsiteY525" fmla="*/ 4721282 h 6858000"/>
              <a:gd name="connsiteX526" fmla="*/ 3105246 w 6530564"/>
              <a:gd name="connsiteY526" fmla="*/ 4719661 h 6858000"/>
              <a:gd name="connsiteX527" fmla="*/ 3057715 w 6530564"/>
              <a:gd name="connsiteY527" fmla="*/ 4691376 h 6858000"/>
              <a:gd name="connsiteX528" fmla="*/ 6304463 w 6530564"/>
              <a:gd name="connsiteY528" fmla="*/ 4668027 h 6858000"/>
              <a:gd name="connsiteX529" fmla="*/ 6302855 w 6530564"/>
              <a:gd name="connsiteY529" fmla="*/ 4672815 h 6858000"/>
              <a:gd name="connsiteX530" fmla="*/ 6301832 w 6530564"/>
              <a:gd name="connsiteY530" fmla="*/ 4672862 h 6858000"/>
              <a:gd name="connsiteX531" fmla="*/ 6304463 w 6530564"/>
              <a:gd name="connsiteY531" fmla="*/ 4668027 h 6858000"/>
              <a:gd name="connsiteX532" fmla="*/ 2673360 w 6530564"/>
              <a:gd name="connsiteY532" fmla="*/ 4654778 h 6858000"/>
              <a:gd name="connsiteX533" fmla="*/ 2678648 w 6530564"/>
              <a:gd name="connsiteY533" fmla="*/ 4660537 h 6858000"/>
              <a:gd name="connsiteX534" fmla="*/ 2678411 w 6530564"/>
              <a:gd name="connsiteY534" fmla="*/ 4660527 h 6858000"/>
              <a:gd name="connsiteX535" fmla="*/ 2673360 w 6530564"/>
              <a:gd name="connsiteY535" fmla="*/ 4654778 h 6858000"/>
              <a:gd name="connsiteX536" fmla="*/ 2988071 w 6530564"/>
              <a:gd name="connsiteY536" fmla="*/ 4640127 h 6858000"/>
              <a:gd name="connsiteX537" fmla="*/ 2993758 w 6530564"/>
              <a:gd name="connsiteY537" fmla="*/ 4645670 h 6858000"/>
              <a:gd name="connsiteX538" fmla="*/ 3002041 w 6530564"/>
              <a:gd name="connsiteY538" fmla="*/ 4651387 h 6858000"/>
              <a:gd name="connsiteX539" fmla="*/ 3003476 w 6530564"/>
              <a:gd name="connsiteY539" fmla="*/ 4651462 h 6858000"/>
              <a:gd name="connsiteX540" fmla="*/ 2964415 w 6530564"/>
              <a:gd name="connsiteY540" fmla="*/ 4622718 h 6858000"/>
              <a:gd name="connsiteX541" fmla="*/ 2964410 w 6530564"/>
              <a:gd name="connsiteY541" fmla="*/ 4622737 h 6858000"/>
              <a:gd name="connsiteX542" fmla="*/ 2964457 w 6530564"/>
              <a:gd name="connsiteY542" fmla="*/ 4622750 h 6858000"/>
              <a:gd name="connsiteX543" fmla="*/ 2936215 w 6530564"/>
              <a:gd name="connsiteY543" fmla="*/ 4620923 h 6858000"/>
              <a:gd name="connsiteX544" fmla="*/ 2938890 w 6530564"/>
              <a:gd name="connsiteY544" fmla="*/ 4621639 h 6858000"/>
              <a:gd name="connsiteX545" fmla="*/ 2938711 w 6530564"/>
              <a:gd name="connsiteY545" fmla="*/ 4622308 h 6858000"/>
              <a:gd name="connsiteX546" fmla="*/ 2922025 w 6530564"/>
              <a:gd name="connsiteY546" fmla="*/ 4586750 h 6858000"/>
              <a:gd name="connsiteX547" fmla="*/ 2919078 w 6530564"/>
              <a:gd name="connsiteY547" fmla="*/ 4591214 h 6858000"/>
              <a:gd name="connsiteX548" fmla="*/ 2912519 w 6530564"/>
              <a:gd name="connsiteY548" fmla="*/ 4591609 h 6858000"/>
              <a:gd name="connsiteX549" fmla="*/ 2922311 w 6530564"/>
              <a:gd name="connsiteY549" fmla="*/ 4608585 h 6858000"/>
              <a:gd name="connsiteX550" fmla="*/ 2917677 w 6530564"/>
              <a:gd name="connsiteY550" fmla="*/ 4604474 h 6858000"/>
              <a:gd name="connsiteX551" fmla="*/ 2913043 w 6530564"/>
              <a:gd name="connsiteY551" fmla="*/ 4600361 h 6858000"/>
              <a:gd name="connsiteX552" fmla="*/ 2915001 w 6530564"/>
              <a:gd name="connsiteY552" fmla="*/ 4603756 h 6858000"/>
              <a:gd name="connsiteX553" fmla="*/ 2919635 w 6530564"/>
              <a:gd name="connsiteY553" fmla="*/ 4607868 h 6858000"/>
              <a:gd name="connsiteX554" fmla="*/ 2921593 w 6530564"/>
              <a:gd name="connsiteY554" fmla="*/ 4611263 h 6858000"/>
              <a:gd name="connsiteX555" fmla="*/ 2932821 w 6530564"/>
              <a:gd name="connsiteY555" fmla="*/ 4622883 h 6858000"/>
              <a:gd name="connsiteX556" fmla="*/ 2935497 w 6530564"/>
              <a:gd name="connsiteY556" fmla="*/ 4623599 h 6858000"/>
              <a:gd name="connsiteX557" fmla="*/ 2938172 w 6530564"/>
              <a:gd name="connsiteY557" fmla="*/ 4624317 h 6858000"/>
              <a:gd name="connsiteX558" fmla="*/ 2938711 w 6530564"/>
              <a:gd name="connsiteY558" fmla="*/ 4622308 h 6858000"/>
              <a:gd name="connsiteX559" fmla="*/ 2941207 w 6530564"/>
              <a:gd name="connsiteY559" fmla="*/ 4623695 h 6858000"/>
              <a:gd name="connsiteX560" fmla="*/ 2946201 w 6530564"/>
              <a:gd name="connsiteY560" fmla="*/ 4626469 h 6858000"/>
              <a:gd name="connsiteX561" fmla="*/ 2941761 w 6530564"/>
              <a:gd name="connsiteY561" fmla="*/ 4610927 h 6858000"/>
              <a:gd name="connsiteX562" fmla="*/ 2961733 w 6530564"/>
              <a:gd name="connsiteY562" fmla="*/ 4622018 h 6858000"/>
              <a:gd name="connsiteX563" fmla="*/ 2962703 w 6530564"/>
              <a:gd name="connsiteY563" fmla="*/ 4621458 h 6858000"/>
              <a:gd name="connsiteX564" fmla="*/ 2948426 w 6530564"/>
              <a:gd name="connsiteY564" fmla="*/ 4610952 h 6858000"/>
              <a:gd name="connsiteX565" fmla="*/ 2860394 w 6530564"/>
              <a:gd name="connsiteY565" fmla="*/ 4530255 h 6858000"/>
              <a:gd name="connsiteX566" fmla="*/ 2873925 w 6530564"/>
              <a:gd name="connsiteY566" fmla="*/ 4544310 h 6858000"/>
              <a:gd name="connsiteX567" fmla="*/ 2898368 w 6530564"/>
              <a:gd name="connsiteY567" fmla="*/ 4565066 h 6858000"/>
              <a:gd name="connsiteX568" fmla="*/ 2850179 w 6530564"/>
              <a:gd name="connsiteY568" fmla="*/ 4503144 h 6858000"/>
              <a:gd name="connsiteX569" fmla="*/ 2849725 w 6530564"/>
              <a:gd name="connsiteY569" fmla="*/ 4504837 h 6858000"/>
              <a:gd name="connsiteX570" fmla="*/ 2856363 w 6530564"/>
              <a:gd name="connsiteY570" fmla="*/ 4508236 h 6858000"/>
              <a:gd name="connsiteX571" fmla="*/ 2855786 w 6530564"/>
              <a:gd name="connsiteY571" fmla="*/ 4507515 h 6858000"/>
              <a:gd name="connsiteX572" fmla="*/ 2857490 w 6530564"/>
              <a:gd name="connsiteY572" fmla="*/ 4507973 h 6858000"/>
              <a:gd name="connsiteX573" fmla="*/ 2858176 w 6530564"/>
              <a:gd name="connsiteY573" fmla="*/ 4509163 h 6858000"/>
              <a:gd name="connsiteX574" fmla="*/ 2862899 w 6530564"/>
              <a:gd name="connsiteY574" fmla="*/ 4511580 h 6858000"/>
              <a:gd name="connsiteX575" fmla="*/ 2852855 w 6530564"/>
              <a:gd name="connsiteY575" fmla="*/ 4503860 h 6858000"/>
              <a:gd name="connsiteX576" fmla="*/ 2855786 w 6530564"/>
              <a:gd name="connsiteY576" fmla="*/ 4507515 h 6858000"/>
              <a:gd name="connsiteX577" fmla="*/ 2854813 w 6530564"/>
              <a:gd name="connsiteY577" fmla="*/ 4507255 h 6858000"/>
              <a:gd name="connsiteX578" fmla="*/ 2850179 w 6530564"/>
              <a:gd name="connsiteY578" fmla="*/ 4503144 h 6858000"/>
              <a:gd name="connsiteX579" fmla="*/ 5450741 w 6530564"/>
              <a:gd name="connsiteY579" fmla="*/ 4439964 h 6858000"/>
              <a:gd name="connsiteX580" fmla="*/ 5377825 w 6530564"/>
              <a:gd name="connsiteY580" fmla="*/ 4530592 h 6858000"/>
              <a:gd name="connsiteX581" fmla="*/ 5323869 w 6530564"/>
              <a:gd name="connsiteY581" fmla="*/ 4592582 h 6858000"/>
              <a:gd name="connsiteX582" fmla="*/ 5314677 w 6530564"/>
              <a:gd name="connsiteY582" fmla="*/ 4613036 h 6858000"/>
              <a:gd name="connsiteX583" fmla="*/ 5364167 w 6530564"/>
              <a:gd name="connsiteY583" fmla="*/ 4564878 h 6858000"/>
              <a:gd name="connsiteX584" fmla="*/ 5370795 w 6530564"/>
              <a:gd name="connsiteY584" fmla="*/ 4560109 h 6858000"/>
              <a:gd name="connsiteX585" fmla="*/ 5397869 w 6530564"/>
              <a:gd name="connsiteY585" fmla="*/ 4523430 h 6858000"/>
              <a:gd name="connsiteX586" fmla="*/ 1643525 w 6530564"/>
              <a:gd name="connsiteY586" fmla="*/ 4432993 h 6858000"/>
              <a:gd name="connsiteX587" fmla="*/ 1644522 w 6530564"/>
              <a:gd name="connsiteY587" fmla="*/ 4437664 h 6858000"/>
              <a:gd name="connsiteX588" fmla="*/ 1643326 w 6530564"/>
              <a:gd name="connsiteY588" fmla="*/ 4435630 h 6858000"/>
              <a:gd name="connsiteX589" fmla="*/ 2776939 w 6530564"/>
              <a:gd name="connsiteY589" fmla="*/ 4423240 h 6858000"/>
              <a:gd name="connsiteX590" fmla="*/ 2779311 w 6530564"/>
              <a:gd name="connsiteY590" fmla="*/ 4426396 h 6858000"/>
              <a:gd name="connsiteX591" fmla="*/ 2778899 w 6530564"/>
              <a:gd name="connsiteY591" fmla="*/ 4426634 h 6858000"/>
              <a:gd name="connsiteX592" fmla="*/ 2776939 w 6530564"/>
              <a:gd name="connsiteY592" fmla="*/ 4423240 h 6858000"/>
              <a:gd name="connsiteX593" fmla="*/ 2676789 w 6530564"/>
              <a:gd name="connsiteY593" fmla="*/ 4299837 h 6858000"/>
              <a:gd name="connsiteX594" fmla="*/ 2665036 w 6530564"/>
              <a:gd name="connsiteY594" fmla="*/ 4302598 h 6858000"/>
              <a:gd name="connsiteX595" fmla="*/ 2701549 w 6530564"/>
              <a:gd name="connsiteY595" fmla="*/ 4351370 h 6858000"/>
              <a:gd name="connsiteX596" fmla="*/ 2741629 w 6530564"/>
              <a:gd name="connsiteY596" fmla="*/ 4405167 h 6858000"/>
              <a:gd name="connsiteX597" fmla="*/ 2786537 w 6530564"/>
              <a:gd name="connsiteY597" fmla="*/ 4451645 h 6858000"/>
              <a:gd name="connsiteX598" fmla="*/ 2822178 w 6530564"/>
              <a:gd name="connsiteY598" fmla="*/ 4489900 h 6858000"/>
              <a:gd name="connsiteX599" fmla="*/ 2824137 w 6530564"/>
              <a:gd name="connsiteY599" fmla="*/ 4493294 h 6858000"/>
              <a:gd name="connsiteX600" fmla="*/ 2828771 w 6530564"/>
              <a:gd name="connsiteY600" fmla="*/ 4497407 h 6858000"/>
              <a:gd name="connsiteX601" fmla="*/ 2839192 w 6530564"/>
              <a:gd name="connsiteY601" fmla="*/ 4508233 h 6858000"/>
              <a:gd name="connsiteX602" fmla="*/ 2837891 w 6530564"/>
              <a:gd name="connsiteY602" fmla="*/ 4500449 h 6858000"/>
              <a:gd name="connsiteX603" fmla="*/ 2829489 w 6530564"/>
              <a:gd name="connsiteY603" fmla="*/ 4494729 h 6858000"/>
              <a:gd name="connsiteX604" fmla="*/ 2832164 w 6530564"/>
              <a:gd name="connsiteY604" fmla="*/ 4495445 h 6858000"/>
              <a:gd name="connsiteX605" fmla="*/ 2827529 w 6530564"/>
              <a:gd name="connsiteY605" fmla="*/ 4491333 h 6858000"/>
              <a:gd name="connsiteX606" fmla="*/ 2825572 w 6530564"/>
              <a:gd name="connsiteY606" fmla="*/ 4487938 h 6858000"/>
              <a:gd name="connsiteX607" fmla="*/ 2779311 w 6530564"/>
              <a:gd name="connsiteY607" fmla="*/ 4426396 h 6858000"/>
              <a:gd name="connsiteX608" fmla="*/ 2782293 w 6530564"/>
              <a:gd name="connsiteY608" fmla="*/ 4424673 h 6858000"/>
              <a:gd name="connsiteX609" fmla="*/ 2779616 w 6530564"/>
              <a:gd name="connsiteY609" fmla="*/ 4423956 h 6858000"/>
              <a:gd name="connsiteX610" fmla="*/ 2776939 w 6530564"/>
              <a:gd name="connsiteY610" fmla="*/ 4423240 h 6858000"/>
              <a:gd name="connsiteX611" fmla="*/ 2774981 w 6530564"/>
              <a:gd name="connsiteY611" fmla="*/ 4419843 h 6858000"/>
              <a:gd name="connsiteX612" fmla="*/ 2765190 w 6530564"/>
              <a:gd name="connsiteY612" fmla="*/ 4402868 h 6858000"/>
              <a:gd name="connsiteX613" fmla="*/ 2766430 w 6530564"/>
              <a:gd name="connsiteY613" fmla="*/ 4408940 h 6858000"/>
              <a:gd name="connsiteX614" fmla="*/ 2763755 w 6530564"/>
              <a:gd name="connsiteY614" fmla="*/ 4408224 h 6858000"/>
              <a:gd name="connsiteX615" fmla="*/ 2761078 w 6530564"/>
              <a:gd name="connsiteY615" fmla="*/ 4407507 h 6858000"/>
              <a:gd name="connsiteX616" fmla="*/ 2763037 w 6530564"/>
              <a:gd name="connsiteY616" fmla="*/ 4410902 h 6858000"/>
              <a:gd name="connsiteX617" fmla="*/ 2747175 w 6530564"/>
              <a:gd name="connsiteY617" fmla="*/ 4395170 h 6858000"/>
              <a:gd name="connsiteX618" fmla="*/ 2749852 w 6530564"/>
              <a:gd name="connsiteY618" fmla="*/ 4395886 h 6858000"/>
              <a:gd name="connsiteX619" fmla="*/ 2751809 w 6530564"/>
              <a:gd name="connsiteY619" fmla="*/ 4399282 h 6858000"/>
              <a:gd name="connsiteX620" fmla="*/ 2754485 w 6530564"/>
              <a:gd name="connsiteY620" fmla="*/ 4399999 h 6858000"/>
              <a:gd name="connsiteX621" fmla="*/ 2750569 w 6530564"/>
              <a:gd name="connsiteY621" fmla="*/ 4393208 h 6858000"/>
              <a:gd name="connsiteX622" fmla="*/ 2748611 w 6530564"/>
              <a:gd name="connsiteY622" fmla="*/ 4389814 h 6858000"/>
              <a:gd name="connsiteX623" fmla="*/ 2736338 w 6530564"/>
              <a:gd name="connsiteY623" fmla="*/ 4360691 h 6858000"/>
              <a:gd name="connsiteX624" fmla="*/ 2722327 w 6530564"/>
              <a:gd name="connsiteY624" fmla="*/ 4344738 h 6858000"/>
              <a:gd name="connsiteX625" fmla="*/ 2716857 w 6530564"/>
              <a:gd name="connsiteY625" fmla="*/ 4339970 h 6858000"/>
              <a:gd name="connsiteX626" fmla="*/ 2703428 w 6530564"/>
              <a:gd name="connsiteY626" fmla="*/ 4336022 h 6858000"/>
              <a:gd name="connsiteX627" fmla="*/ 2688247 w 6530564"/>
              <a:gd name="connsiteY627" fmla="*/ 4319673 h 6858000"/>
              <a:gd name="connsiteX628" fmla="*/ 2677451 w 6530564"/>
              <a:gd name="connsiteY628" fmla="*/ 4300826 h 6858000"/>
              <a:gd name="connsiteX629" fmla="*/ 2337159 w 6530564"/>
              <a:gd name="connsiteY629" fmla="*/ 4269366 h 6858000"/>
              <a:gd name="connsiteX630" fmla="*/ 2339560 w 6530564"/>
              <a:gd name="connsiteY630" fmla="*/ 4273526 h 6858000"/>
              <a:gd name="connsiteX631" fmla="*/ 2339523 w 6530564"/>
              <a:gd name="connsiteY631" fmla="*/ 4273662 h 6858000"/>
              <a:gd name="connsiteX632" fmla="*/ 1526874 w 6530564"/>
              <a:gd name="connsiteY632" fmla="*/ 4252779 h 6858000"/>
              <a:gd name="connsiteX633" fmla="*/ 1534539 w 6530564"/>
              <a:gd name="connsiteY633" fmla="*/ 4265793 h 6858000"/>
              <a:gd name="connsiteX634" fmla="*/ 1529869 w 6530564"/>
              <a:gd name="connsiteY634" fmla="*/ 4266791 h 6858000"/>
              <a:gd name="connsiteX635" fmla="*/ 2351864 w 6530564"/>
              <a:gd name="connsiteY635" fmla="*/ 4227601 h 6858000"/>
              <a:gd name="connsiteX636" fmla="*/ 2354365 w 6530564"/>
              <a:gd name="connsiteY636" fmla="*/ 4231786 h 6858000"/>
              <a:gd name="connsiteX637" fmla="*/ 2354267 w 6530564"/>
              <a:gd name="connsiteY637" fmla="*/ 4231761 h 6858000"/>
              <a:gd name="connsiteX638" fmla="*/ 2351864 w 6530564"/>
              <a:gd name="connsiteY638" fmla="*/ 4227601 h 6858000"/>
              <a:gd name="connsiteX639" fmla="*/ 6397652 w 6530564"/>
              <a:gd name="connsiteY639" fmla="*/ 4184394 h 6858000"/>
              <a:gd name="connsiteX640" fmla="*/ 6397793 w 6530564"/>
              <a:gd name="connsiteY640" fmla="*/ 4184698 h 6858000"/>
              <a:gd name="connsiteX641" fmla="*/ 6393825 w 6530564"/>
              <a:gd name="connsiteY641" fmla="*/ 4194703 h 6858000"/>
              <a:gd name="connsiteX642" fmla="*/ 6495950 w 6530564"/>
              <a:gd name="connsiteY642" fmla="*/ 4124042 h 6858000"/>
              <a:gd name="connsiteX643" fmla="*/ 6492277 w 6530564"/>
              <a:gd name="connsiteY643" fmla="*/ 4129712 h 6858000"/>
              <a:gd name="connsiteX644" fmla="*/ 6495950 w 6530564"/>
              <a:gd name="connsiteY644" fmla="*/ 4124042 h 6858000"/>
              <a:gd name="connsiteX645" fmla="*/ 6447581 w 6530564"/>
              <a:gd name="connsiteY645" fmla="*/ 4072213 h 6858000"/>
              <a:gd name="connsiteX646" fmla="*/ 6446607 w 6530564"/>
              <a:gd name="connsiteY646" fmla="*/ 4075973 h 6858000"/>
              <a:gd name="connsiteX647" fmla="*/ 6447605 w 6530564"/>
              <a:gd name="connsiteY647" fmla="*/ 4080645 h 6858000"/>
              <a:gd name="connsiteX648" fmla="*/ 6443932 w 6530564"/>
              <a:gd name="connsiteY648" fmla="*/ 4086313 h 6858000"/>
              <a:gd name="connsiteX649" fmla="*/ 6441935 w 6530564"/>
              <a:gd name="connsiteY649" fmla="*/ 4076971 h 6858000"/>
              <a:gd name="connsiteX650" fmla="*/ 6451467 w 6530564"/>
              <a:gd name="connsiteY650" fmla="*/ 4062259 h 6858000"/>
              <a:gd name="connsiteX651" fmla="*/ 6448725 w 6530564"/>
              <a:gd name="connsiteY651" fmla="*/ 4071248 h 6858000"/>
              <a:gd name="connsiteX652" fmla="*/ 6447581 w 6530564"/>
              <a:gd name="connsiteY652" fmla="*/ 4072213 h 6858000"/>
              <a:gd name="connsiteX653" fmla="*/ 6449283 w 6530564"/>
              <a:gd name="connsiteY653" fmla="*/ 4065635 h 6858000"/>
              <a:gd name="connsiteX654" fmla="*/ 6095133 w 6530564"/>
              <a:gd name="connsiteY654" fmla="*/ 4053382 h 6858000"/>
              <a:gd name="connsiteX655" fmla="*/ 6093665 w 6530564"/>
              <a:gd name="connsiteY655" fmla="*/ 4058179 h 6858000"/>
              <a:gd name="connsiteX656" fmla="*/ 6092651 w 6530564"/>
              <a:gd name="connsiteY656" fmla="*/ 4060432 h 6858000"/>
              <a:gd name="connsiteX657" fmla="*/ 6092133 w 6530564"/>
              <a:gd name="connsiteY657" fmla="*/ 4058007 h 6858000"/>
              <a:gd name="connsiteX658" fmla="*/ 6095133 w 6530564"/>
              <a:gd name="connsiteY658" fmla="*/ 4053382 h 6858000"/>
              <a:gd name="connsiteX659" fmla="*/ 1243863 w 6530564"/>
              <a:gd name="connsiteY659" fmla="*/ 4048308 h 6858000"/>
              <a:gd name="connsiteX660" fmla="*/ 1243853 w 6530564"/>
              <a:gd name="connsiteY660" fmla="*/ 4048690 h 6858000"/>
              <a:gd name="connsiteX661" fmla="*/ 1244017 w 6530564"/>
              <a:gd name="connsiteY661" fmla="*/ 4049024 h 6858000"/>
              <a:gd name="connsiteX662" fmla="*/ 6459303 w 6530564"/>
              <a:gd name="connsiteY662" fmla="*/ 4043956 h 6858000"/>
              <a:gd name="connsiteX663" fmla="*/ 6452955 w 6530564"/>
              <a:gd name="connsiteY663" fmla="*/ 4059966 h 6858000"/>
              <a:gd name="connsiteX664" fmla="*/ 6451467 w 6530564"/>
              <a:gd name="connsiteY664" fmla="*/ 4062259 h 6858000"/>
              <a:gd name="connsiteX665" fmla="*/ 6453708 w 6530564"/>
              <a:gd name="connsiteY665" fmla="*/ 4054920 h 6858000"/>
              <a:gd name="connsiteX666" fmla="*/ 6455441 w 6530564"/>
              <a:gd name="connsiteY666" fmla="*/ 4044781 h 6858000"/>
              <a:gd name="connsiteX667" fmla="*/ 6456817 w 6530564"/>
              <a:gd name="connsiteY667" fmla="*/ 4036740 h 6858000"/>
              <a:gd name="connsiteX668" fmla="*/ 6455441 w 6530564"/>
              <a:gd name="connsiteY668" fmla="*/ 4044781 h 6858000"/>
              <a:gd name="connsiteX669" fmla="*/ 6454631 w 6530564"/>
              <a:gd name="connsiteY669" fmla="*/ 4044953 h 6858000"/>
              <a:gd name="connsiteX670" fmla="*/ 1431945 w 6530564"/>
              <a:gd name="connsiteY670" fmla="*/ 4014196 h 6858000"/>
              <a:gd name="connsiteX671" fmla="*/ 1434938 w 6530564"/>
              <a:gd name="connsiteY671" fmla="*/ 4028209 h 6858000"/>
              <a:gd name="connsiteX672" fmla="*/ 1428273 w 6530564"/>
              <a:gd name="connsiteY672" fmla="*/ 4019865 h 6858000"/>
              <a:gd name="connsiteX673" fmla="*/ 1431945 w 6530564"/>
              <a:gd name="connsiteY673" fmla="*/ 4014196 h 6858000"/>
              <a:gd name="connsiteX674" fmla="*/ 1496703 w 6530564"/>
              <a:gd name="connsiteY674" fmla="*/ 3951518 h 6858000"/>
              <a:gd name="connsiteX675" fmla="*/ 1502371 w 6530564"/>
              <a:gd name="connsiteY675" fmla="*/ 3955191 h 6858000"/>
              <a:gd name="connsiteX676" fmla="*/ 1498697 w 6530564"/>
              <a:gd name="connsiteY676" fmla="*/ 3960861 h 6858000"/>
              <a:gd name="connsiteX677" fmla="*/ 1496703 w 6530564"/>
              <a:gd name="connsiteY677" fmla="*/ 3951518 h 6858000"/>
              <a:gd name="connsiteX678" fmla="*/ 2081274 w 6530564"/>
              <a:gd name="connsiteY678" fmla="*/ 3919538 h 6858000"/>
              <a:gd name="connsiteX679" fmla="*/ 2082728 w 6530564"/>
              <a:gd name="connsiteY679" fmla="*/ 3919927 h 6858000"/>
              <a:gd name="connsiteX680" fmla="*/ 2081850 w 6530564"/>
              <a:gd name="connsiteY680" fmla="*/ 3923208 h 6858000"/>
              <a:gd name="connsiteX681" fmla="*/ 6530564 w 6530564"/>
              <a:gd name="connsiteY681" fmla="*/ 3917715 h 6858000"/>
              <a:gd name="connsiteX682" fmla="*/ 6530564 w 6530564"/>
              <a:gd name="connsiteY682" fmla="*/ 3921552 h 6858000"/>
              <a:gd name="connsiteX683" fmla="*/ 6527556 w 6530564"/>
              <a:gd name="connsiteY683" fmla="*/ 3926194 h 6858000"/>
              <a:gd name="connsiteX684" fmla="*/ 6527097 w 6530564"/>
              <a:gd name="connsiteY684" fmla="*/ 3926903 h 6858000"/>
              <a:gd name="connsiteX685" fmla="*/ 6183373 w 6530564"/>
              <a:gd name="connsiteY685" fmla="*/ 3883119 h 6858000"/>
              <a:gd name="connsiteX686" fmla="*/ 6183235 w 6530564"/>
              <a:gd name="connsiteY686" fmla="*/ 3887133 h 6858000"/>
              <a:gd name="connsiteX687" fmla="*/ 6182420 w 6530564"/>
              <a:gd name="connsiteY687" fmla="*/ 3883322 h 6858000"/>
              <a:gd name="connsiteX688" fmla="*/ 6530394 w 6530564"/>
              <a:gd name="connsiteY688" fmla="*/ 3785167 h 6858000"/>
              <a:gd name="connsiteX689" fmla="*/ 6530564 w 6530564"/>
              <a:gd name="connsiteY689" fmla="*/ 3785630 h 6858000"/>
              <a:gd name="connsiteX690" fmla="*/ 6530564 w 6530564"/>
              <a:gd name="connsiteY690" fmla="*/ 3792682 h 6858000"/>
              <a:gd name="connsiteX691" fmla="*/ 6526181 w 6530564"/>
              <a:gd name="connsiteY691" fmla="*/ 3785456 h 6858000"/>
              <a:gd name="connsiteX692" fmla="*/ 6530394 w 6530564"/>
              <a:gd name="connsiteY692" fmla="*/ 3785167 h 6858000"/>
              <a:gd name="connsiteX693" fmla="*/ 2531063 w 6530564"/>
              <a:gd name="connsiteY693" fmla="*/ 3675825 h 6858000"/>
              <a:gd name="connsiteX694" fmla="*/ 2572765 w 6530564"/>
              <a:gd name="connsiteY694" fmla="*/ 3812143 h 6858000"/>
              <a:gd name="connsiteX695" fmla="*/ 2619585 w 6530564"/>
              <a:gd name="connsiteY695" fmla="*/ 3940039 h 6858000"/>
              <a:gd name="connsiteX696" fmla="*/ 2689216 w 6530564"/>
              <a:gd name="connsiteY696" fmla="*/ 4071055 h 6858000"/>
              <a:gd name="connsiteX697" fmla="*/ 2731894 w 6530564"/>
              <a:gd name="connsiteY697" fmla="*/ 4145620 h 6858000"/>
              <a:gd name="connsiteX698" fmla="*/ 2736797 w 6530564"/>
              <a:gd name="connsiteY698" fmla="*/ 4151516 h 6858000"/>
              <a:gd name="connsiteX699" fmla="*/ 2736150 w 6530564"/>
              <a:gd name="connsiteY699" fmla="*/ 4154286 h 6858000"/>
              <a:gd name="connsiteX700" fmla="*/ 2761162 w 6530564"/>
              <a:gd name="connsiteY700" fmla="*/ 4192307 h 6858000"/>
              <a:gd name="connsiteX701" fmla="*/ 2734027 w 6530564"/>
              <a:gd name="connsiteY701" fmla="*/ 4159027 h 6858000"/>
              <a:gd name="connsiteX702" fmla="*/ 2727501 w 6530564"/>
              <a:gd name="connsiteY702" fmla="*/ 4162023 h 6858000"/>
              <a:gd name="connsiteX703" fmla="*/ 2719561 w 6530564"/>
              <a:gd name="connsiteY703" fmla="*/ 4158874 h 6858000"/>
              <a:gd name="connsiteX704" fmla="*/ 2694323 w 6530564"/>
              <a:gd name="connsiteY704" fmla="*/ 4128398 h 6858000"/>
              <a:gd name="connsiteX705" fmla="*/ 2638432 w 6530564"/>
              <a:gd name="connsiteY705" fmla="*/ 4030019 h 6858000"/>
              <a:gd name="connsiteX706" fmla="*/ 2616715 w 6530564"/>
              <a:gd name="connsiteY706" fmla="*/ 3986397 h 6858000"/>
              <a:gd name="connsiteX707" fmla="*/ 2616051 w 6530564"/>
              <a:gd name="connsiteY707" fmla="*/ 3985283 h 6858000"/>
              <a:gd name="connsiteX708" fmla="*/ 2614788 w 6530564"/>
              <a:gd name="connsiteY708" fmla="*/ 3982527 h 6858000"/>
              <a:gd name="connsiteX709" fmla="*/ 2613003 w 6530564"/>
              <a:gd name="connsiteY709" fmla="*/ 3978941 h 6858000"/>
              <a:gd name="connsiteX710" fmla="*/ 2612430 w 6530564"/>
              <a:gd name="connsiteY710" fmla="*/ 3977382 h 6858000"/>
              <a:gd name="connsiteX711" fmla="*/ 2590101 w 6530564"/>
              <a:gd name="connsiteY711" fmla="*/ 3928646 h 6858000"/>
              <a:gd name="connsiteX712" fmla="*/ 2588278 w 6530564"/>
              <a:gd name="connsiteY712" fmla="*/ 3930926 h 6858000"/>
              <a:gd name="connsiteX713" fmla="*/ 2586807 w 6530564"/>
              <a:gd name="connsiteY713" fmla="*/ 3937922 h 6858000"/>
              <a:gd name="connsiteX714" fmla="*/ 2585985 w 6530564"/>
              <a:gd name="connsiteY714" fmla="*/ 3941174 h 6858000"/>
              <a:gd name="connsiteX715" fmla="*/ 2612386 w 6530564"/>
              <a:gd name="connsiteY715" fmla="*/ 4010360 h 6858000"/>
              <a:gd name="connsiteX716" fmla="*/ 2690871 w 6530564"/>
              <a:gd name="connsiteY716" fmla="*/ 4160213 h 6858000"/>
              <a:gd name="connsiteX717" fmla="*/ 2700625 w 6530564"/>
              <a:gd name="connsiteY717" fmla="*/ 4177201 h 6858000"/>
              <a:gd name="connsiteX718" fmla="*/ 2708709 w 6530564"/>
              <a:gd name="connsiteY718" fmla="*/ 4189725 h 6858000"/>
              <a:gd name="connsiteX719" fmla="*/ 2709242 w 6530564"/>
              <a:gd name="connsiteY719" fmla="*/ 4192597 h 6858000"/>
              <a:gd name="connsiteX720" fmla="*/ 2818914 w 6530564"/>
              <a:gd name="connsiteY720" fmla="*/ 4346218 h 6858000"/>
              <a:gd name="connsiteX721" fmla="*/ 2958211 w 6530564"/>
              <a:gd name="connsiteY721" fmla="*/ 4492927 h 6858000"/>
              <a:gd name="connsiteX722" fmla="*/ 3037117 w 6530564"/>
              <a:gd name="connsiteY722" fmla="*/ 4556144 h 6858000"/>
              <a:gd name="connsiteX723" fmla="*/ 3127435 w 6530564"/>
              <a:gd name="connsiteY723" fmla="*/ 4612403 h 6858000"/>
              <a:gd name="connsiteX724" fmla="*/ 3228660 w 6530564"/>
              <a:gd name="connsiteY724" fmla="*/ 4665324 h 6858000"/>
              <a:gd name="connsiteX725" fmla="*/ 3284085 w 6530564"/>
              <a:gd name="connsiteY725" fmla="*/ 4680023 h 6858000"/>
              <a:gd name="connsiteX726" fmla="*/ 3324987 w 6530564"/>
              <a:gd name="connsiteY726" fmla="*/ 4690843 h 6858000"/>
              <a:gd name="connsiteX727" fmla="*/ 3540971 w 6530564"/>
              <a:gd name="connsiteY727" fmla="*/ 4768253 h 6858000"/>
              <a:gd name="connsiteX728" fmla="*/ 3555898 w 6530564"/>
              <a:gd name="connsiteY728" fmla="*/ 4767020 h 6858000"/>
              <a:gd name="connsiteX729" fmla="*/ 3541374 w 6530564"/>
              <a:gd name="connsiteY729" fmla="*/ 4755574 h 6858000"/>
              <a:gd name="connsiteX730" fmla="*/ 3218006 w 6530564"/>
              <a:gd name="connsiteY730" fmla="*/ 4624223 h 6858000"/>
              <a:gd name="connsiteX731" fmla="*/ 3205733 w 6530564"/>
              <a:gd name="connsiteY731" fmla="*/ 4618706 h 6858000"/>
              <a:gd name="connsiteX732" fmla="*/ 3202251 w 6530564"/>
              <a:gd name="connsiteY732" fmla="*/ 4605416 h 6858000"/>
              <a:gd name="connsiteX733" fmla="*/ 3215747 w 6530564"/>
              <a:gd name="connsiteY733" fmla="*/ 4603161 h 6858000"/>
              <a:gd name="connsiteX734" fmla="*/ 3277149 w 6530564"/>
              <a:gd name="connsiteY734" fmla="*/ 4635346 h 6858000"/>
              <a:gd name="connsiteX735" fmla="*/ 3300817 w 6530564"/>
              <a:gd name="connsiteY735" fmla="*/ 4645474 h 6858000"/>
              <a:gd name="connsiteX736" fmla="*/ 3203581 w 6530564"/>
              <a:gd name="connsiteY736" fmla="*/ 4589043 h 6858000"/>
              <a:gd name="connsiteX737" fmla="*/ 2817218 w 6530564"/>
              <a:gd name="connsiteY737" fmla="*/ 4214123 h 6858000"/>
              <a:gd name="connsiteX738" fmla="*/ 2795524 w 6530564"/>
              <a:gd name="connsiteY738" fmla="*/ 4180373 h 6858000"/>
              <a:gd name="connsiteX739" fmla="*/ 2794029 w 6530564"/>
              <a:gd name="connsiteY739" fmla="*/ 4178497 h 6858000"/>
              <a:gd name="connsiteX740" fmla="*/ 2777085 w 6530564"/>
              <a:gd name="connsiteY740" fmla="*/ 4161569 h 6858000"/>
              <a:gd name="connsiteX741" fmla="*/ 2741001 w 6530564"/>
              <a:gd name="connsiteY741" fmla="*/ 4101332 h 6858000"/>
              <a:gd name="connsiteX742" fmla="*/ 2679864 w 6530564"/>
              <a:gd name="connsiteY742" fmla="*/ 4007725 h 6858000"/>
              <a:gd name="connsiteX743" fmla="*/ 2531063 w 6530564"/>
              <a:gd name="connsiteY743" fmla="*/ 3675825 h 6858000"/>
              <a:gd name="connsiteX744" fmla="*/ 1469523 w 6530564"/>
              <a:gd name="connsiteY744" fmla="*/ 3664273 h 6858000"/>
              <a:gd name="connsiteX745" fmla="*/ 1470520 w 6530564"/>
              <a:gd name="connsiteY745" fmla="*/ 3668943 h 6858000"/>
              <a:gd name="connsiteX746" fmla="*/ 1464851 w 6530564"/>
              <a:gd name="connsiteY746" fmla="*/ 3665270 h 6858000"/>
              <a:gd name="connsiteX747" fmla="*/ 1469523 w 6530564"/>
              <a:gd name="connsiteY747" fmla="*/ 3664273 h 6858000"/>
              <a:gd name="connsiteX748" fmla="*/ 1961674 w 6530564"/>
              <a:gd name="connsiteY748" fmla="*/ 3623805 h 6858000"/>
              <a:gd name="connsiteX749" fmla="*/ 1961195 w 6530564"/>
              <a:gd name="connsiteY749" fmla="*/ 3627779 h 6858000"/>
              <a:gd name="connsiteX750" fmla="*/ 1960794 w 6530564"/>
              <a:gd name="connsiteY750" fmla="*/ 3627086 h 6858000"/>
              <a:gd name="connsiteX751" fmla="*/ 1961674 w 6530564"/>
              <a:gd name="connsiteY751" fmla="*/ 3623805 h 6858000"/>
              <a:gd name="connsiteX752" fmla="*/ 6199520 w 6530564"/>
              <a:gd name="connsiteY752" fmla="*/ 3608723 h 6858000"/>
              <a:gd name="connsiteX753" fmla="*/ 6184735 w 6530564"/>
              <a:gd name="connsiteY753" fmla="*/ 3707510 h 6858000"/>
              <a:gd name="connsiteX754" fmla="*/ 6163438 w 6530564"/>
              <a:gd name="connsiteY754" fmla="*/ 3775812 h 6858000"/>
              <a:gd name="connsiteX755" fmla="*/ 6164252 w 6530564"/>
              <a:gd name="connsiteY755" fmla="*/ 3779623 h 6858000"/>
              <a:gd name="connsiteX756" fmla="*/ 6161253 w 6530564"/>
              <a:gd name="connsiteY756" fmla="*/ 3784247 h 6858000"/>
              <a:gd name="connsiteX757" fmla="*/ 6165881 w 6530564"/>
              <a:gd name="connsiteY757" fmla="*/ 3787245 h 6858000"/>
              <a:gd name="connsiteX758" fmla="*/ 6168881 w 6530564"/>
              <a:gd name="connsiteY758" fmla="*/ 3782617 h 6858000"/>
              <a:gd name="connsiteX759" fmla="*/ 6144582 w 6530564"/>
              <a:gd name="connsiteY759" fmla="*/ 3855546 h 6858000"/>
              <a:gd name="connsiteX760" fmla="*/ 6142399 w 6530564"/>
              <a:gd name="connsiteY760" fmla="*/ 3863981 h 6858000"/>
              <a:gd name="connsiteX761" fmla="*/ 6139398 w 6530564"/>
              <a:gd name="connsiteY761" fmla="*/ 3868606 h 6858000"/>
              <a:gd name="connsiteX762" fmla="*/ 6144841 w 6530564"/>
              <a:gd name="connsiteY762" fmla="*/ 3875415 h 6858000"/>
              <a:gd name="connsiteX763" fmla="*/ 6133657 w 6530564"/>
              <a:gd name="connsiteY763" fmla="*/ 3897726 h 6858000"/>
              <a:gd name="connsiteX764" fmla="*/ 6089949 w 6530564"/>
              <a:gd name="connsiteY764" fmla="*/ 4066444 h 6858000"/>
              <a:gd name="connsiteX765" fmla="*/ 6092651 w 6530564"/>
              <a:gd name="connsiteY765" fmla="*/ 4060432 h 6858000"/>
              <a:gd name="connsiteX766" fmla="*/ 6092947 w 6530564"/>
              <a:gd name="connsiteY766" fmla="*/ 4061819 h 6858000"/>
              <a:gd name="connsiteX767" fmla="*/ 6090763 w 6530564"/>
              <a:gd name="connsiteY767" fmla="*/ 4070255 h 6858000"/>
              <a:gd name="connsiteX768" fmla="*/ 6094575 w 6530564"/>
              <a:gd name="connsiteY768" fmla="*/ 4069439 h 6858000"/>
              <a:gd name="connsiteX769" fmla="*/ 6096761 w 6530564"/>
              <a:gd name="connsiteY769" fmla="*/ 4061003 h 6858000"/>
              <a:gd name="connsiteX770" fmla="*/ 6093461 w 6530564"/>
              <a:gd name="connsiteY770" fmla="*/ 4101553 h 6858000"/>
              <a:gd name="connsiteX771" fmla="*/ 6092647 w 6530564"/>
              <a:gd name="connsiteY771" fmla="*/ 4097743 h 6858000"/>
              <a:gd name="connsiteX772" fmla="*/ 6090461 w 6530564"/>
              <a:gd name="connsiteY772" fmla="*/ 4106179 h 6858000"/>
              <a:gd name="connsiteX773" fmla="*/ 6087462 w 6530564"/>
              <a:gd name="connsiteY773" fmla="*/ 4110804 h 6858000"/>
              <a:gd name="connsiteX774" fmla="*/ 6037541 w 6530564"/>
              <a:gd name="connsiteY774" fmla="*/ 4213114 h 6858000"/>
              <a:gd name="connsiteX775" fmla="*/ 6040540 w 6530564"/>
              <a:gd name="connsiteY775" fmla="*/ 4208487 h 6858000"/>
              <a:gd name="connsiteX776" fmla="*/ 6035913 w 6530564"/>
              <a:gd name="connsiteY776" fmla="*/ 4205492 h 6858000"/>
              <a:gd name="connsiteX777" fmla="*/ 6036727 w 6530564"/>
              <a:gd name="connsiteY777" fmla="*/ 4209302 h 6858000"/>
              <a:gd name="connsiteX778" fmla="*/ 6037541 w 6530564"/>
              <a:gd name="connsiteY778" fmla="*/ 4213114 h 6858000"/>
              <a:gd name="connsiteX779" fmla="*/ 6034541 w 6530564"/>
              <a:gd name="connsiteY779" fmla="*/ 4217738 h 6858000"/>
              <a:gd name="connsiteX780" fmla="*/ 6019543 w 6530564"/>
              <a:gd name="connsiteY780" fmla="*/ 4240865 h 6858000"/>
              <a:gd name="connsiteX781" fmla="*/ 6026355 w 6530564"/>
              <a:gd name="connsiteY781" fmla="*/ 4235425 h 6858000"/>
              <a:gd name="connsiteX782" fmla="*/ 6027169 w 6530564"/>
              <a:gd name="connsiteY782" fmla="*/ 4239235 h 6858000"/>
              <a:gd name="connsiteX783" fmla="*/ 6027984 w 6530564"/>
              <a:gd name="connsiteY783" fmla="*/ 4243047 h 6858000"/>
              <a:gd name="connsiteX784" fmla="*/ 6030985 w 6530564"/>
              <a:gd name="connsiteY784" fmla="*/ 4238420 h 6858000"/>
              <a:gd name="connsiteX785" fmla="*/ 6021427 w 6530564"/>
              <a:gd name="connsiteY785" fmla="*/ 4268354 h 6858000"/>
              <a:gd name="connsiteX786" fmla="*/ 6020613 w 6530564"/>
              <a:gd name="connsiteY786" fmla="*/ 4264544 h 6858000"/>
              <a:gd name="connsiteX787" fmla="*/ 6023613 w 6530564"/>
              <a:gd name="connsiteY787" fmla="*/ 4259918 h 6858000"/>
              <a:gd name="connsiteX788" fmla="*/ 6022799 w 6530564"/>
              <a:gd name="connsiteY788" fmla="*/ 4256108 h 6858000"/>
              <a:gd name="connsiteX789" fmla="*/ 6016800 w 6530564"/>
              <a:gd name="connsiteY789" fmla="*/ 4265358 h 6858000"/>
              <a:gd name="connsiteX790" fmla="*/ 6013801 w 6530564"/>
              <a:gd name="connsiteY790" fmla="*/ 4269984 h 6858000"/>
              <a:gd name="connsiteX791" fmla="*/ 5985177 w 6530564"/>
              <a:gd name="connsiteY791" fmla="*/ 4303990 h 6858000"/>
              <a:gd name="connsiteX792" fmla="*/ 5968249 w 6530564"/>
              <a:gd name="connsiteY792" fmla="*/ 4355422 h 6858000"/>
              <a:gd name="connsiteX793" fmla="*/ 5964437 w 6530564"/>
              <a:gd name="connsiteY793" fmla="*/ 4356236 h 6858000"/>
              <a:gd name="connsiteX794" fmla="*/ 5962251 w 6530564"/>
              <a:gd name="connsiteY794" fmla="*/ 4364670 h 6858000"/>
              <a:gd name="connsiteX795" fmla="*/ 5958437 w 6530564"/>
              <a:gd name="connsiteY795" fmla="*/ 4365486 h 6858000"/>
              <a:gd name="connsiteX796" fmla="*/ 5959251 w 6530564"/>
              <a:gd name="connsiteY796" fmla="*/ 4369296 h 6858000"/>
              <a:gd name="connsiteX797" fmla="*/ 5945069 w 6530564"/>
              <a:gd name="connsiteY797" fmla="*/ 4396235 h 6858000"/>
              <a:gd name="connsiteX798" fmla="*/ 5955695 w 6530564"/>
              <a:gd name="connsiteY798" fmla="*/ 4389979 h 6858000"/>
              <a:gd name="connsiteX799" fmla="*/ 5956509 w 6530564"/>
              <a:gd name="connsiteY799" fmla="*/ 4393791 h 6858000"/>
              <a:gd name="connsiteX800" fmla="*/ 5959509 w 6530564"/>
              <a:gd name="connsiteY800" fmla="*/ 4389164 h 6858000"/>
              <a:gd name="connsiteX801" fmla="*/ 5963323 w 6530564"/>
              <a:gd name="connsiteY801" fmla="*/ 4388350 h 6858000"/>
              <a:gd name="connsiteX802" fmla="*/ 5943140 w 6530564"/>
              <a:gd name="connsiteY802" fmla="*/ 4424538 h 6858000"/>
              <a:gd name="connsiteX803" fmla="*/ 5933884 w 6530564"/>
              <a:gd name="connsiteY803" fmla="*/ 4418547 h 6858000"/>
              <a:gd name="connsiteX804" fmla="*/ 5895447 w 6530564"/>
              <a:gd name="connsiteY804" fmla="*/ 4462619 h 6858000"/>
              <a:gd name="connsiteX805" fmla="*/ 5880707 w 6530564"/>
              <a:gd name="connsiteY805" fmla="*/ 4505613 h 6858000"/>
              <a:gd name="connsiteX806" fmla="*/ 5846083 w 6530564"/>
              <a:gd name="connsiteY806" fmla="*/ 4548870 h 6858000"/>
              <a:gd name="connsiteX807" fmla="*/ 5839527 w 6530564"/>
              <a:gd name="connsiteY807" fmla="*/ 4574178 h 6858000"/>
              <a:gd name="connsiteX808" fmla="*/ 5727729 w 6530564"/>
              <a:gd name="connsiteY808" fmla="*/ 4741505 h 6858000"/>
              <a:gd name="connsiteX809" fmla="*/ 5808417 w 6530564"/>
              <a:gd name="connsiteY809" fmla="*/ 4652545 h 6858000"/>
              <a:gd name="connsiteX810" fmla="*/ 5869779 w 6530564"/>
              <a:gd name="connsiteY810" fmla="*/ 4547793 h 6858000"/>
              <a:gd name="connsiteX811" fmla="*/ 5870593 w 6530564"/>
              <a:gd name="connsiteY811" fmla="*/ 4551603 h 6858000"/>
              <a:gd name="connsiteX812" fmla="*/ 5868407 w 6530564"/>
              <a:gd name="connsiteY812" fmla="*/ 4560039 h 6858000"/>
              <a:gd name="connsiteX813" fmla="*/ 5871408 w 6530564"/>
              <a:gd name="connsiteY813" fmla="*/ 4555413 h 6858000"/>
              <a:gd name="connsiteX814" fmla="*/ 5878220 w 6530564"/>
              <a:gd name="connsiteY814" fmla="*/ 4549973 h 6858000"/>
              <a:gd name="connsiteX815" fmla="*/ 5869221 w 6530564"/>
              <a:gd name="connsiteY815" fmla="*/ 4563850 h 6858000"/>
              <a:gd name="connsiteX816" fmla="*/ 5934654 w 6530564"/>
              <a:gd name="connsiteY816" fmla="*/ 4478149 h 6858000"/>
              <a:gd name="connsiteX817" fmla="*/ 5995761 w 6530564"/>
              <a:gd name="connsiteY817" fmla="*/ 4353528 h 6858000"/>
              <a:gd name="connsiteX818" fmla="*/ 6037497 w 6530564"/>
              <a:gd name="connsiteY818" fmla="*/ 4268905 h 6858000"/>
              <a:gd name="connsiteX819" fmla="*/ 6066979 w 6530564"/>
              <a:gd name="connsiteY819" fmla="*/ 4182916 h 6858000"/>
              <a:gd name="connsiteX820" fmla="*/ 6092089 w 6530564"/>
              <a:gd name="connsiteY820" fmla="*/ 4113800 h 6858000"/>
              <a:gd name="connsiteX821" fmla="*/ 6095089 w 6530564"/>
              <a:gd name="connsiteY821" fmla="*/ 4109174 h 6858000"/>
              <a:gd name="connsiteX822" fmla="*/ 6097275 w 6530564"/>
              <a:gd name="connsiteY822" fmla="*/ 4100738 h 6858000"/>
              <a:gd name="connsiteX823" fmla="*/ 6147797 w 6530564"/>
              <a:gd name="connsiteY823" fmla="*/ 3926580 h 6858000"/>
              <a:gd name="connsiteX824" fmla="*/ 6161681 w 6530564"/>
              <a:gd name="connsiteY824" fmla="*/ 3935566 h 6858000"/>
              <a:gd name="connsiteX825" fmla="*/ 6176677 w 6530564"/>
              <a:gd name="connsiteY825" fmla="*/ 3912441 h 6858000"/>
              <a:gd name="connsiteX826" fmla="*/ 6174493 w 6530564"/>
              <a:gd name="connsiteY826" fmla="*/ 3920876 h 6858000"/>
              <a:gd name="connsiteX827" fmla="*/ 6172306 w 6530564"/>
              <a:gd name="connsiteY827" fmla="*/ 3929312 h 6858000"/>
              <a:gd name="connsiteX828" fmla="*/ 6175307 w 6530564"/>
              <a:gd name="connsiteY828" fmla="*/ 3924687 h 6858000"/>
              <a:gd name="connsiteX829" fmla="*/ 6177492 w 6530564"/>
              <a:gd name="connsiteY829" fmla="*/ 3916252 h 6858000"/>
              <a:gd name="connsiteX830" fmla="*/ 6180491 w 6530564"/>
              <a:gd name="connsiteY830" fmla="*/ 3911626 h 6858000"/>
              <a:gd name="connsiteX831" fmla="*/ 6187861 w 6530564"/>
              <a:gd name="connsiteY831" fmla="*/ 3890129 h 6858000"/>
              <a:gd name="connsiteX832" fmla="*/ 6187047 w 6530564"/>
              <a:gd name="connsiteY832" fmla="*/ 3886319 h 6858000"/>
              <a:gd name="connsiteX833" fmla="*/ 6186233 w 6530564"/>
              <a:gd name="connsiteY833" fmla="*/ 3882508 h 6858000"/>
              <a:gd name="connsiteX834" fmla="*/ 6183373 w 6530564"/>
              <a:gd name="connsiteY834" fmla="*/ 3883119 h 6858000"/>
              <a:gd name="connsiteX835" fmla="*/ 6183513 w 6530564"/>
              <a:gd name="connsiteY835" fmla="*/ 3879104 h 6858000"/>
              <a:gd name="connsiteX836" fmla="*/ 6183791 w 6530564"/>
              <a:gd name="connsiteY836" fmla="*/ 3871076 h 6858000"/>
              <a:gd name="connsiteX837" fmla="*/ 6167166 w 6530564"/>
              <a:gd name="connsiteY837" fmla="*/ 3886581 h 6858000"/>
              <a:gd name="connsiteX838" fmla="*/ 6168280 w 6530564"/>
              <a:gd name="connsiteY838" fmla="*/ 3854469 h 6858000"/>
              <a:gd name="connsiteX839" fmla="*/ 6163653 w 6530564"/>
              <a:gd name="connsiteY839" fmla="*/ 3851471 h 6858000"/>
              <a:gd name="connsiteX840" fmla="*/ 6167465 w 6530564"/>
              <a:gd name="connsiteY840" fmla="*/ 3850657 h 6858000"/>
              <a:gd name="connsiteX841" fmla="*/ 6166651 w 6530564"/>
              <a:gd name="connsiteY841" fmla="*/ 3846847 h 6858000"/>
              <a:gd name="connsiteX842" fmla="*/ 6165837 w 6530564"/>
              <a:gd name="connsiteY842" fmla="*/ 3843036 h 6858000"/>
              <a:gd name="connsiteX843" fmla="*/ 6165022 w 6530564"/>
              <a:gd name="connsiteY843" fmla="*/ 3839226 h 6858000"/>
              <a:gd name="connsiteX844" fmla="*/ 6175693 w 6530564"/>
              <a:gd name="connsiteY844" fmla="*/ 3777178 h 6858000"/>
              <a:gd name="connsiteX845" fmla="*/ 6171880 w 6530564"/>
              <a:gd name="connsiteY845" fmla="*/ 3777993 h 6858000"/>
              <a:gd name="connsiteX846" fmla="*/ 6174879 w 6530564"/>
              <a:gd name="connsiteY846" fmla="*/ 3773367 h 6858000"/>
              <a:gd name="connsiteX847" fmla="*/ 6180065 w 6530564"/>
              <a:gd name="connsiteY847" fmla="*/ 3760306 h 6858000"/>
              <a:gd name="connsiteX848" fmla="*/ 6175436 w 6530564"/>
              <a:gd name="connsiteY848" fmla="*/ 3757310 h 6858000"/>
              <a:gd name="connsiteX849" fmla="*/ 6197548 w 6530564"/>
              <a:gd name="connsiteY849" fmla="*/ 3692818 h 6858000"/>
              <a:gd name="connsiteX850" fmla="*/ 6199520 w 6530564"/>
              <a:gd name="connsiteY850" fmla="*/ 3608723 h 6858000"/>
              <a:gd name="connsiteX851" fmla="*/ 6065238 w 6530564"/>
              <a:gd name="connsiteY851" fmla="*/ 3308795 h 6858000"/>
              <a:gd name="connsiteX852" fmla="*/ 6065531 w 6530564"/>
              <a:gd name="connsiteY852" fmla="*/ 3314628 h 6858000"/>
              <a:gd name="connsiteX853" fmla="*/ 5962661 w 6530564"/>
              <a:gd name="connsiteY853" fmla="*/ 3968210 h 6858000"/>
              <a:gd name="connsiteX854" fmla="*/ 5809937 w 6530564"/>
              <a:gd name="connsiteY854" fmla="*/ 4303923 h 6858000"/>
              <a:gd name="connsiteX855" fmla="*/ 5551706 w 6530564"/>
              <a:gd name="connsiteY855" fmla="*/ 4690196 h 6858000"/>
              <a:gd name="connsiteX856" fmla="*/ 5516536 w 6530564"/>
              <a:gd name="connsiteY856" fmla="*/ 4707050 h 6858000"/>
              <a:gd name="connsiteX857" fmla="*/ 5503087 w 6530564"/>
              <a:gd name="connsiteY857" fmla="*/ 4713664 h 6858000"/>
              <a:gd name="connsiteX858" fmla="*/ 5304022 w 6530564"/>
              <a:gd name="connsiteY858" fmla="*/ 4917255 h 6858000"/>
              <a:gd name="connsiteX859" fmla="*/ 5300471 w 6530564"/>
              <a:gd name="connsiteY859" fmla="*/ 4925062 h 6858000"/>
              <a:gd name="connsiteX860" fmla="*/ 5343981 w 6530564"/>
              <a:gd name="connsiteY860" fmla="*/ 4920662 h 6858000"/>
              <a:gd name="connsiteX861" fmla="*/ 5655346 w 6530564"/>
              <a:gd name="connsiteY861" fmla="*/ 4608480 h 6858000"/>
              <a:gd name="connsiteX862" fmla="*/ 5983356 w 6530564"/>
              <a:gd name="connsiteY862" fmla="*/ 3978135 h 6858000"/>
              <a:gd name="connsiteX863" fmla="*/ 6073117 w 6530564"/>
              <a:gd name="connsiteY863" fmla="*/ 3583217 h 6858000"/>
              <a:gd name="connsiteX864" fmla="*/ 6074066 w 6530564"/>
              <a:gd name="connsiteY864" fmla="*/ 3578467 h 6858000"/>
              <a:gd name="connsiteX865" fmla="*/ 6079369 w 6530564"/>
              <a:gd name="connsiteY865" fmla="*/ 3507090 h 6858000"/>
              <a:gd name="connsiteX866" fmla="*/ 6072751 w 6530564"/>
              <a:gd name="connsiteY866" fmla="*/ 3363985 h 6858000"/>
              <a:gd name="connsiteX867" fmla="*/ 2047326 w 6530564"/>
              <a:gd name="connsiteY867" fmla="*/ 3281632 h 6858000"/>
              <a:gd name="connsiteX868" fmla="*/ 2045645 w 6530564"/>
              <a:gd name="connsiteY868" fmla="*/ 3284178 h 6858000"/>
              <a:gd name="connsiteX869" fmla="*/ 2047343 w 6530564"/>
              <a:gd name="connsiteY869" fmla="*/ 3286585 h 6858000"/>
              <a:gd name="connsiteX870" fmla="*/ 2051036 w 6530564"/>
              <a:gd name="connsiteY870" fmla="*/ 3201671 h 6858000"/>
              <a:gd name="connsiteX871" fmla="*/ 2050661 w 6530564"/>
              <a:gd name="connsiteY871" fmla="*/ 3206416 h 6858000"/>
              <a:gd name="connsiteX872" fmla="*/ 2049263 w 6530564"/>
              <a:gd name="connsiteY872" fmla="*/ 3226807 h 6858000"/>
              <a:gd name="connsiteX873" fmla="*/ 2049406 w 6530564"/>
              <a:gd name="connsiteY873" fmla="*/ 3233130 h 6858000"/>
              <a:gd name="connsiteX874" fmla="*/ 1495570 w 6530564"/>
              <a:gd name="connsiteY874" fmla="*/ 3077486 h 6858000"/>
              <a:gd name="connsiteX875" fmla="*/ 1496569 w 6530564"/>
              <a:gd name="connsiteY875" fmla="*/ 3082159 h 6858000"/>
              <a:gd name="connsiteX876" fmla="*/ 1491897 w 6530564"/>
              <a:gd name="connsiteY876" fmla="*/ 3083156 h 6858000"/>
              <a:gd name="connsiteX877" fmla="*/ 1495570 w 6530564"/>
              <a:gd name="connsiteY877" fmla="*/ 3077486 h 6858000"/>
              <a:gd name="connsiteX878" fmla="*/ 2063000 w 6530564"/>
              <a:gd name="connsiteY878" fmla="*/ 3065542 h 6858000"/>
              <a:gd name="connsiteX879" fmla="*/ 2061195 w 6530564"/>
              <a:gd name="connsiteY879" fmla="*/ 3075253 h 6858000"/>
              <a:gd name="connsiteX880" fmla="*/ 2058277 w 6530564"/>
              <a:gd name="connsiteY880" fmla="*/ 3102543 h 6858000"/>
              <a:gd name="connsiteX881" fmla="*/ 2056929 w 6530564"/>
              <a:gd name="connsiteY881" fmla="*/ 3122128 h 6858000"/>
              <a:gd name="connsiteX882" fmla="*/ 6487598 w 6530564"/>
              <a:gd name="connsiteY882" fmla="*/ 3056185 h 6858000"/>
              <a:gd name="connsiteX883" fmla="*/ 6493268 w 6530564"/>
              <a:gd name="connsiteY883" fmla="*/ 3059858 h 6858000"/>
              <a:gd name="connsiteX884" fmla="*/ 6488597 w 6530564"/>
              <a:gd name="connsiteY884" fmla="*/ 3060857 h 6858000"/>
              <a:gd name="connsiteX885" fmla="*/ 6487598 w 6530564"/>
              <a:gd name="connsiteY885" fmla="*/ 3056185 h 6858000"/>
              <a:gd name="connsiteX886" fmla="*/ 6485963 w 6530564"/>
              <a:gd name="connsiteY886" fmla="*/ 3002807 h 6858000"/>
              <a:gd name="connsiteX887" fmla="*/ 6508597 w 6530564"/>
              <a:gd name="connsiteY887" fmla="*/ 3085888 h 6858000"/>
              <a:gd name="connsiteX888" fmla="*/ 6520853 w 6530564"/>
              <a:gd name="connsiteY888" fmla="*/ 3091817 h 6858000"/>
              <a:gd name="connsiteX889" fmla="*/ 6530564 w 6530564"/>
              <a:gd name="connsiteY889" fmla="*/ 3120178 h 6858000"/>
              <a:gd name="connsiteX890" fmla="*/ 6530564 w 6530564"/>
              <a:gd name="connsiteY890" fmla="*/ 3206162 h 6858000"/>
              <a:gd name="connsiteX891" fmla="*/ 6521209 w 6530564"/>
              <a:gd name="connsiteY891" fmla="*/ 3190646 h 6858000"/>
              <a:gd name="connsiteX892" fmla="*/ 6525881 w 6530564"/>
              <a:gd name="connsiteY892" fmla="*/ 3189649 h 6858000"/>
              <a:gd name="connsiteX893" fmla="*/ 6523885 w 6530564"/>
              <a:gd name="connsiteY893" fmla="*/ 3180305 h 6858000"/>
              <a:gd name="connsiteX894" fmla="*/ 6522887 w 6530564"/>
              <a:gd name="connsiteY894" fmla="*/ 3175635 h 6858000"/>
              <a:gd name="connsiteX895" fmla="*/ 6517578 w 6530564"/>
              <a:gd name="connsiteY895" fmla="*/ 3127927 h 6858000"/>
              <a:gd name="connsiteX896" fmla="*/ 6512907 w 6530564"/>
              <a:gd name="connsiteY896" fmla="*/ 3128925 h 6858000"/>
              <a:gd name="connsiteX897" fmla="*/ 6516581 w 6530564"/>
              <a:gd name="connsiteY897" fmla="*/ 3123256 h 6858000"/>
              <a:gd name="connsiteX898" fmla="*/ 6510911 w 6530564"/>
              <a:gd name="connsiteY898" fmla="*/ 3119583 h 6858000"/>
              <a:gd name="connsiteX899" fmla="*/ 6504923 w 6530564"/>
              <a:gd name="connsiteY899" fmla="*/ 3091557 h 6858000"/>
              <a:gd name="connsiteX900" fmla="*/ 6497260 w 6530564"/>
              <a:gd name="connsiteY900" fmla="*/ 3078542 h 6858000"/>
              <a:gd name="connsiteX901" fmla="*/ 6500931 w 6530564"/>
              <a:gd name="connsiteY901" fmla="*/ 3072873 h 6858000"/>
              <a:gd name="connsiteX902" fmla="*/ 6490593 w 6530564"/>
              <a:gd name="connsiteY902" fmla="*/ 3070198 h 6858000"/>
              <a:gd name="connsiteX903" fmla="*/ 6495263 w 6530564"/>
              <a:gd name="connsiteY903" fmla="*/ 3069200 h 6858000"/>
              <a:gd name="connsiteX904" fmla="*/ 6494265 w 6530564"/>
              <a:gd name="connsiteY904" fmla="*/ 3064529 h 6858000"/>
              <a:gd name="connsiteX905" fmla="*/ 6493268 w 6530564"/>
              <a:gd name="connsiteY905" fmla="*/ 3059858 h 6858000"/>
              <a:gd name="connsiteX906" fmla="*/ 6492269 w 6530564"/>
              <a:gd name="connsiteY906" fmla="*/ 3055188 h 6858000"/>
              <a:gd name="connsiteX907" fmla="*/ 6491272 w 6530564"/>
              <a:gd name="connsiteY907" fmla="*/ 3050515 h 6858000"/>
              <a:gd name="connsiteX908" fmla="*/ 6493945 w 6530564"/>
              <a:gd name="connsiteY908" fmla="*/ 3040177 h 6858000"/>
              <a:gd name="connsiteX909" fmla="*/ 6487279 w 6530564"/>
              <a:gd name="connsiteY909" fmla="*/ 3031831 h 6858000"/>
              <a:gd name="connsiteX910" fmla="*/ 6485963 w 6530564"/>
              <a:gd name="connsiteY910" fmla="*/ 3002807 h 6858000"/>
              <a:gd name="connsiteX911" fmla="*/ 2135961 w 6530564"/>
              <a:gd name="connsiteY911" fmla="*/ 2977892 h 6858000"/>
              <a:gd name="connsiteX912" fmla="*/ 2135002 w 6530564"/>
              <a:gd name="connsiteY912" fmla="*/ 2982694 h 6858000"/>
              <a:gd name="connsiteX913" fmla="*/ 2136350 w 6530564"/>
              <a:gd name="connsiteY913" fmla="*/ 2985028 h 6858000"/>
              <a:gd name="connsiteX914" fmla="*/ 2138107 w 6530564"/>
              <a:gd name="connsiteY914" fmla="*/ 2978468 h 6858000"/>
              <a:gd name="connsiteX915" fmla="*/ 1530525 w 6530564"/>
              <a:gd name="connsiteY915" fmla="*/ 2870743 h 6858000"/>
              <a:gd name="connsiteX916" fmla="*/ 1530389 w 6530564"/>
              <a:gd name="connsiteY916" fmla="*/ 2874680 h 6858000"/>
              <a:gd name="connsiteX917" fmla="*/ 1526716 w 6530564"/>
              <a:gd name="connsiteY917" fmla="*/ 2880348 h 6858000"/>
              <a:gd name="connsiteX918" fmla="*/ 1549890 w 6530564"/>
              <a:gd name="connsiteY918" fmla="*/ 2806826 h 6858000"/>
              <a:gd name="connsiteX919" fmla="*/ 1550113 w 6530564"/>
              <a:gd name="connsiteY919" fmla="*/ 2806971 h 6858000"/>
              <a:gd name="connsiteX920" fmla="*/ 1549629 w 6530564"/>
              <a:gd name="connsiteY920" fmla="*/ 2807814 h 6858000"/>
              <a:gd name="connsiteX921" fmla="*/ 2190201 w 6530564"/>
              <a:gd name="connsiteY921" fmla="*/ 2770932 h 6858000"/>
              <a:gd name="connsiteX922" fmla="*/ 2189323 w 6530564"/>
              <a:gd name="connsiteY922" fmla="*/ 2774211 h 6858000"/>
              <a:gd name="connsiteX923" fmla="*/ 2188443 w 6530564"/>
              <a:gd name="connsiteY923" fmla="*/ 2777491 h 6858000"/>
              <a:gd name="connsiteX924" fmla="*/ 2184927 w 6530564"/>
              <a:gd name="connsiteY924" fmla="*/ 2790612 h 6858000"/>
              <a:gd name="connsiteX925" fmla="*/ 2181290 w 6530564"/>
              <a:gd name="connsiteY925" fmla="*/ 2797164 h 6858000"/>
              <a:gd name="connsiteX926" fmla="*/ 6368398 w 6530564"/>
              <a:gd name="connsiteY926" fmla="*/ 2681145 h 6858000"/>
              <a:gd name="connsiteX927" fmla="*/ 6376065 w 6530564"/>
              <a:gd name="connsiteY927" fmla="*/ 2694161 h 6858000"/>
              <a:gd name="connsiteX928" fmla="*/ 6377063 w 6530564"/>
              <a:gd name="connsiteY928" fmla="*/ 2698832 h 6858000"/>
              <a:gd name="connsiteX929" fmla="*/ 6378061 w 6530564"/>
              <a:gd name="connsiteY929" fmla="*/ 2703503 h 6858000"/>
              <a:gd name="connsiteX930" fmla="*/ 6379057 w 6530564"/>
              <a:gd name="connsiteY930" fmla="*/ 2708174 h 6858000"/>
              <a:gd name="connsiteX931" fmla="*/ 6372391 w 6530564"/>
              <a:gd name="connsiteY931" fmla="*/ 2699831 h 6858000"/>
              <a:gd name="connsiteX932" fmla="*/ 6368398 w 6530564"/>
              <a:gd name="connsiteY932" fmla="*/ 2681145 h 6858000"/>
              <a:gd name="connsiteX933" fmla="*/ 1615952 w 6530564"/>
              <a:gd name="connsiteY933" fmla="*/ 2612189 h 6858000"/>
              <a:gd name="connsiteX934" fmla="*/ 1617948 w 6530564"/>
              <a:gd name="connsiteY934" fmla="*/ 2621531 h 6858000"/>
              <a:gd name="connsiteX935" fmla="*/ 1578861 w 6530564"/>
              <a:gd name="connsiteY935" fmla="*/ 2712914 h 6858000"/>
              <a:gd name="connsiteX936" fmla="*/ 1573966 w 6530564"/>
              <a:gd name="connsiteY936" fmla="*/ 2741433 h 6858000"/>
              <a:gd name="connsiteX937" fmla="*/ 1556905 w 6530564"/>
              <a:gd name="connsiteY937" fmla="*/ 2780304 h 6858000"/>
              <a:gd name="connsiteX938" fmla="*/ 1579289 w 6530564"/>
              <a:gd name="connsiteY938" fmla="*/ 2695699 h 6858000"/>
              <a:gd name="connsiteX939" fmla="*/ 1595842 w 6530564"/>
              <a:gd name="connsiteY939" fmla="*/ 2645791 h 6858000"/>
              <a:gd name="connsiteX940" fmla="*/ 1603256 w 6530564"/>
              <a:gd name="connsiteY940" fmla="*/ 2644207 h 6858000"/>
              <a:gd name="connsiteX941" fmla="*/ 1612279 w 6530564"/>
              <a:gd name="connsiteY941" fmla="*/ 2617859 h 6858000"/>
              <a:gd name="connsiteX942" fmla="*/ 1615952 w 6530564"/>
              <a:gd name="connsiteY942" fmla="*/ 2612189 h 6858000"/>
              <a:gd name="connsiteX943" fmla="*/ 1613956 w 6530564"/>
              <a:gd name="connsiteY943" fmla="*/ 2602847 h 6858000"/>
              <a:gd name="connsiteX944" fmla="*/ 1611280 w 6530564"/>
              <a:gd name="connsiteY944" fmla="*/ 2613188 h 6858000"/>
              <a:gd name="connsiteX945" fmla="*/ 1607608 w 6530564"/>
              <a:gd name="connsiteY945" fmla="*/ 2618857 h 6858000"/>
              <a:gd name="connsiteX946" fmla="*/ 1599798 w 6530564"/>
              <a:gd name="connsiteY946" fmla="*/ 2633861 h 6858000"/>
              <a:gd name="connsiteX947" fmla="*/ 1607087 w 6530564"/>
              <a:gd name="connsiteY947" fmla="*/ 2611884 h 6858000"/>
              <a:gd name="connsiteX948" fmla="*/ 1610283 w 6530564"/>
              <a:gd name="connsiteY948" fmla="*/ 2608515 h 6858000"/>
              <a:gd name="connsiteX949" fmla="*/ 1609003 w 6530564"/>
              <a:gd name="connsiteY949" fmla="*/ 2606107 h 6858000"/>
              <a:gd name="connsiteX950" fmla="*/ 1609622 w 6530564"/>
              <a:gd name="connsiteY950" fmla="*/ 2604236 h 6858000"/>
              <a:gd name="connsiteX951" fmla="*/ 1612438 w 6530564"/>
              <a:gd name="connsiteY951" fmla="*/ 2595743 h 6858000"/>
              <a:gd name="connsiteX952" fmla="*/ 1612958 w 6530564"/>
              <a:gd name="connsiteY952" fmla="*/ 2598177 h 6858000"/>
              <a:gd name="connsiteX953" fmla="*/ 1611136 w 6530564"/>
              <a:gd name="connsiteY953" fmla="*/ 2599671 h 6858000"/>
              <a:gd name="connsiteX954" fmla="*/ 1622980 w 6530564"/>
              <a:gd name="connsiteY954" fmla="*/ 2576498 h 6858000"/>
              <a:gd name="connsiteX955" fmla="*/ 1620306 w 6530564"/>
              <a:gd name="connsiteY955" fmla="*/ 2586839 h 6858000"/>
              <a:gd name="connsiteX956" fmla="*/ 1619308 w 6530564"/>
              <a:gd name="connsiteY956" fmla="*/ 2582167 h 6858000"/>
              <a:gd name="connsiteX957" fmla="*/ 1616762 w 6530564"/>
              <a:gd name="connsiteY957" fmla="*/ 2582712 h 6858000"/>
              <a:gd name="connsiteX958" fmla="*/ 1618505 w 6530564"/>
              <a:gd name="connsiteY958" fmla="*/ 2577454 h 6858000"/>
              <a:gd name="connsiteX959" fmla="*/ 1649502 w 6530564"/>
              <a:gd name="connsiteY959" fmla="*/ 2499886 h 6858000"/>
              <a:gd name="connsiteX960" fmla="*/ 1648634 w 6530564"/>
              <a:gd name="connsiteY960" fmla="*/ 2503325 h 6858000"/>
              <a:gd name="connsiteX961" fmla="*/ 1655719 w 6530564"/>
              <a:gd name="connsiteY961" fmla="*/ 2501126 h 6858000"/>
              <a:gd name="connsiteX962" fmla="*/ 1625655 w 6530564"/>
              <a:gd name="connsiteY962" fmla="*/ 2566159 h 6858000"/>
              <a:gd name="connsiteX963" fmla="*/ 1621993 w 6530564"/>
              <a:gd name="connsiteY963" fmla="*/ 2566942 h 6858000"/>
              <a:gd name="connsiteX964" fmla="*/ 1623115 w 6530564"/>
              <a:gd name="connsiteY964" fmla="*/ 2563555 h 6858000"/>
              <a:gd name="connsiteX965" fmla="*/ 2319373 w 6530564"/>
              <a:gd name="connsiteY965" fmla="*/ 2498792 h 6858000"/>
              <a:gd name="connsiteX966" fmla="*/ 2303814 w 6530564"/>
              <a:gd name="connsiteY966" fmla="*/ 2500188 h 6858000"/>
              <a:gd name="connsiteX967" fmla="*/ 2290837 w 6530564"/>
              <a:gd name="connsiteY967" fmla="*/ 2517807 h 6858000"/>
              <a:gd name="connsiteX968" fmla="*/ 2215875 w 6530564"/>
              <a:gd name="connsiteY968" fmla="*/ 2697450 h 6858000"/>
              <a:gd name="connsiteX969" fmla="*/ 2209226 w 6530564"/>
              <a:gd name="connsiteY969" fmla="*/ 2715686 h 6858000"/>
              <a:gd name="connsiteX970" fmla="*/ 2208765 w 6530564"/>
              <a:gd name="connsiteY970" fmla="*/ 2718664 h 6858000"/>
              <a:gd name="connsiteX971" fmla="*/ 2202915 w 6530564"/>
              <a:gd name="connsiteY971" fmla="*/ 2749726 h 6858000"/>
              <a:gd name="connsiteX972" fmla="*/ 2202035 w 6530564"/>
              <a:gd name="connsiteY972" fmla="*/ 2753007 h 6858000"/>
              <a:gd name="connsiteX973" fmla="*/ 2195240 w 6530564"/>
              <a:gd name="connsiteY973" fmla="*/ 2765248 h 6858000"/>
              <a:gd name="connsiteX974" fmla="*/ 2191960 w 6530564"/>
              <a:gd name="connsiteY974" fmla="*/ 2764370 h 6858000"/>
              <a:gd name="connsiteX975" fmla="*/ 2191515 w 6530564"/>
              <a:gd name="connsiteY975" fmla="*/ 2764250 h 6858000"/>
              <a:gd name="connsiteX976" fmla="*/ 2182554 w 6530564"/>
              <a:gd name="connsiteY976" fmla="*/ 2788823 h 6858000"/>
              <a:gd name="connsiteX977" fmla="*/ 2178751 w 6530564"/>
              <a:gd name="connsiteY977" fmla="*/ 2801737 h 6858000"/>
              <a:gd name="connsiteX978" fmla="*/ 2181290 w 6530564"/>
              <a:gd name="connsiteY978" fmla="*/ 2797164 h 6858000"/>
              <a:gd name="connsiteX979" fmla="*/ 2172327 w 6530564"/>
              <a:gd name="connsiteY979" fmla="*/ 2823555 h 6858000"/>
              <a:gd name="connsiteX980" fmla="*/ 2164219 w 6530564"/>
              <a:gd name="connsiteY980" fmla="*/ 2851082 h 6858000"/>
              <a:gd name="connsiteX981" fmla="*/ 2161835 w 6530564"/>
              <a:gd name="connsiteY981" fmla="*/ 2861828 h 6858000"/>
              <a:gd name="connsiteX982" fmla="*/ 2158794 w 6530564"/>
              <a:gd name="connsiteY982" fmla="*/ 2875021 h 6858000"/>
              <a:gd name="connsiteX983" fmla="*/ 2157915 w 6530564"/>
              <a:gd name="connsiteY983" fmla="*/ 2878301 h 6858000"/>
              <a:gd name="connsiteX984" fmla="*/ 2148821 w 6530564"/>
              <a:gd name="connsiteY984" fmla="*/ 2913407 h 6858000"/>
              <a:gd name="connsiteX985" fmla="*/ 2139494 w 6530564"/>
              <a:gd name="connsiteY985" fmla="*/ 2960172 h 6858000"/>
              <a:gd name="connsiteX986" fmla="*/ 2142037 w 6530564"/>
              <a:gd name="connsiteY986" fmla="*/ 2950680 h 6858000"/>
              <a:gd name="connsiteX987" fmla="*/ 2161195 w 6530564"/>
              <a:gd name="connsiteY987" fmla="*/ 2879181 h 6858000"/>
              <a:gd name="connsiteX988" fmla="*/ 2168636 w 6530564"/>
              <a:gd name="connsiteY988" fmla="*/ 2877658 h 6858000"/>
              <a:gd name="connsiteX989" fmla="*/ 2169514 w 6530564"/>
              <a:gd name="connsiteY989" fmla="*/ 2874377 h 6858000"/>
              <a:gd name="connsiteX990" fmla="*/ 2166235 w 6530564"/>
              <a:gd name="connsiteY990" fmla="*/ 2873499 h 6858000"/>
              <a:gd name="connsiteX991" fmla="*/ 2184693 w 6530564"/>
              <a:gd name="connsiteY991" fmla="*/ 2804613 h 6858000"/>
              <a:gd name="connsiteX992" fmla="*/ 2181412 w 6530564"/>
              <a:gd name="connsiteY992" fmla="*/ 2803733 h 6858000"/>
              <a:gd name="connsiteX993" fmla="*/ 2188209 w 6530564"/>
              <a:gd name="connsiteY993" fmla="*/ 2791491 h 6858000"/>
              <a:gd name="connsiteX994" fmla="*/ 2189966 w 6530564"/>
              <a:gd name="connsiteY994" fmla="*/ 2784930 h 6858000"/>
              <a:gd name="connsiteX995" fmla="*/ 2202207 w 6530564"/>
              <a:gd name="connsiteY995" fmla="*/ 2791725 h 6858000"/>
              <a:gd name="connsiteX996" fmla="*/ 2198691 w 6530564"/>
              <a:gd name="connsiteY996" fmla="*/ 2804847 h 6858000"/>
              <a:gd name="connsiteX997" fmla="*/ 2193417 w 6530564"/>
              <a:gd name="connsiteY997" fmla="*/ 2824530 h 6858000"/>
              <a:gd name="connsiteX998" fmla="*/ 2192539 w 6530564"/>
              <a:gd name="connsiteY998" fmla="*/ 2827809 h 6858000"/>
              <a:gd name="connsiteX999" fmla="*/ 2191660 w 6530564"/>
              <a:gd name="connsiteY999" fmla="*/ 2831090 h 6858000"/>
              <a:gd name="connsiteX1000" fmla="*/ 2189902 w 6530564"/>
              <a:gd name="connsiteY1000" fmla="*/ 2837650 h 6858000"/>
              <a:gd name="connsiteX1001" fmla="*/ 2189023 w 6530564"/>
              <a:gd name="connsiteY1001" fmla="*/ 2840931 h 6858000"/>
              <a:gd name="connsiteX1002" fmla="*/ 2189696 w 6530564"/>
              <a:gd name="connsiteY1002" fmla="*/ 2840543 h 6858000"/>
              <a:gd name="connsiteX1003" fmla="*/ 2208348 w 6530564"/>
              <a:gd name="connsiteY1003" fmla="*/ 2778797 h 6858000"/>
              <a:gd name="connsiteX1004" fmla="*/ 2211622 w 6530564"/>
              <a:gd name="connsiteY1004" fmla="*/ 2769653 h 6858000"/>
              <a:gd name="connsiteX1005" fmla="*/ 2207481 w 6530564"/>
              <a:gd name="connsiteY1005" fmla="*/ 2772046 h 6858000"/>
              <a:gd name="connsiteX1006" fmla="*/ 2203965 w 6530564"/>
              <a:gd name="connsiteY1006" fmla="*/ 2785166 h 6858000"/>
              <a:gd name="connsiteX1007" fmla="*/ 2192603 w 6530564"/>
              <a:gd name="connsiteY1007" fmla="*/ 2775089 h 6858000"/>
              <a:gd name="connsiteX1008" fmla="*/ 2194361 w 6530564"/>
              <a:gd name="connsiteY1008" fmla="*/ 2768530 h 6858000"/>
              <a:gd name="connsiteX1009" fmla="*/ 2195240 w 6530564"/>
              <a:gd name="connsiteY1009" fmla="*/ 2765248 h 6858000"/>
              <a:gd name="connsiteX1010" fmla="*/ 2197641 w 6530564"/>
              <a:gd name="connsiteY1010" fmla="*/ 2769408 h 6858000"/>
              <a:gd name="connsiteX1011" fmla="*/ 2201800 w 6530564"/>
              <a:gd name="connsiteY1011" fmla="*/ 2767006 h 6858000"/>
              <a:gd name="connsiteX1012" fmla="*/ 2200278 w 6530564"/>
              <a:gd name="connsiteY1012" fmla="*/ 2759567 h 6858000"/>
              <a:gd name="connsiteX1013" fmla="*/ 2201156 w 6530564"/>
              <a:gd name="connsiteY1013" fmla="*/ 2756287 h 6858000"/>
              <a:gd name="connsiteX1014" fmla="*/ 2207953 w 6530564"/>
              <a:gd name="connsiteY1014" fmla="*/ 2744045 h 6858000"/>
              <a:gd name="connsiteX1015" fmla="*/ 2216271 w 6530564"/>
              <a:gd name="connsiteY1015" fmla="*/ 2739241 h 6858000"/>
              <a:gd name="connsiteX1016" fmla="*/ 2225703 w 6530564"/>
              <a:gd name="connsiteY1016" fmla="*/ 2717159 h 6858000"/>
              <a:gd name="connsiteX1017" fmla="*/ 2220022 w 6530564"/>
              <a:gd name="connsiteY1017" fmla="*/ 2712121 h 6858000"/>
              <a:gd name="connsiteX1018" fmla="*/ 2227462 w 6530564"/>
              <a:gd name="connsiteY1018" fmla="*/ 2710598 h 6858000"/>
              <a:gd name="connsiteX1019" fmla="*/ 2229455 w 6530564"/>
              <a:gd name="connsiteY1019" fmla="*/ 2690037 h 6858000"/>
              <a:gd name="connsiteX1020" fmla="*/ 2238887 w 6530564"/>
              <a:gd name="connsiteY1020" fmla="*/ 2667954 h 6858000"/>
              <a:gd name="connsiteX1021" fmla="*/ 2239767 w 6530564"/>
              <a:gd name="connsiteY1021" fmla="*/ 2664674 h 6858000"/>
              <a:gd name="connsiteX1022" fmla="*/ 2248965 w 6530564"/>
              <a:gd name="connsiteY1022" fmla="*/ 2656591 h 6858000"/>
              <a:gd name="connsiteX1023" fmla="*/ 2252715 w 6530564"/>
              <a:gd name="connsiteY1023" fmla="*/ 2629469 h 6858000"/>
              <a:gd name="connsiteX1024" fmla="*/ 2266307 w 6530564"/>
              <a:gd name="connsiteY1024" fmla="*/ 2604985 h 6858000"/>
              <a:gd name="connsiteX1025" fmla="*/ 2273104 w 6530564"/>
              <a:gd name="connsiteY1025" fmla="*/ 2592744 h 6858000"/>
              <a:gd name="connsiteX1026" fmla="*/ 2287340 w 6530564"/>
              <a:gd name="connsiteY1026" fmla="*/ 2578980 h 6858000"/>
              <a:gd name="connsiteX1027" fmla="*/ 2314759 w 6530564"/>
              <a:gd name="connsiteY1027" fmla="*/ 2516010 h 6858000"/>
              <a:gd name="connsiteX1028" fmla="*/ 2318274 w 6530564"/>
              <a:gd name="connsiteY1028" fmla="*/ 2502889 h 6858000"/>
              <a:gd name="connsiteX1029" fmla="*/ 1745743 w 6530564"/>
              <a:gd name="connsiteY1029" fmla="*/ 2277280 h 6858000"/>
              <a:gd name="connsiteX1030" fmla="*/ 1746544 w 6530564"/>
              <a:gd name="connsiteY1030" fmla="*/ 2277481 h 6858000"/>
              <a:gd name="connsiteX1031" fmla="*/ 1735073 w 6530564"/>
              <a:gd name="connsiteY1031" fmla="*/ 2301013 h 6858000"/>
              <a:gd name="connsiteX1032" fmla="*/ 1715529 w 6530564"/>
              <a:gd name="connsiteY1032" fmla="*/ 2346705 h 6858000"/>
              <a:gd name="connsiteX1033" fmla="*/ 1682110 w 6530564"/>
              <a:gd name="connsiteY1033" fmla="*/ 2441760 h 6858000"/>
              <a:gd name="connsiteX1034" fmla="*/ 1676442 w 6530564"/>
              <a:gd name="connsiteY1034" fmla="*/ 2438087 h 6858000"/>
              <a:gd name="connsiteX1035" fmla="*/ 1665372 w 6530564"/>
              <a:gd name="connsiteY1035" fmla="*/ 2469147 h 6858000"/>
              <a:gd name="connsiteX1036" fmla="*/ 1652015 w 6530564"/>
              <a:gd name="connsiteY1036" fmla="*/ 2493822 h 6858000"/>
              <a:gd name="connsiteX1037" fmla="*/ 1729501 w 6530564"/>
              <a:gd name="connsiteY1037" fmla="*/ 2306860 h 6858000"/>
              <a:gd name="connsiteX1038" fmla="*/ 1737409 w 6530564"/>
              <a:gd name="connsiteY1038" fmla="*/ 2286918 h 6858000"/>
              <a:gd name="connsiteX1039" fmla="*/ 1745743 w 6530564"/>
              <a:gd name="connsiteY1039" fmla="*/ 2277280 h 6858000"/>
              <a:gd name="connsiteX1040" fmla="*/ 2406271 w 6530564"/>
              <a:gd name="connsiteY1040" fmla="*/ 2140812 h 6858000"/>
              <a:gd name="connsiteX1041" fmla="*/ 2381400 w 6530564"/>
              <a:gd name="connsiteY1041" fmla="*/ 2172178 h 6858000"/>
              <a:gd name="connsiteX1042" fmla="*/ 2360419 w 6530564"/>
              <a:gd name="connsiteY1042" fmla="*/ 2201275 h 6858000"/>
              <a:gd name="connsiteX1043" fmla="*/ 2279573 w 6530564"/>
              <a:gd name="connsiteY1043" fmla="*/ 2306181 h 6858000"/>
              <a:gd name="connsiteX1044" fmla="*/ 2232000 w 6530564"/>
              <a:gd name="connsiteY1044" fmla="*/ 2391875 h 6858000"/>
              <a:gd name="connsiteX1045" fmla="*/ 2198898 w 6530564"/>
              <a:gd name="connsiteY1045" fmla="*/ 2449807 h 6858000"/>
              <a:gd name="connsiteX1046" fmla="*/ 2155721 w 6530564"/>
              <a:gd name="connsiteY1046" fmla="*/ 2519101 h 6858000"/>
              <a:gd name="connsiteX1047" fmla="*/ 2112543 w 6530564"/>
              <a:gd name="connsiteY1047" fmla="*/ 2588395 h 6858000"/>
              <a:gd name="connsiteX1048" fmla="*/ 2098073 w 6530564"/>
              <a:gd name="connsiteY1048" fmla="*/ 2616160 h 6858000"/>
              <a:gd name="connsiteX1049" fmla="*/ 2078328 w 6530564"/>
              <a:gd name="connsiteY1049" fmla="*/ 2663606 h 6858000"/>
              <a:gd name="connsiteX1050" fmla="*/ 2074811 w 6530564"/>
              <a:gd name="connsiteY1050" fmla="*/ 2676728 h 6858000"/>
              <a:gd name="connsiteX1051" fmla="*/ 2050908 w 6530564"/>
              <a:gd name="connsiteY1051" fmla="*/ 2726574 h 6858000"/>
              <a:gd name="connsiteX1052" fmla="*/ 2050028 w 6530564"/>
              <a:gd name="connsiteY1052" fmla="*/ 2729856 h 6858000"/>
              <a:gd name="connsiteX1053" fmla="*/ 2046748 w 6530564"/>
              <a:gd name="connsiteY1053" fmla="*/ 2728977 h 6858000"/>
              <a:gd name="connsiteX1054" fmla="*/ 2044991 w 6530564"/>
              <a:gd name="connsiteY1054" fmla="*/ 2735538 h 6858000"/>
              <a:gd name="connsiteX1055" fmla="*/ 2048271 w 6530564"/>
              <a:gd name="connsiteY1055" fmla="*/ 2736415 h 6858000"/>
              <a:gd name="connsiteX1056" fmla="*/ 2049149 w 6530564"/>
              <a:gd name="connsiteY1056" fmla="*/ 2733136 h 6858000"/>
              <a:gd name="connsiteX1057" fmla="*/ 2048035 w 6530564"/>
              <a:gd name="connsiteY1057" fmla="*/ 2750415 h 6858000"/>
              <a:gd name="connsiteX1058" fmla="*/ 1995770 w 6530564"/>
              <a:gd name="connsiteY1058" fmla="*/ 2919234 h 6858000"/>
              <a:gd name="connsiteX1059" fmla="*/ 1981470 w 6530564"/>
              <a:gd name="connsiteY1059" fmla="*/ 2985718 h 6858000"/>
              <a:gd name="connsiteX1060" fmla="*/ 1964707 w 6530564"/>
              <a:gd name="connsiteY1060" fmla="*/ 3100763 h 6858000"/>
              <a:gd name="connsiteX1061" fmla="*/ 1953626 w 6530564"/>
              <a:gd name="connsiteY1061" fmla="*/ 3220847 h 6858000"/>
              <a:gd name="connsiteX1062" fmla="*/ 1948288 w 6530564"/>
              <a:gd name="connsiteY1062" fmla="*/ 3293249 h 6858000"/>
              <a:gd name="connsiteX1063" fmla="*/ 1945417 w 6530564"/>
              <a:gd name="connsiteY1063" fmla="*/ 3317092 h 6858000"/>
              <a:gd name="connsiteX1064" fmla="*/ 1946232 w 6530564"/>
              <a:gd name="connsiteY1064" fmla="*/ 3366530 h 6858000"/>
              <a:gd name="connsiteX1065" fmla="*/ 1942952 w 6530564"/>
              <a:gd name="connsiteY1065" fmla="*/ 3365651 h 6858000"/>
              <a:gd name="connsiteX1066" fmla="*/ 1942074 w 6530564"/>
              <a:gd name="connsiteY1066" fmla="*/ 3368931 h 6858000"/>
              <a:gd name="connsiteX1067" fmla="*/ 1940315 w 6530564"/>
              <a:gd name="connsiteY1067" fmla="*/ 3375492 h 6858000"/>
              <a:gd name="connsiteX1068" fmla="*/ 1942716 w 6530564"/>
              <a:gd name="connsiteY1068" fmla="*/ 3379652 h 6858000"/>
              <a:gd name="connsiteX1069" fmla="*/ 1937678 w 6530564"/>
              <a:gd name="connsiteY1069" fmla="*/ 3385333 h 6858000"/>
              <a:gd name="connsiteX1070" fmla="*/ 1944239 w 6530564"/>
              <a:gd name="connsiteY1070" fmla="*/ 3387091 h 6858000"/>
              <a:gd name="connsiteX1071" fmla="*/ 1943359 w 6530564"/>
              <a:gd name="connsiteY1071" fmla="*/ 3390371 h 6858000"/>
              <a:gd name="connsiteX1072" fmla="*/ 1944882 w 6530564"/>
              <a:gd name="connsiteY1072" fmla="*/ 3397810 h 6858000"/>
              <a:gd name="connsiteX1073" fmla="*/ 1949920 w 6530564"/>
              <a:gd name="connsiteY1073" fmla="*/ 3392128 h 6858000"/>
              <a:gd name="connsiteX1074" fmla="*/ 1946640 w 6530564"/>
              <a:gd name="connsiteY1074" fmla="*/ 3391250 h 6858000"/>
              <a:gd name="connsiteX1075" fmla="*/ 1950798 w 6530564"/>
              <a:gd name="connsiteY1075" fmla="*/ 3388848 h 6858000"/>
              <a:gd name="connsiteX1076" fmla="*/ 1955068 w 6530564"/>
              <a:gd name="connsiteY1076" fmla="*/ 3477887 h 6858000"/>
              <a:gd name="connsiteX1077" fmla="*/ 1967593 w 6530564"/>
              <a:gd name="connsiteY1077" fmla="*/ 3614845 h 6858000"/>
              <a:gd name="connsiteX1078" fmla="*/ 1964311 w 6530564"/>
              <a:gd name="connsiteY1078" fmla="*/ 3613965 h 6858000"/>
              <a:gd name="connsiteX1079" fmla="*/ 1965190 w 6530564"/>
              <a:gd name="connsiteY1079" fmla="*/ 3610685 h 6858000"/>
              <a:gd name="connsiteX1080" fmla="*/ 1959509 w 6530564"/>
              <a:gd name="connsiteY1080" fmla="*/ 3605646 h 6858000"/>
              <a:gd name="connsiteX1081" fmla="*/ 1961030 w 6530564"/>
              <a:gd name="connsiteY1081" fmla="*/ 3613086 h 6858000"/>
              <a:gd name="connsiteX1082" fmla="*/ 1962553 w 6530564"/>
              <a:gd name="connsiteY1082" fmla="*/ 3620525 h 6858000"/>
              <a:gd name="connsiteX1083" fmla="*/ 1956636 w 6530564"/>
              <a:gd name="connsiteY1083" fmla="*/ 3629487 h 6858000"/>
              <a:gd name="connsiteX1084" fmla="*/ 1960956 w 6530564"/>
              <a:gd name="connsiteY1084" fmla="*/ 3629767 h 6858000"/>
              <a:gd name="connsiteX1085" fmla="*/ 1961195 w 6530564"/>
              <a:gd name="connsiteY1085" fmla="*/ 3627779 h 6858000"/>
              <a:gd name="connsiteX1086" fmla="*/ 1965598 w 6530564"/>
              <a:gd name="connsiteY1086" fmla="*/ 3635404 h 6858000"/>
              <a:gd name="connsiteX1087" fmla="*/ 1968235 w 6530564"/>
              <a:gd name="connsiteY1087" fmla="*/ 3625564 h 6858000"/>
              <a:gd name="connsiteX1088" fmla="*/ 1982406 w 6530564"/>
              <a:gd name="connsiteY1088" fmla="*/ 3664519 h 6858000"/>
              <a:gd name="connsiteX1089" fmla="*/ 1978248 w 6530564"/>
              <a:gd name="connsiteY1089" fmla="*/ 3666921 h 6858000"/>
              <a:gd name="connsiteX1090" fmla="*/ 1993063 w 6530564"/>
              <a:gd name="connsiteY1090" fmla="*/ 3716595 h 6858000"/>
              <a:gd name="connsiteX1091" fmla="*/ 1990662 w 6530564"/>
              <a:gd name="connsiteY1091" fmla="*/ 3712437 h 6858000"/>
              <a:gd name="connsiteX1092" fmla="*/ 2000440 w 6530564"/>
              <a:gd name="connsiteY1092" fmla="*/ 3767792 h 6858000"/>
              <a:gd name="connsiteX1093" fmla="*/ 2002841 w 6530564"/>
              <a:gd name="connsiteY1093" fmla="*/ 3771952 h 6858000"/>
              <a:gd name="connsiteX1094" fmla="*/ 2006357 w 6530564"/>
              <a:gd name="connsiteY1094" fmla="*/ 3758832 h 6858000"/>
              <a:gd name="connsiteX1095" fmla="*/ 2017248 w 6530564"/>
              <a:gd name="connsiteY1095" fmla="*/ 3796907 h 6858000"/>
              <a:gd name="connsiteX1096" fmla="*/ 2012210 w 6530564"/>
              <a:gd name="connsiteY1096" fmla="*/ 3802590 h 6858000"/>
              <a:gd name="connsiteX1097" fmla="*/ 2020293 w 6530564"/>
              <a:gd name="connsiteY1097" fmla="*/ 3811786 h 6858000"/>
              <a:gd name="connsiteX1098" fmla="*/ 2022695 w 6530564"/>
              <a:gd name="connsiteY1098" fmla="*/ 3815946 h 6858000"/>
              <a:gd name="connsiteX1099" fmla="*/ 2027497 w 6530564"/>
              <a:gd name="connsiteY1099" fmla="*/ 3824264 h 6858000"/>
              <a:gd name="connsiteX1100" fmla="*/ 2029256 w 6530564"/>
              <a:gd name="connsiteY1100" fmla="*/ 3817704 h 6858000"/>
              <a:gd name="connsiteX1101" fmla="*/ 2030134 w 6530564"/>
              <a:gd name="connsiteY1101" fmla="*/ 3814423 h 6858000"/>
              <a:gd name="connsiteX1102" fmla="*/ 2060002 w 6530564"/>
              <a:gd name="connsiteY1102" fmla="*/ 3899774 h 6858000"/>
              <a:gd name="connsiteX1103" fmla="*/ 2059530 w 6530564"/>
              <a:gd name="connsiteY1103" fmla="*/ 3927774 h 6858000"/>
              <a:gd name="connsiteX1104" fmla="*/ 2056251 w 6530564"/>
              <a:gd name="connsiteY1104" fmla="*/ 3926896 h 6858000"/>
              <a:gd name="connsiteX1105" fmla="*/ 2055372 w 6530564"/>
              <a:gd name="connsiteY1105" fmla="*/ 3930176 h 6858000"/>
              <a:gd name="connsiteX1106" fmla="*/ 2060174 w 6530564"/>
              <a:gd name="connsiteY1106" fmla="*/ 3938494 h 6858000"/>
              <a:gd name="connsiteX1107" fmla="*/ 2062575 w 6530564"/>
              <a:gd name="connsiteY1107" fmla="*/ 3942653 h 6858000"/>
              <a:gd name="connsiteX1108" fmla="*/ 2071537 w 6530564"/>
              <a:gd name="connsiteY1108" fmla="*/ 3948570 h 6858000"/>
              <a:gd name="connsiteX1109" fmla="*/ 2077862 w 6530564"/>
              <a:gd name="connsiteY1109" fmla="*/ 3964329 h 6858000"/>
              <a:gd name="connsiteX1110" fmla="*/ 2073296 w 6530564"/>
              <a:gd name="connsiteY1110" fmla="*/ 3942009 h 6858000"/>
              <a:gd name="connsiteX1111" fmla="*/ 2066735 w 6530564"/>
              <a:gd name="connsiteY1111" fmla="*/ 3940252 h 6858000"/>
              <a:gd name="connsiteX1112" fmla="*/ 2064334 w 6530564"/>
              <a:gd name="connsiteY1112" fmla="*/ 3936093 h 6858000"/>
              <a:gd name="connsiteX1113" fmla="*/ 2065212 w 6530564"/>
              <a:gd name="connsiteY1113" fmla="*/ 3932813 h 6858000"/>
              <a:gd name="connsiteX1114" fmla="*/ 2059530 w 6530564"/>
              <a:gd name="connsiteY1114" fmla="*/ 3927774 h 6858000"/>
              <a:gd name="connsiteX1115" fmla="*/ 2055670 w 6530564"/>
              <a:gd name="connsiteY1115" fmla="*/ 3863455 h 6858000"/>
              <a:gd name="connsiteX1116" fmla="*/ 2057428 w 6530564"/>
              <a:gd name="connsiteY1116" fmla="*/ 3856895 h 6858000"/>
              <a:gd name="connsiteX1117" fmla="*/ 2060708 w 6530564"/>
              <a:gd name="connsiteY1117" fmla="*/ 3857775 h 6858000"/>
              <a:gd name="connsiteX1118" fmla="*/ 2058307 w 6530564"/>
              <a:gd name="connsiteY1118" fmla="*/ 3853615 h 6858000"/>
              <a:gd name="connsiteX1119" fmla="*/ 2059185 w 6530564"/>
              <a:gd name="connsiteY1119" fmla="*/ 3850335 h 6858000"/>
              <a:gd name="connsiteX1120" fmla="*/ 2075527 w 6530564"/>
              <a:gd name="connsiteY1120" fmla="*/ 3882839 h 6858000"/>
              <a:gd name="connsiteX1121" fmla="*/ 2081274 w 6530564"/>
              <a:gd name="connsiteY1121" fmla="*/ 3919538 h 6858000"/>
              <a:gd name="connsiteX1122" fmla="*/ 2079447 w 6530564"/>
              <a:gd name="connsiteY1122" fmla="*/ 3919048 h 6858000"/>
              <a:gd name="connsiteX1123" fmla="*/ 2081850 w 6530564"/>
              <a:gd name="connsiteY1123" fmla="*/ 3923208 h 6858000"/>
              <a:gd name="connsiteX1124" fmla="*/ 2084894 w 6530564"/>
              <a:gd name="connsiteY1124" fmla="*/ 3938087 h 6858000"/>
              <a:gd name="connsiteX1125" fmla="*/ 2082492 w 6530564"/>
              <a:gd name="connsiteY1125" fmla="*/ 3933927 h 6858000"/>
              <a:gd name="connsiteX1126" fmla="*/ 2081612 w 6530564"/>
              <a:gd name="connsiteY1126" fmla="*/ 3937209 h 6858000"/>
              <a:gd name="connsiteX1127" fmla="*/ 2084015 w 6530564"/>
              <a:gd name="connsiteY1127" fmla="*/ 3941367 h 6858000"/>
              <a:gd name="connsiteX1128" fmla="*/ 2096193 w 6530564"/>
              <a:gd name="connsiteY1128" fmla="*/ 4000883 h 6858000"/>
              <a:gd name="connsiteX1129" fmla="*/ 2091155 w 6530564"/>
              <a:gd name="connsiteY1129" fmla="*/ 4006565 h 6858000"/>
              <a:gd name="connsiteX1130" fmla="*/ 2079149 w 6530564"/>
              <a:gd name="connsiteY1130" fmla="*/ 3985769 h 6858000"/>
              <a:gd name="connsiteX1131" fmla="*/ 2105093 w 6530564"/>
              <a:gd name="connsiteY1131" fmla="*/ 4059520 h 6858000"/>
              <a:gd name="connsiteX1132" fmla="*/ 2103334 w 6530564"/>
              <a:gd name="connsiteY1132" fmla="*/ 4066081 h 6858000"/>
              <a:gd name="connsiteX1133" fmla="*/ 2109017 w 6530564"/>
              <a:gd name="connsiteY1133" fmla="*/ 4071119 h 6858000"/>
              <a:gd name="connsiteX1134" fmla="*/ 2124302 w 6530564"/>
              <a:gd name="connsiteY1134" fmla="*/ 4092795 h 6858000"/>
              <a:gd name="connsiteX1135" fmla="*/ 2116863 w 6530564"/>
              <a:gd name="connsiteY1135" fmla="*/ 4094316 h 6858000"/>
              <a:gd name="connsiteX1136" fmla="*/ 2124946 w 6530564"/>
              <a:gd name="connsiteY1136" fmla="*/ 4103514 h 6858000"/>
              <a:gd name="connsiteX1137" fmla="*/ 2127347 w 6530564"/>
              <a:gd name="connsiteY1137" fmla="*/ 4107674 h 6858000"/>
              <a:gd name="connsiteX1138" fmla="*/ 2126469 w 6530564"/>
              <a:gd name="connsiteY1138" fmla="*/ 4110953 h 6858000"/>
              <a:gd name="connsiteX1139" fmla="*/ 2129749 w 6530564"/>
              <a:gd name="connsiteY1139" fmla="*/ 4111834 h 6858000"/>
              <a:gd name="connsiteX1140" fmla="*/ 2127347 w 6530564"/>
              <a:gd name="connsiteY1140" fmla="*/ 4107674 h 6858000"/>
              <a:gd name="connsiteX1141" fmla="*/ 2128226 w 6530564"/>
              <a:gd name="connsiteY1141" fmla="*/ 4104393 h 6858000"/>
              <a:gd name="connsiteX1142" fmla="*/ 2134551 w 6530564"/>
              <a:gd name="connsiteY1142" fmla="*/ 4120150 h 6858000"/>
              <a:gd name="connsiteX1143" fmla="*/ 2131272 w 6530564"/>
              <a:gd name="connsiteY1143" fmla="*/ 4119272 h 6858000"/>
              <a:gd name="connsiteX1144" fmla="*/ 2205304 w 6530564"/>
              <a:gd name="connsiteY1144" fmla="*/ 4223489 h 6858000"/>
              <a:gd name="connsiteX1145" fmla="*/ 2288534 w 6530564"/>
              <a:gd name="connsiteY1145" fmla="*/ 4319621 h 6858000"/>
              <a:gd name="connsiteX1146" fmla="*/ 2276936 w 6530564"/>
              <a:gd name="connsiteY1146" fmla="*/ 4323545 h 6858000"/>
              <a:gd name="connsiteX1147" fmla="*/ 2338554 w 6530564"/>
              <a:gd name="connsiteY1147" fmla="*/ 4382245 h 6858000"/>
              <a:gd name="connsiteX1148" fmla="*/ 2402574 w 6530564"/>
              <a:gd name="connsiteY1148" fmla="*/ 4445104 h 6858000"/>
              <a:gd name="connsiteX1149" fmla="*/ 2399295 w 6530564"/>
              <a:gd name="connsiteY1149" fmla="*/ 4444226 h 6858000"/>
              <a:gd name="connsiteX1150" fmla="*/ 2400815 w 6530564"/>
              <a:gd name="connsiteY1150" fmla="*/ 4451665 h 6858000"/>
              <a:gd name="connsiteX1151" fmla="*/ 2399937 w 6530564"/>
              <a:gd name="connsiteY1151" fmla="*/ 4454946 h 6858000"/>
              <a:gd name="connsiteX1152" fmla="*/ 2414581 w 6530564"/>
              <a:gd name="connsiteY1152" fmla="*/ 4465901 h 6858000"/>
              <a:gd name="connsiteX1153" fmla="*/ 2419383 w 6530564"/>
              <a:gd name="connsiteY1153" fmla="*/ 4474219 h 6858000"/>
              <a:gd name="connsiteX1154" fmla="*/ 2422665 w 6530564"/>
              <a:gd name="connsiteY1154" fmla="*/ 4475099 h 6858000"/>
              <a:gd name="connsiteX1155" fmla="*/ 2423543 w 6530564"/>
              <a:gd name="connsiteY1155" fmla="*/ 4471818 h 6858000"/>
              <a:gd name="connsiteX1156" fmla="*/ 2459154 w 6530564"/>
              <a:gd name="connsiteY1156" fmla="*/ 4509487 h 6858000"/>
              <a:gd name="connsiteX1157" fmla="*/ 2468994 w 6530564"/>
              <a:gd name="connsiteY1157" fmla="*/ 4512124 h 6858000"/>
              <a:gd name="connsiteX1158" fmla="*/ 2462671 w 6530564"/>
              <a:gd name="connsiteY1158" fmla="*/ 4496365 h 6858000"/>
              <a:gd name="connsiteX1159" fmla="*/ 2455230 w 6530564"/>
              <a:gd name="connsiteY1159" fmla="*/ 4497888 h 6858000"/>
              <a:gd name="connsiteX1160" fmla="*/ 2440823 w 6530564"/>
              <a:gd name="connsiteY1160" fmla="*/ 4472932 h 6858000"/>
              <a:gd name="connsiteX1161" fmla="*/ 2448905 w 6530564"/>
              <a:gd name="connsiteY1161" fmla="*/ 4482130 h 6858000"/>
              <a:gd name="connsiteX1162" fmla="*/ 2402166 w 6530564"/>
              <a:gd name="connsiteY1162" fmla="*/ 4420385 h 6858000"/>
              <a:gd name="connsiteX1163" fmla="*/ 2348865 w 6530564"/>
              <a:gd name="connsiteY1163" fmla="*/ 4356882 h 6858000"/>
              <a:gd name="connsiteX1164" fmla="*/ 2350624 w 6530564"/>
              <a:gd name="connsiteY1164" fmla="*/ 4350321 h 6858000"/>
              <a:gd name="connsiteX1165" fmla="*/ 2311324 w 6530564"/>
              <a:gd name="connsiteY1165" fmla="*/ 4287054 h 6858000"/>
              <a:gd name="connsiteX1166" fmla="*/ 2296917 w 6530564"/>
              <a:gd name="connsiteY1166" fmla="*/ 4262099 h 6858000"/>
              <a:gd name="connsiteX1167" fmla="*/ 2288833 w 6530564"/>
              <a:gd name="connsiteY1167" fmla="*/ 4252901 h 6858000"/>
              <a:gd name="connsiteX1168" fmla="*/ 2280107 w 6530564"/>
              <a:gd name="connsiteY1168" fmla="*/ 4232984 h 6858000"/>
              <a:gd name="connsiteX1169" fmla="*/ 2255216 w 6530564"/>
              <a:gd name="connsiteY1169" fmla="*/ 4194671 h 6858000"/>
              <a:gd name="connsiteX1170" fmla="*/ 2233602 w 6530564"/>
              <a:gd name="connsiteY1170" fmla="*/ 4157238 h 6858000"/>
              <a:gd name="connsiteX1171" fmla="*/ 2178608 w 6530564"/>
              <a:gd name="connsiteY1171" fmla="*/ 4047576 h 6858000"/>
              <a:gd name="connsiteX1172" fmla="*/ 2162677 w 6530564"/>
              <a:gd name="connsiteY1172" fmla="*/ 4015182 h 6858000"/>
              <a:gd name="connsiteX1173" fmla="*/ 2166837 w 6530564"/>
              <a:gd name="connsiteY1173" fmla="*/ 4012780 h 6858000"/>
              <a:gd name="connsiteX1174" fmla="*/ 2126722 w 6530564"/>
              <a:gd name="connsiteY1174" fmla="*/ 3900073 h 6858000"/>
              <a:gd name="connsiteX1175" fmla="*/ 2116473 w 6530564"/>
              <a:gd name="connsiteY1175" fmla="*/ 3872717 h 6858000"/>
              <a:gd name="connsiteX1176" fmla="*/ 2103179 w 6530564"/>
              <a:gd name="connsiteY1176" fmla="*/ 3830480 h 6858000"/>
              <a:gd name="connsiteX1177" fmla="*/ 2069451 w 6530564"/>
              <a:gd name="connsiteY1177" fmla="*/ 3680812 h 6858000"/>
              <a:gd name="connsiteX1178" fmla="*/ 2057037 w 6530564"/>
              <a:gd name="connsiteY1178" fmla="*/ 3635295 h 6858000"/>
              <a:gd name="connsiteX1179" fmla="*/ 2058794 w 6530564"/>
              <a:gd name="connsiteY1179" fmla="*/ 3628734 h 6858000"/>
              <a:gd name="connsiteX1180" fmla="*/ 2056865 w 6530564"/>
              <a:gd name="connsiteY1180" fmla="*/ 3596574 h 6858000"/>
              <a:gd name="connsiteX1181" fmla="*/ 2049896 w 6530564"/>
              <a:gd name="connsiteY1181" fmla="*/ 3570096 h 6858000"/>
              <a:gd name="connsiteX1182" fmla="*/ 2040589 w 6530564"/>
              <a:gd name="connsiteY1182" fmla="*/ 3486740 h 6858000"/>
              <a:gd name="connsiteX1183" fmla="*/ 2035615 w 6530564"/>
              <a:gd name="connsiteY1183" fmla="*/ 3439701 h 6858000"/>
              <a:gd name="connsiteX1184" fmla="*/ 2035915 w 6530564"/>
              <a:gd name="connsiteY1184" fmla="*/ 3372981 h 6858000"/>
              <a:gd name="connsiteX1185" fmla="*/ 2031990 w 6530564"/>
              <a:gd name="connsiteY1185" fmla="*/ 3361383 h 6858000"/>
              <a:gd name="connsiteX1186" fmla="*/ 2032461 w 6530564"/>
              <a:gd name="connsiteY1186" fmla="*/ 3333382 h 6858000"/>
              <a:gd name="connsiteX1187" fmla="*/ 2038849 w 6530564"/>
              <a:gd name="connsiteY1187" fmla="*/ 3296420 h 6858000"/>
              <a:gd name="connsiteX1188" fmla="*/ 2027486 w 6530564"/>
              <a:gd name="connsiteY1188" fmla="*/ 3286343 h 6858000"/>
              <a:gd name="connsiteX1189" fmla="*/ 2025321 w 6530564"/>
              <a:gd name="connsiteY1189" fmla="*/ 3268185 h 6858000"/>
              <a:gd name="connsiteX1190" fmla="*/ 2033294 w 6530564"/>
              <a:gd name="connsiteY1190" fmla="*/ 3185942 h 6858000"/>
              <a:gd name="connsiteX1191" fmla="*/ 2040090 w 6530564"/>
              <a:gd name="connsiteY1191" fmla="*/ 3173700 h 6858000"/>
              <a:gd name="connsiteX1192" fmla="*/ 2036166 w 6530564"/>
              <a:gd name="connsiteY1192" fmla="*/ 3162101 h 6858000"/>
              <a:gd name="connsiteX1193" fmla="*/ 2037046 w 6530564"/>
              <a:gd name="connsiteY1193" fmla="*/ 3158821 h 6858000"/>
              <a:gd name="connsiteX1194" fmla="*/ 2049179 w 6530564"/>
              <a:gd name="connsiteY1194" fmla="*/ 3074176 h 6858000"/>
              <a:gd name="connsiteX1195" fmla="*/ 2052459 w 6530564"/>
              <a:gd name="connsiteY1195" fmla="*/ 3075055 h 6858000"/>
              <a:gd name="connsiteX1196" fmla="*/ 2056854 w 6530564"/>
              <a:gd name="connsiteY1196" fmla="*/ 3058653 h 6858000"/>
              <a:gd name="connsiteX1197" fmla="*/ 2055566 w 6530564"/>
              <a:gd name="connsiteY1197" fmla="*/ 3037215 h 6858000"/>
              <a:gd name="connsiteX1198" fmla="*/ 2064764 w 6530564"/>
              <a:gd name="connsiteY1198" fmla="*/ 3029132 h 6858000"/>
              <a:gd name="connsiteX1199" fmla="*/ 2072911 w 6530564"/>
              <a:gd name="connsiteY1199" fmla="*/ 2985608 h 6858000"/>
              <a:gd name="connsiteX1200" fmla="*/ 2075140 w 6530564"/>
              <a:gd name="connsiteY1200" fmla="*/ 2951048 h 6858000"/>
              <a:gd name="connsiteX1201" fmla="*/ 2079298 w 6530564"/>
              <a:gd name="connsiteY1201" fmla="*/ 2948647 h 6858000"/>
              <a:gd name="connsiteX1202" fmla="*/ 2090081 w 6530564"/>
              <a:gd name="connsiteY1202" fmla="*/ 2895283 h 6858000"/>
              <a:gd name="connsiteX1203" fmla="*/ 2091816 w 6530564"/>
              <a:gd name="connsiteY1203" fmla="*/ 2888809 h 6858000"/>
              <a:gd name="connsiteX1204" fmla="*/ 2099621 w 6530564"/>
              <a:gd name="connsiteY1204" fmla="*/ 2853246 h 6858000"/>
              <a:gd name="connsiteX1205" fmla="*/ 2099985 w 6530564"/>
              <a:gd name="connsiteY1205" fmla="*/ 2845200 h 6858000"/>
              <a:gd name="connsiteX1206" fmla="*/ 2100816 w 6530564"/>
              <a:gd name="connsiteY1206" fmla="*/ 2847794 h 6858000"/>
              <a:gd name="connsiteX1207" fmla="*/ 2110855 w 6530564"/>
              <a:gd name="connsiteY1207" fmla="*/ 2802050 h 6858000"/>
              <a:gd name="connsiteX1208" fmla="*/ 2224554 w 6530564"/>
              <a:gd name="connsiteY1208" fmla="*/ 2460779 h 6858000"/>
              <a:gd name="connsiteX1209" fmla="*/ 2358682 w 6530564"/>
              <a:gd name="connsiteY1209" fmla="*/ 2205979 h 6858000"/>
              <a:gd name="connsiteX1210" fmla="*/ 6077176 w 6530564"/>
              <a:gd name="connsiteY1210" fmla="*/ 2118185 h 6858000"/>
              <a:gd name="connsiteX1211" fmla="*/ 6112507 w 6530564"/>
              <a:gd name="connsiteY1211" fmla="*/ 2169248 h 6858000"/>
              <a:gd name="connsiteX1212" fmla="*/ 6107837 w 6530564"/>
              <a:gd name="connsiteY1212" fmla="*/ 2170245 h 6858000"/>
              <a:gd name="connsiteX1213" fmla="*/ 6099173 w 6530564"/>
              <a:gd name="connsiteY1213" fmla="*/ 2152560 h 6858000"/>
              <a:gd name="connsiteX1214" fmla="*/ 6085839 w 6530564"/>
              <a:gd name="connsiteY1214" fmla="*/ 2135872 h 6858000"/>
              <a:gd name="connsiteX1215" fmla="*/ 6080171 w 6530564"/>
              <a:gd name="connsiteY1215" fmla="*/ 2132198 h 6858000"/>
              <a:gd name="connsiteX1216" fmla="*/ 6073503 w 6530564"/>
              <a:gd name="connsiteY1216" fmla="*/ 2123854 h 6858000"/>
              <a:gd name="connsiteX1217" fmla="*/ 6077176 w 6530564"/>
              <a:gd name="connsiteY1217" fmla="*/ 2118185 h 6858000"/>
              <a:gd name="connsiteX1218" fmla="*/ 2109589 w 6530564"/>
              <a:gd name="connsiteY1218" fmla="*/ 1937684 h 6858000"/>
              <a:gd name="connsiteX1219" fmla="*/ 2088831 w 6530564"/>
              <a:gd name="connsiteY1219" fmla="*/ 1976351 h 6858000"/>
              <a:gd name="connsiteX1220" fmla="*/ 2082998 w 6530564"/>
              <a:gd name="connsiteY1220" fmla="*/ 2000064 h 6858000"/>
              <a:gd name="connsiteX1221" fmla="*/ 2083339 w 6530564"/>
              <a:gd name="connsiteY1221" fmla="*/ 2004008 h 6858000"/>
              <a:gd name="connsiteX1222" fmla="*/ 2078984 w 6530564"/>
              <a:gd name="connsiteY1222" fmla="*/ 2013244 h 6858000"/>
              <a:gd name="connsiteX1223" fmla="*/ 2058996 w 6530564"/>
              <a:gd name="connsiteY1223" fmla="*/ 2033998 h 6858000"/>
              <a:gd name="connsiteX1224" fmla="*/ 2025940 w 6530564"/>
              <a:gd name="connsiteY1224" fmla="*/ 2085019 h 6858000"/>
              <a:gd name="connsiteX1225" fmla="*/ 2020588 w 6530564"/>
              <a:gd name="connsiteY1225" fmla="*/ 2105699 h 6858000"/>
              <a:gd name="connsiteX1226" fmla="*/ 2019591 w 6530564"/>
              <a:gd name="connsiteY1226" fmla="*/ 2101027 h 6858000"/>
              <a:gd name="connsiteX1227" fmla="*/ 2018592 w 6530564"/>
              <a:gd name="connsiteY1227" fmla="*/ 2096357 h 6858000"/>
              <a:gd name="connsiteX1228" fmla="*/ 2013921 w 6530564"/>
              <a:gd name="connsiteY1228" fmla="*/ 2097355 h 6858000"/>
              <a:gd name="connsiteX1229" fmla="*/ 2010248 w 6530564"/>
              <a:gd name="connsiteY1229" fmla="*/ 2103023 h 6858000"/>
              <a:gd name="connsiteX1230" fmla="*/ 2013243 w 6530564"/>
              <a:gd name="connsiteY1230" fmla="*/ 2117038 h 6858000"/>
              <a:gd name="connsiteX1231" fmla="*/ 2006894 w 6530564"/>
              <a:gd name="connsiteY1231" fmla="*/ 2133046 h 6858000"/>
              <a:gd name="connsiteX1232" fmla="*/ 1997551 w 6530564"/>
              <a:gd name="connsiteY1232" fmla="*/ 2135041 h 6858000"/>
              <a:gd name="connsiteX1233" fmla="*/ 1996554 w 6530564"/>
              <a:gd name="connsiteY1233" fmla="*/ 2130371 h 6858000"/>
              <a:gd name="connsiteX1234" fmla="*/ 1991884 w 6530564"/>
              <a:gd name="connsiteY1234" fmla="*/ 2131368 h 6858000"/>
              <a:gd name="connsiteX1235" fmla="*/ 1992881 w 6530564"/>
              <a:gd name="connsiteY1235" fmla="*/ 2136040 h 6858000"/>
              <a:gd name="connsiteX1236" fmla="*/ 1993879 w 6530564"/>
              <a:gd name="connsiteY1236" fmla="*/ 2140711 h 6858000"/>
              <a:gd name="connsiteX1237" fmla="*/ 1991204 w 6530564"/>
              <a:gd name="connsiteY1237" fmla="*/ 2151051 h 6858000"/>
              <a:gd name="connsiteX1238" fmla="*/ 1987531 w 6530564"/>
              <a:gd name="connsiteY1238" fmla="*/ 2156719 h 6858000"/>
              <a:gd name="connsiteX1239" fmla="*/ 1982860 w 6530564"/>
              <a:gd name="connsiteY1239" fmla="*/ 2157718 h 6858000"/>
              <a:gd name="connsiteX1240" fmla="*/ 1979187 w 6530564"/>
              <a:gd name="connsiteY1240" fmla="*/ 2163386 h 6858000"/>
              <a:gd name="connsiteX1241" fmla="*/ 1983857 w 6530564"/>
              <a:gd name="connsiteY1241" fmla="*/ 2162388 h 6858000"/>
              <a:gd name="connsiteX1242" fmla="*/ 1980184 w 6530564"/>
              <a:gd name="connsiteY1242" fmla="*/ 2168057 h 6858000"/>
              <a:gd name="connsiteX1243" fmla="*/ 1939781 w 6530564"/>
              <a:gd name="connsiteY1243" fmla="*/ 2230416 h 6858000"/>
              <a:gd name="connsiteX1244" fmla="*/ 1935109 w 6530564"/>
              <a:gd name="connsiteY1244" fmla="*/ 2231414 h 6858000"/>
              <a:gd name="connsiteX1245" fmla="*/ 1936107 w 6530564"/>
              <a:gd name="connsiteY1245" fmla="*/ 2236085 h 6858000"/>
              <a:gd name="connsiteX1246" fmla="*/ 1932434 w 6530564"/>
              <a:gd name="connsiteY1246" fmla="*/ 2241754 h 6858000"/>
              <a:gd name="connsiteX1247" fmla="*/ 1933433 w 6530564"/>
              <a:gd name="connsiteY1247" fmla="*/ 2246425 h 6858000"/>
              <a:gd name="connsiteX1248" fmla="*/ 1926765 w 6530564"/>
              <a:gd name="connsiteY1248" fmla="*/ 2238080 h 6858000"/>
              <a:gd name="connsiteX1249" fmla="*/ 1912072 w 6530564"/>
              <a:gd name="connsiteY1249" fmla="*/ 2260756 h 6858000"/>
              <a:gd name="connsiteX1250" fmla="*/ 1907402 w 6530564"/>
              <a:gd name="connsiteY1250" fmla="*/ 2261755 h 6858000"/>
              <a:gd name="connsiteX1251" fmla="*/ 1905146 w 6530564"/>
              <a:gd name="connsiteY1251" fmla="*/ 2259025 h 6858000"/>
              <a:gd name="connsiteX1252" fmla="*/ 1906944 w 6530564"/>
              <a:gd name="connsiteY1252" fmla="*/ 2256251 h 6858000"/>
              <a:gd name="connsiteX1253" fmla="*/ 1908825 w 6530564"/>
              <a:gd name="connsiteY1253" fmla="*/ 2254124 h 6858000"/>
              <a:gd name="connsiteX1254" fmla="*/ 1913750 w 6530564"/>
              <a:gd name="connsiteY1254" fmla="*/ 2245744 h 6858000"/>
              <a:gd name="connsiteX1255" fmla="*/ 1906944 w 6530564"/>
              <a:gd name="connsiteY1255" fmla="*/ 2256251 h 6858000"/>
              <a:gd name="connsiteX1256" fmla="*/ 1904828 w 6530564"/>
              <a:gd name="connsiteY1256" fmla="*/ 2258642 h 6858000"/>
              <a:gd name="connsiteX1257" fmla="*/ 1905146 w 6530564"/>
              <a:gd name="connsiteY1257" fmla="*/ 2259025 h 6858000"/>
              <a:gd name="connsiteX1258" fmla="*/ 1888038 w 6530564"/>
              <a:gd name="connsiteY1258" fmla="*/ 2285428 h 6858000"/>
              <a:gd name="connsiteX1259" fmla="*/ 1869672 w 6530564"/>
              <a:gd name="connsiteY1259" fmla="*/ 2313773 h 6858000"/>
              <a:gd name="connsiteX1260" fmla="*/ 1855978 w 6530564"/>
              <a:gd name="connsiteY1260" fmla="*/ 2341119 h 6858000"/>
              <a:gd name="connsiteX1261" fmla="*/ 1822921 w 6530564"/>
              <a:gd name="connsiteY1261" fmla="*/ 2392140 h 6858000"/>
              <a:gd name="connsiteX1262" fmla="*/ 1816572 w 6530564"/>
              <a:gd name="connsiteY1262" fmla="*/ 2408148 h 6858000"/>
              <a:gd name="connsiteX1263" fmla="*/ 1808228 w 6530564"/>
              <a:gd name="connsiteY1263" fmla="*/ 2414816 h 6858000"/>
              <a:gd name="connsiteX1264" fmla="*/ 1804555 w 6530564"/>
              <a:gd name="connsiteY1264" fmla="*/ 2420484 h 6858000"/>
              <a:gd name="connsiteX1265" fmla="*/ 1794533 w 6530564"/>
              <a:gd name="connsiteY1265" fmla="*/ 2442162 h 6858000"/>
              <a:gd name="connsiteX1266" fmla="*/ 1788184 w 6530564"/>
              <a:gd name="connsiteY1266" fmla="*/ 2458170 h 6858000"/>
              <a:gd name="connsiteX1267" fmla="*/ 1777165 w 6530564"/>
              <a:gd name="connsiteY1267" fmla="*/ 2475180 h 6858000"/>
              <a:gd name="connsiteX1268" fmla="*/ 1685658 w 6530564"/>
              <a:gd name="connsiteY1268" fmla="*/ 2641254 h 6858000"/>
              <a:gd name="connsiteX1269" fmla="*/ 1682599 w 6530564"/>
              <a:gd name="connsiteY1269" fmla="*/ 2641908 h 6858000"/>
              <a:gd name="connsiteX1270" fmla="*/ 1683636 w 6530564"/>
              <a:gd name="connsiteY1270" fmla="*/ 2638298 h 6858000"/>
              <a:gd name="connsiteX1271" fmla="*/ 1750713 w 6530564"/>
              <a:gd name="connsiteY1271" fmla="*/ 2461519 h 6858000"/>
              <a:gd name="connsiteX1272" fmla="*/ 1758144 w 6530564"/>
              <a:gd name="connsiteY1272" fmla="*/ 2444367 h 6858000"/>
              <a:gd name="connsiteX1273" fmla="*/ 1761837 w 6530564"/>
              <a:gd name="connsiteY1273" fmla="*/ 2449148 h 6858000"/>
              <a:gd name="connsiteX1274" fmla="*/ 1764852 w 6530564"/>
              <a:gd name="connsiteY1274" fmla="*/ 2429816 h 6858000"/>
              <a:gd name="connsiteX1275" fmla="*/ 1770123 w 6530564"/>
              <a:gd name="connsiteY1275" fmla="*/ 2418679 h 6858000"/>
              <a:gd name="connsiteX1276" fmla="*/ 1773535 w 6530564"/>
              <a:gd name="connsiteY1276" fmla="*/ 2412460 h 6858000"/>
              <a:gd name="connsiteX1277" fmla="*/ 1778206 w 6530564"/>
              <a:gd name="connsiteY1277" fmla="*/ 2411463 h 6858000"/>
              <a:gd name="connsiteX1278" fmla="*/ 1779045 w 6530564"/>
              <a:gd name="connsiteY1278" fmla="*/ 2403956 h 6858000"/>
              <a:gd name="connsiteX1279" fmla="*/ 1779650 w 6530564"/>
              <a:gd name="connsiteY1279" fmla="*/ 2398547 h 6858000"/>
              <a:gd name="connsiteX1280" fmla="*/ 1780549 w 6530564"/>
              <a:gd name="connsiteY1280" fmla="*/ 2396643 h 6858000"/>
              <a:gd name="connsiteX1281" fmla="*/ 1783219 w 6530564"/>
              <a:gd name="connsiteY1281" fmla="*/ 2397418 h 6858000"/>
              <a:gd name="connsiteX1282" fmla="*/ 1798250 w 6530564"/>
              <a:gd name="connsiteY1282" fmla="*/ 2368106 h 6858000"/>
              <a:gd name="connsiteX1283" fmla="*/ 1818610 w 6530564"/>
              <a:gd name="connsiteY1283" fmla="*/ 2349103 h 6858000"/>
              <a:gd name="connsiteX1284" fmla="*/ 1881733 w 6530564"/>
              <a:gd name="connsiteY1284" fmla="*/ 2233049 h 6858000"/>
              <a:gd name="connsiteX1285" fmla="*/ 1896425 w 6530564"/>
              <a:gd name="connsiteY1285" fmla="*/ 2210374 h 6858000"/>
              <a:gd name="connsiteX1286" fmla="*/ 1991246 w 6530564"/>
              <a:gd name="connsiteY1286" fmla="*/ 2082662 h 6858000"/>
              <a:gd name="connsiteX1287" fmla="*/ 2014282 w 6530564"/>
              <a:gd name="connsiteY1287" fmla="*/ 2053319 h 6858000"/>
              <a:gd name="connsiteX1288" fmla="*/ 2013284 w 6530564"/>
              <a:gd name="connsiteY1288" fmla="*/ 2048648 h 6858000"/>
              <a:gd name="connsiteX1289" fmla="*/ 2018954 w 6530564"/>
              <a:gd name="connsiteY1289" fmla="*/ 2052322 h 6858000"/>
              <a:gd name="connsiteX1290" fmla="*/ 2026300 w 6530564"/>
              <a:gd name="connsiteY1290" fmla="*/ 2040983 h 6858000"/>
              <a:gd name="connsiteX1291" fmla="*/ 2029972 w 6530564"/>
              <a:gd name="connsiteY1291" fmla="*/ 2035316 h 6858000"/>
              <a:gd name="connsiteX1292" fmla="*/ 2025302 w 6530564"/>
              <a:gd name="connsiteY1292" fmla="*/ 2036313 h 6858000"/>
              <a:gd name="connsiteX1293" fmla="*/ 2079719 w 6530564"/>
              <a:gd name="connsiteY1293" fmla="*/ 1970960 h 6858000"/>
              <a:gd name="connsiteX1294" fmla="*/ 2104808 w 6530564"/>
              <a:gd name="connsiteY1294" fmla="*/ 1943012 h 6858000"/>
              <a:gd name="connsiteX1295" fmla="*/ 5856125 w 6530564"/>
              <a:gd name="connsiteY1295" fmla="*/ 1563605 h 6858000"/>
              <a:gd name="connsiteX1296" fmla="*/ 5862009 w 6530564"/>
              <a:gd name="connsiteY1296" fmla="*/ 1568282 h 6858000"/>
              <a:gd name="connsiteX1297" fmla="*/ 5856339 w 6530564"/>
              <a:gd name="connsiteY1297" fmla="*/ 1564609 h 6858000"/>
              <a:gd name="connsiteX1298" fmla="*/ 5246583 w 6530564"/>
              <a:gd name="connsiteY1298" fmla="*/ 1522365 h 6858000"/>
              <a:gd name="connsiteX1299" fmla="*/ 5292976 w 6530564"/>
              <a:gd name="connsiteY1299" fmla="*/ 1557270 h 6858000"/>
              <a:gd name="connsiteX1300" fmla="*/ 5381981 w 6530564"/>
              <a:gd name="connsiteY1300" fmla="*/ 1629688 h 6858000"/>
              <a:gd name="connsiteX1301" fmla="*/ 5378789 w 6530564"/>
              <a:gd name="connsiteY1301" fmla="*/ 1629103 h 6858000"/>
              <a:gd name="connsiteX1302" fmla="*/ 5369212 w 6530564"/>
              <a:gd name="connsiteY1302" fmla="*/ 1627347 h 6858000"/>
              <a:gd name="connsiteX1303" fmla="*/ 5375011 w 6530564"/>
              <a:gd name="connsiteY1303" fmla="*/ 1631710 h 6858000"/>
              <a:gd name="connsiteX1304" fmla="*/ 5272066 w 6530564"/>
              <a:gd name="connsiteY1304" fmla="*/ 1563336 h 6858000"/>
              <a:gd name="connsiteX1305" fmla="*/ 5204180 w 6530564"/>
              <a:gd name="connsiteY1305" fmla="*/ 1537692 h 6858000"/>
              <a:gd name="connsiteX1306" fmla="*/ 5381927 w 6530564"/>
              <a:gd name="connsiteY1306" fmla="*/ 1665979 h 6858000"/>
              <a:gd name="connsiteX1307" fmla="*/ 5437310 w 6530564"/>
              <a:gd name="connsiteY1307" fmla="*/ 1705833 h 6858000"/>
              <a:gd name="connsiteX1308" fmla="*/ 5428584 w 6530564"/>
              <a:gd name="connsiteY1308" fmla="*/ 1717433 h 6858000"/>
              <a:gd name="connsiteX1309" fmla="*/ 5445982 w 6530564"/>
              <a:gd name="connsiteY1309" fmla="*/ 1730522 h 6858000"/>
              <a:gd name="connsiteX1310" fmla="*/ 5454121 w 6530564"/>
              <a:gd name="connsiteY1310" fmla="*/ 1722114 h 6858000"/>
              <a:gd name="connsiteX1311" fmla="*/ 5545149 w 6530564"/>
              <a:gd name="connsiteY1311" fmla="*/ 1801503 h 6858000"/>
              <a:gd name="connsiteX1312" fmla="*/ 5589201 w 6530564"/>
              <a:gd name="connsiteY1312" fmla="*/ 1849179 h 6858000"/>
              <a:gd name="connsiteX1313" fmla="*/ 5635857 w 6530564"/>
              <a:gd name="connsiteY1313" fmla="*/ 1900633 h 6858000"/>
              <a:gd name="connsiteX1314" fmla="*/ 5617876 w 6530564"/>
              <a:gd name="connsiteY1314" fmla="*/ 1890738 h 6858000"/>
              <a:gd name="connsiteX1315" fmla="*/ 5616705 w 6530564"/>
              <a:gd name="connsiteY1315" fmla="*/ 1897123 h 6858000"/>
              <a:gd name="connsiteX1316" fmla="*/ 5652350 w 6530564"/>
              <a:gd name="connsiteY1316" fmla="*/ 1936657 h 6858000"/>
              <a:gd name="connsiteX1317" fmla="*/ 5661340 w 6530564"/>
              <a:gd name="connsiteY1317" fmla="*/ 1941605 h 6858000"/>
              <a:gd name="connsiteX1318" fmla="*/ 5666874 w 6530564"/>
              <a:gd name="connsiteY1318" fmla="*/ 1929420 h 6858000"/>
              <a:gd name="connsiteX1319" fmla="*/ 5707147 w 6530564"/>
              <a:gd name="connsiteY1319" fmla="*/ 1979705 h 6858000"/>
              <a:gd name="connsiteX1320" fmla="*/ 5756412 w 6530564"/>
              <a:gd name="connsiteY1320" fmla="*/ 2034937 h 6858000"/>
              <a:gd name="connsiteX1321" fmla="*/ 5762795 w 6530564"/>
              <a:gd name="connsiteY1321" fmla="*/ 2036107 h 6858000"/>
              <a:gd name="connsiteX1322" fmla="*/ 5789449 w 6530564"/>
              <a:gd name="connsiteY1322" fmla="*/ 2070695 h 6858000"/>
              <a:gd name="connsiteX1323" fmla="*/ 5808283 w 6530564"/>
              <a:gd name="connsiteY1323" fmla="*/ 2093948 h 6858000"/>
              <a:gd name="connsiteX1324" fmla="*/ 5910535 w 6530564"/>
              <a:gd name="connsiteY1324" fmla="*/ 2238094 h 6858000"/>
              <a:gd name="connsiteX1325" fmla="*/ 5924153 w 6530564"/>
              <a:gd name="connsiteY1325" fmla="*/ 2253791 h 6858000"/>
              <a:gd name="connsiteX1326" fmla="*/ 5927611 w 6530564"/>
              <a:gd name="connsiteY1326" fmla="*/ 2270927 h 6858000"/>
              <a:gd name="connsiteX1327" fmla="*/ 5904415 w 6530564"/>
              <a:gd name="connsiteY1327" fmla="*/ 2253473 h 6858000"/>
              <a:gd name="connsiteX1328" fmla="*/ 5924685 w 6530564"/>
              <a:gd name="connsiteY1328" fmla="*/ 2286890 h 6858000"/>
              <a:gd name="connsiteX1329" fmla="*/ 5949317 w 6530564"/>
              <a:gd name="connsiteY1329" fmla="*/ 2314506 h 6858000"/>
              <a:gd name="connsiteX1330" fmla="*/ 5949051 w 6530564"/>
              <a:gd name="connsiteY1330" fmla="*/ 2297957 h 6858000"/>
              <a:gd name="connsiteX1331" fmla="*/ 5958042 w 6530564"/>
              <a:gd name="connsiteY1331" fmla="*/ 2302905 h 6858000"/>
              <a:gd name="connsiteX1332" fmla="*/ 5967621 w 6530564"/>
              <a:gd name="connsiteY1332" fmla="*/ 2304661 h 6858000"/>
              <a:gd name="connsiteX1333" fmla="*/ 5965012 w 6530564"/>
              <a:gd name="connsiteY1333" fmla="*/ 2300883 h 6858000"/>
              <a:gd name="connsiteX1334" fmla="*/ 5964427 w 6530564"/>
              <a:gd name="connsiteY1334" fmla="*/ 2304075 h 6858000"/>
              <a:gd name="connsiteX1335" fmla="*/ 5963841 w 6530564"/>
              <a:gd name="connsiteY1335" fmla="*/ 2307269 h 6858000"/>
              <a:gd name="connsiteX1336" fmla="*/ 5969641 w 6530564"/>
              <a:gd name="connsiteY1336" fmla="*/ 2311632 h 6858000"/>
              <a:gd name="connsiteX1337" fmla="*/ 5982091 w 6530564"/>
              <a:gd name="connsiteY1337" fmla="*/ 2333714 h 6858000"/>
              <a:gd name="connsiteX1338" fmla="*/ 5987303 w 6530564"/>
              <a:gd name="connsiteY1338" fmla="*/ 2341270 h 6858000"/>
              <a:gd name="connsiteX1339" fmla="*/ 5985281 w 6530564"/>
              <a:gd name="connsiteY1339" fmla="*/ 2334300 h 6858000"/>
              <a:gd name="connsiteX1340" fmla="*/ 5985867 w 6530564"/>
              <a:gd name="connsiteY1340" fmla="*/ 2331106 h 6858000"/>
              <a:gd name="connsiteX1341" fmla="*/ 6031034 w 6530564"/>
              <a:gd name="connsiteY1341" fmla="*/ 2408688 h 6858000"/>
              <a:gd name="connsiteX1342" fmla="*/ 6004061 w 6530564"/>
              <a:gd name="connsiteY1342" fmla="*/ 2393843 h 6858000"/>
              <a:gd name="connsiteX1343" fmla="*/ 6004326 w 6530564"/>
              <a:gd name="connsiteY1343" fmla="*/ 2410392 h 6858000"/>
              <a:gd name="connsiteX1344" fmla="*/ 6026031 w 6530564"/>
              <a:gd name="connsiteY1344" fmla="*/ 2453972 h 6858000"/>
              <a:gd name="connsiteX1345" fmla="*/ 6029808 w 6530564"/>
              <a:gd name="connsiteY1345" fmla="*/ 2451365 h 6858000"/>
              <a:gd name="connsiteX1346" fmla="*/ 6047737 w 6530564"/>
              <a:gd name="connsiteY1346" fmla="*/ 2497552 h 6858000"/>
              <a:gd name="connsiteX1347" fmla="*/ 6086519 w 6530564"/>
              <a:gd name="connsiteY1347" fmla="*/ 2573962 h 6858000"/>
              <a:gd name="connsiteX1348" fmla="*/ 6082156 w 6530564"/>
              <a:gd name="connsiteY1348" fmla="*/ 2579763 h 6858000"/>
              <a:gd name="connsiteX1349" fmla="*/ 6113651 w 6530564"/>
              <a:gd name="connsiteY1349" fmla="*/ 2677937 h 6858000"/>
              <a:gd name="connsiteX1350" fmla="*/ 6143121 w 6530564"/>
              <a:gd name="connsiteY1350" fmla="*/ 2769142 h 6858000"/>
              <a:gd name="connsiteX1351" fmla="*/ 6149507 w 6530564"/>
              <a:gd name="connsiteY1351" fmla="*/ 2770313 h 6858000"/>
              <a:gd name="connsiteX1352" fmla="*/ 6151794 w 6530564"/>
              <a:gd name="connsiteY1352" fmla="*/ 2793831 h 6858000"/>
              <a:gd name="connsiteX1353" fmla="*/ 6172593 w 6530564"/>
              <a:gd name="connsiteY1353" fmla="*/ 2860346 h 6858000"/>
              <a:gd name="connsiteX1354" fmla="*/ 6171103 w 6530564"/>
              <a:gd name="connsiteY1354" fmla="*/ 2886473 h 6858000"/>
              <a:gd name="connsiteX1355" fmla="*/ 6180041 w 6530564"/>
              <a:gd name="connsiteY1355" fmla="*/ 2927712 h 6858000"/>
              <a:gd name="connsiteX1356" fmla="*/ 6193340 w 6530564"/>
              <a:gd name="connsiteY1356" fmla="*/ 2963151 h 6858000"/>
              <a:gd name="connsiteX1357" fmla="*/ 6188501 w 6530564"/>
              <a:gd name="connsiteY1357" fmla="*/ 2899562 h 6858000"/>
              <a:gd name="connsiteX1358" fmla="*/ 6168869 w 6530564"/>
              <a:gd name="connsiteY1358" fmla="*/ 2826663 h 6858000"/>
              <a:gd name="connsiteX1359" fmla="*/ 6165413 w 6530564"/>
              <a:gd name="connsiteY1359" fmla="*/ 2809528 h 6858000"/>
              <a:gd name="connsiteX1360" fmla="*/ 6141209 w 6530564"/>
              <a:gd name="connsiteY1360" fmla="*/ 2689590 h 6858000"/>
              <a:gd name="connsiteX1361" fmla="*/ 6069763 w 6530564"/>
              <a:gd name="connsiteY1361" fmla="*/ 2521391 h 6858000"/>
              <a:gd name="connsiteX1362" fmla="*/ 6075882 w 6530564"/>
              <a:gd name="connsiteY1362" fmla="*/ 2506011 h 6858000"/>
              <a:gd name="connsiteX1363" fmla="*/ 6059974 w 6530564"/>
              <a:gd name="connsiteY1363" fmla="*/ 2466794 h 6858000"/>
              <a:gd name="connsiteX1364" fmla="*/ 6062581 w 6530564"/>
              <a:gd name="connsiteY1364" fmla="*/ 2470572 h 6858000"/>
              <a:gd name="connsiteX1365" fmla="*/ 6065188 w 6530564"/>
              <a:gd name="connsiteY1365" fmla="*/ 2474350 h 6858000"/>
              <a:gd name="connsiteX1366" fmla="*/ 6063167 w 6530564"/>
              <a:gd name="connsiteY1366" fmla="*/ 2467380 h 6858000"/>
              <a:gd name="connsiteX1367" fmla="*/ 6060559 w 6530564"/>
              <a:gd name="connsiteY1367" fmla="*/ 2463602 h 6858000"/>
              <a:gd name="connsiteX1368" fmla="*/ 6061145 w 6530564"/>
              <a:gd name="connsiteY1368" fmla="*/ 2460410 h 6858000"/>
              <a:gd name="connsiteX1369" fmla="*/ 6030769 w 6530564"/>
              <a:gd name="connsiteY1369" fmla="*/ 2392138 h 6858000"/>
              <a:gd name="connsiteX1370" fmla="*/ 5967939 w 6530564"/>
              <a:gd name="connsiteY1370" fmla="*/ 2284919 h 6858000"/>
              <a:gd name="connsiteX1371" fmla="*/ 5950861 w 6530564"/>
              <a:gd name="connsiteY1371" fmla="*/ 2252088 h 6858000"/>
              <a:gd name="connsiteX1372" fmla="*/ 5874678 w 6530564"/>
              <a:gd name="connsiteY1372" fmla="*/ 2145720 h 6858000"/>
              <a:gd name="connsiteX1373" fmla="*/ 5862229 w 6530564"/>
              <a:gd name="connsiteY1373" fmla="*/ 2123637 h 6858000"/>
              <a:gd name="connsiteX1374" fmla="*/ 5864835 w 6530564"/>
              <a:gd name="connsiteY1374" fmla="*/ 2127414 h 6858000"/>
              <a:gd name="connsiteX1375" fmla="*/ 5868028 w 6530564"/>
              <a:gd name="connsiteY1375" fmla="*/ 2128001 h 6858000"/>
              <a:gd name="connsiteX1376" fmla="*/ 5862814 w 6530564"/>
              <a:gd name="connsiteY1376" fmla="*/ 2120444 h 6858000"/>
              <a:gd name="connsiteX1377" fmla="*/ 5860207 w 6530564"/>
              <a:gd name="connsiteY1377" fmla="*/ 2116666 h 6858000"/>
              <a:gd name="connsiteX1378" fmla="*/ 5888031 w 6530564"/>
              <a:gd name="connsiteY1378" fmla="*/ 2144868 h 6858000"/>
              <a:gd name="connsiteX1379" fmla="*/ 5876167 w 6530564"/>
              <a:gd name="connsiteY1379" fmla="*/ 2119593 h 6858000"/>
              <a:gd name="connsiteX1380" fmla="*/ 5879361 w 6530564"/>
              <a:gd name="connsiteY1380" fmla="*/ 2120179 h 6858000"/>
              <a:gd name="connsiteX1381" fmla="*/ 5881968 w 6530564"/>
              <a:gd name="connsiteY1381" fmla="*/ 2123955 h 6858000"/>
              <a:gd name="connsiteX1382" fmla="*/ 5879947 w 6530564"/>
              <a:gd name="connsiteY1382" fmla="*/ 2116985 h 6858000"/>
              <a:gd name="connsiteX1383" fmla="*/ 5877339 w 6530564"/>
              <a:gd name="connsiteY1383" fmla="*/ 2113207 h 6858000"/>
              <a:gd name="connsiteX1384" fmla="*/ 5888937 w 6530564"/>
              <a:gd name="connsiteY1384" fmla="*/ 2121935 h 6858000"/>
              <a:gd name="connsiteX1385" fmla="*/ 5847227 w 6530564"/>
              <a:gd name="connsiteY1385" fmla="*/ 2061487 h 6858000"/>
              <a:gd name="connsiteX1386" fmla="*/ 5815626 w 6530564"/>
              <a:gd name="connsiteY1386" fmla="*/ 2035893 h 6858000"/>
              <a:gd name="connsiteX1387" fmla="*/ 5813019 w 6530564"/>
              <a:gd name="connsiteY1387" fmla="*/ 2032114 h 6858000"/>
              <a:gd name="connsiteX1388" fmla="*/ 5807807 w 6530564"/>
              <a:gd name="connsiteY1388" fmla="*/ 2024558 h 6858000"/>
              <a:gd name="connsiteX1389" fmla="*/ 5807219 w 6530564"/>
              <a:gd name="connsiteY1389" fmla="*/ 2027751 h 6858000"/>
              <a:gd name="connsiteX1390" fmla="*/ 5809827 w 6530564"/>
              <a:gd name="connsiteY1390" fmla="*/ 2031530 h 6858000"/>
              <a:gd name="connsiteX1391" fmla="*/ 5792431 w 6530564"/>
              <a:gd name="connsiteY1391" fmla="*/ 2018439 h 6858000"/>
              <a:gd name="connsiteX1392" fmla="*/ 5778490 w 6530564"/>
              <a:gd name="connsiteY1392" fmla="*/ 2022486 h 6858000"/>
              <a:gd name="connsiteX1393" fmla="*/ 5713585 w 6530564"/>
              <a:gd name="connsiteY1393" fmla="*/ 1944585 h 6858000"/>
              <a:gd name="connsiteX1394" fmla="*/ 5693582 w 6530564"/>
              <a:gd name="connsiteY1394" fmla="*/ 1927717 h 6858000"/>
              <a:gd name="connsiteX1395" fmla="*/ 5602288 w 6530564"/>
              <a:gd name="connsiteY1395" fmla="*/ 1831780 h 6858000"/>
              <a:gd name="connsiteX1396" fmla="*/ 5510410 w 6530564"/>
              <a:gd name="connsiteY1396" fmla="*/ 1739034 h 6858000"/>
              <a:gd name="connsiteX1397" fmla="*/ 5513601 w 6530564"/>
              <a:gd name="connsiteY1397" fmla="*/ 1739619 h 6858000"/>
              <a:gd name="connsiteX1398" fmla="*/ 5519401 w 6530564"/>
              <a:gd name="connsiteY1398" fmla="*/ 1743982 h 6858000"/>
              <a:gd name="connsiteX1399" fmla="*/ 5514187 w 6530564"/>
              <a:gd name="connsiteY1399" fmla="*/ 1736427 h 6858000"/>
              <a:gd name="connsiteX1400" fmla="*/ 5508389 w 6530564"/>
              <a:gd name="connsiteY1400" fmla="*/ 1732064 h 6858000"/>
              <a:gd name="connsiteX1401" fmla="*/ 5514771 w 6530564"/>
              <a:gd name="connsiteY1401" fmla="*/ 1733234 h 6858000"/>
              <a:gd name="connsiteX1402" fmla="*/ 5602607 w 6530564"/>
              <a:gd name="connsiteY1402" fmla="*/ 1812037 h 6858000"/>
              <a:gd name="connsiteX1403" fmla="*/ 5604365 w 6530564"/>
              <a:gd name="connsiteY1403" fmla="*/ 1802460 h 6858000"/>
              <a:gd name="connsiteX1404" fmla="*/ 5577975 w 6530564"/>
              <a:gd name="connsiteY1404" fmla="*/ 1784421 h 6858000"/>
              <a:gd name="connsiteX1405" fmla="*/ 5541747 w 6530564"/>
              <a:gd name="connsiteY1405" fmla="*/ 1748079 h 6858000"/>
              <a:gd name="connsiteX1406" fmla="*/ 5413903 w 6530564"/>
              <a:gd name="connsiteY1406" fmla="*/ 1635540 h 6858000"/>
              <a:gd name="connsiteX1407" fmla="*/ 5399113 w 6530564"/>
              <a:gd name="connsiteY1407" fmla="*/ 1626229 h 6858000"/>
              <a:gd name="connsiteX1408" fmla="*/ 5340536 w 6530564"/>
              <a:gd name="connsiteY1408" fmla="*/ 1585789 h 6858000"/>
              <a:gd name="connsiteX1409" fmla="*/ 5336494 w 6530564"/>
              <a:gd name="connsiteY1409" fmla="*/ 1571849 h 6858000"/>
              <a:gd name="connsiteX1410" fmla="*/ 5305744 w 6530564"/>
              <a:gd name="connsiteY1410" fmla="*/ 1559611 h 6858000"/>
              <a:gd name="connsiteX1411" fmla="*/ 5312713 w 6530564"/>
              <a:gd name="connsiteY1411" fmla="*/ 1557588 h 6858000"/>
              <a:gd name="connsiteX1412" fmla="*/ 5246583 w 6530564"/>
              <a:gd name="connsiteY1412" fmla="*/ 1522365 h 6858000"/>
              <a:gd name="connsiteX1413" fmla="*/ 4878235 w 6530564"/>
              <a:gd name="connsiteY1413" fmla="*/ 1485529 h 6858000"/>
              <a:gd name="connsiteX1414" fmla="*/ 4870589 w 6530564"/>
              <a:gd name="connsiteY1414" fmla="*/ 1490232 h 6858000"/>
              <a:gd name="connsiteX1415" fmla="*/ 4876107 w 6530564"/>
              <a:gd name="connsiteY1415" fmla="*/ 1507769 h 6858000"/>
              <a:gd name="connsiteX1416" fmla="*/ 4892523 w 6530564"/>
              <a:gd name="connsiteY1416" fmla="*/ 1528225 h 6858000"/>
              <a:gd name="connsiteX1417" fmla="*/ 4854485 w 6530564"/>
              <a:gd name="connsiteY1417" fmla="*/ 1513109 h 6858000"/>
              <a:gd name="connsiteX1418" fmla="*/ 4906663 w 6530564"/>
              <a:gd name="connsiteY1418" fmla="*/ 1538241 h 6858000"/>
              <a:gd name="connsiteX1419" fmla="*/ 5219949 w 6530564"/>
              <a:gd name="connsiteY1419" fmla="*/ 1757355 h 6858000"/>
              <a:gd name="connsiteX1420" fmla="*/ 5244849 w 6530564"/>
              <a:gd name="connsiteY1420" fmla="*/ 1781311 h 6858000"/>
              <a:gd name="connsiteX1421" fmla="*/ 5285425 w 6530564"/>
              <a:gd name="connsiteY1421" fmla="*/ 1812833 h 6858000"/>
              <a:gd name="connsiteX1422" fmla="*/ 5422531 w 6530564"/>
              <a:gd name="connsiteY1422" fmla="*/ 1941767 h 6858000"/>
              <a:gd name="connsiteX1423" fmla="*/ 5427783 w 6530564"/>
              <a:gd name="connsiteY1423" fmla="*/ 1954854 h 6858000"/>
              <a:gd name="connsiteX1424" fmla="*/ 5370401 w 6530564"/>
              <a:gd name="connsiteY1424" fmla="*/ 1904986 h 6858000"/>
              <a:gd name="connsiteX1425" fmla="*/ 5481735 w 6530564"/>
              <a:gd name="connsiteY1425" fmla="*/ 2036160 h 6858000"/>
              <a:gd name="connsiteX1426" fmla="*/ 5639099 w 6530564"/>
              <a:gd name="connsiteY1426" fmla="*/ 2260841 h 6858000"/>
              <a:gd name="connsiteX1427" fmla="*/ 5880519 w 6530564"/>
              <a:gd name="connsiteY1427" fmla="*/ 2928041 h 6858000"/>
              <a:gd name="connsiteX1428" fmla="*/ 5891569 w 6530564"/>
              <a:gd name="connsiteY1428" fmla="*/ 2991409 h 6858000"/>
              <a:gd name="connsiteX1429" fmla="*/ 5898861 w 6530564"/>
              <a:gd name="connsiteY1429" fmla="*/ 3009164 h 6858000"/>
              <a:gd name="connsiteX1430" fmla="*/ 5902123 w 6530564"/>
              <a:gd name="connsiteY1430" fmla="*/ 3033759 h 6858000"/>
              <a:gd name="connsiteX1431" fmla="*/ 5917520 w 6530564"/>
              <a:gd name="connsiteY1431" fmla="*/ 3250562 h 6858000"/>
              <a:gd name="connsiteX1432" fmla="*/ 5916015 w 6530564"/>
              <a:gd name="connsiteY1432" fmla="*/ 3270366 h 6858000"/>
              <a:gd name="connsiteX1433" fmla="*/ 5917712 w 6530564"/>
              <a:gd name="connsiteY1433" fmla="*/ 3301456 h 6858000"/>
              <a:gd name="connsiteX1434" fmla="*/ 5917722 w 6530564"/>
              <a:gd name="connsiteY1434" fmla="*/ 3321050 h 6858000"/>
              <a:gd name="connsiteX1435" fmla="*/ 5920837 w 6530564"/>
              <a:gd name="connsiteY1435" fmla="*/ 3319470 h 6858000"/>
              <a:gd name="connsiteX1436" fmla="*/ 5938043 w 6530564"/>
              <a:gd name="connsiteY1436" fmla="*/ 3297393 h 6858000"/>
              <a:gd name="connsiteX1437" fmla="*/ 5940465 w 6530564"/>
              <a:gd name="connsiteY1437" fmla="*/ 3397310 h 6858000"/>
              <a:gd name="connsiteX1438" fmla="*/ 5799700 w 6530564"/>
              <a:gd name="connsiteY1438" fmla="*/ 4058849 h 6858000"/>
              <a:gd name="connsiteX1439" fmla="*/ 5565591 w 6530564"/>
              <a:gd name="connsiteY1439" fmla="*/ 4474942 h 6858000"/>
              <a:gd name="connsiteX1440" fmla="*/ 5478169 w 6530564"/>
              <a:gd name="connsiteY1440" fmla="*/ 4588742 h 6858000"/>
              <a:gd name="connsiteX1441" fmla="*/ 5480671 w 6530564"/>
              <a:gd name="connsiteY1441" fmla="*/ 4622988 h 6858000"/>
              <a:gd name="connsiteX1442" fmla="*/ 5508667 w 6530564"/>
              <a:gd name="connsiteY1442" fmla="*/ 4605673 h 6858000"/>
              <a:gd name="connsiteX1443" fmla="*/ 5545127 w 6530564"/>
              <a:gd name="connsiteY1443" fmla="*/ 4573107 h 6858000"/>
              <a:gd name="connsiteX1444" fmla="*/ 5400007 w 6530564"/>
              <a:gd name="connsiteY1444" fmla="*/ 4782392 h 6858000"/>
              <a:gd name="connsiteX1445" fmla="*/ 5292521 w 6530564"/>
              <a:gd name="connsiteY1445" fmla="*/ 4889355 h 6858000"/>
              <a:gd name="connsiteX1446" fmla="*/ 5403631 w 6530564"/>
              <a:gd name="connsiteY1446" fmla="*/ 4790663 h 6858000"/>
              <a:gd name="connsiteX1447" fmla="*/ 5540062 w 6530564"/>
              <a:gd name="connsiteY1447" fmla="*/ 4630142 h 6858000"/>
              <a:gd name="connsiteX1448" fmla="*/ 5835395 w 6530564"/>
              <a:gd name="connsiteY1448" fmla="*/ 4132646 h 6858000"/>
              <a:gd name="connsiteX1449" fmla="*/ 5860185 w 6530564"/>
              <a:gd name="connsiteY1449" fmla="*/ 4061918 h 6858000"/>
              <a:gd name="connsiteX1450" fmla="*/ 5841093 w 6530564"/>
              <a:gd name="connsiteY1450" fmla="*/ 4078700 h 6858000"/>
              <a:gd name="connsiteX1451" fmla="*/ 5603333 w 6530564"/>
              <a:gd name="connsiteY1451" fmla="*/ 4508413 h 6858000"/>
              <a:gd name="connsiteX1452" fmla="*/ 5582878 w 6530564"/>
              <a:gd name="connsiteY1452" fmla="*/ 4524830 h 6858000"/>
              <a:gd name="connsiteX1453" fmla="*/ 5585095 w 6530564"/>
              <a:gd name="connsiteY1453" fmla="*/ 4494767 h 6858000"/>
              <a:gd name="connsiteX1454" fmla="*/ 5674172 w 6530564"/>
              <a:gd name="connsiteY1454" fmla="*/ 4363893 h 6858000"/>
              <a:gd name="connsiteX1455" fmla="*/ 5923723 w 6530564"/>
              <a:gd name="connsiteY1455" fmla="*/ 3721285 h 6858000"/>
              <a:gd name="connsiteX1456" fmla="*/ 5954351 w 6530564"/>
              <a:gd name="connsiteY1456" fmla="*/ 3182057 h 6858000"/>
              <a:gd name="connsiteX1457" fmla="*/ 5955213 w 6530564"/>
              <a:gd name="connsiteY1457" fmla="*/ 3069882 h 6858000"/>
              <a:gd name="connsiteX1458" fmla="*/ 5905413 w 6530564"/>
              <a:gd name="connsiteY1458" fmla="*/ 3914916 h 6858000"/>
              <a:gd name="connsiteX1459" fmla="*/ 5937521 w 6530564"/>
              <a:gd name="connsiteY1459" fmla="*/ 3876803 h 6858000"/>
              <a:gd name="connsiteX1460" fmla="*/ 5898035 w 6530564"/>
              <a:gd name="connsiteY1460" fmla="*/ 4007827 h 6858000"/>
              <a:gd name="connsiteX1461" fmla="*/ 5827971 w 6530564"/>
              <a:gd name="connsiteY1461" fmla="*/ 4187589 h 6858000"/>
              <a:gd name="connsiteX1462" fmla="*/ 5826681 w 6530564"/>
              <a:gd name="connsiteY1462" fmla="*/ 4203302 h 6858000"/>
              <a:gd name="connsiteX1463" fmla="*/ 5839500 w 6530564"/>
              <a:gd name="connsiteY1463" fmla="*/ 4193599 h 6858000"/>
              <a:gd name="connsiteX1464" fmla="*/ 5929413 w 6530564"/>
              <a:gd name="connsiteY1464" fmla="*/ 3972440 h 6858000"/>
              <a:gd name="connsiteX1465" fmla="*/ 5953909 w 6530564"/>
              <a:gd name="connsiteY1465" fmla="*/ 3919150 h 6858000"/>
              <a:gd name="connsiteX1466" fmla="*/ 6006151 w 6530564"/>
              <a:gd name="connsiteY1466" fmla="*/ 3680598 h 6858000"/>
              <a:gd name="connsiteX1467" fmla="*/ 6033787 w 6530564"/>
              <a:gd name="connsiteY1467" fmla="*/ 3136190 h 6858000"/>
              <a:gd name="connsiteX1468" fmla="*/ 6028315 w 6530564"/>
              <a:gd name="connsiteY1468" fmla="*/ 3093047 h 6858000"/>
              <a:gd name="connsiteX1469" fmla="*/ 6025816 w 6530564"/>
              <a:gd name="connsiteY1469" fmla="*/ 3080224 h 6858000"/>
              <a:gd name="connsiteX1470" fmla="*/ 5462620 w 6530564"/>
              <a:gd name="connsiteY1470" fmla="*/ 1953402 h 6858000"/>
              <a:gd name="connsiteX1471" fmla="*/ 5104061 w 6530564"/>
              <a:gd name="connsiteY1471" fmla="*/ 1632541 h 6858000"/>
              <a:gd name="connsiteX1472" fmla="*/ 5003371 w 6530564"/>
              <a:gd name="connsiteY1472" fmla="*/ 1558743 h 6858000"/>
              <a:gd name="connsiteX1473" fmla="*/ 4962275 w 6530564"/>
              <a:gd name="connsiteY1473" fmla="*/ 1523505 h 6858000"/>
              <a:gd name="connsiteX1474" fmla="*/ 4951211 w 6530564"/>
              <a:gd name="connsiteY1474" fmla="*/ 1516212 h 6858000"/>
              <a:gd name="connsiteX1475" fmla="*/ 4887030 w 6530564"/>
              <a:gd name="connsiteY1475" fmla="*/ 1488798 h 6858000"/>
              <a:gd name="connsiteX1476" fmla="*/ 4878235 w 6530564"/>
              <a:gd name="connsiteY1476" fmla="*/ 1485529 h 6858000"/>
              <a:gd name="connsiteX1477" fmla="*/ 2488089 w 6530564"/>
              <a:gd name="connsiteY1477" fmla="*/ 1468873 h 6858000"/>
              <a:gd name="connsiteX1478" fmla="*/ 2483339 w 6530564"/>
              <a:gd name="connsiteY1478" fmla="*/ 1472039 h 6858000"/>
              <a:gd name="connsiteX1479" fmla="*/ 2486645 w 6530564"/>
              <a:gd name="connsiteY1479" fmla="*/ 1469475 h 6858000"/>
              <a:gd name="connsiteX1480" fmla="*/ 2428360 w 6530564"/>
              <a:gd name="connsiteY1480" fmla="*/ 1430993 h 6858000"/>
              <a:gd name="connsiteX1481" fmla="*/ 2428663 w 6530564"/>
              <a:gd name="connsiteY1481" fmla="*/ 1432410 h 6858000"/>
              <a:gd name="connsiteX1482" fmla="*/ 2423991 w 6530564"/>
              <a:gd name="connsiteY1482" fmla="*/ 1433409 h 6858000"/>
              <a:gd name="connsiteX1483" fmla="*/ 3312724 w 6530564"/>
              <a:gd name="connsiteY1483" fmla="*/ 1415766 h 6858000"/>
              <a:gd name="connsiteX1484" fmla="*/ 3256489 w 6530564"/>
              <a:gd name="connsiteY1484" fmla="*/ 1428825 h 6858000"/>
              <a:gd name="connsiteX1485" fmla="*/ 3219056 w 6530564"/>
              <a:gd name="connsiteY1485" fmla="*/ 1450437 h 6858000"/>
              <a:gd name="connsiteX1486" fmla="*/ 3264571 w 6530564"/>
              <a:gd name="connsiteY1486" fmla="*/ 1438022 h 6858000"/>
              <a:gd name="connsiteX1487" fmla="*/ 3145305 w 6530564"/>
              <a:gd name="connsiteY1487" fmla="*/ 1476381 h 6858000"/>
              <a:gd name="connsiteX1488" fmla="*/ 3078993 w 6530564"/>
              <a:gd name="connsiteY1488" fmla="*/ 1500802 h 6858000"/>
              <a:gd name="connsiteX1489" fmla="*/ 3032598 w 6530564"/>
              <a:gd name="connsiteY1489" fmla="*/ 1516496 h 6858000"/>
              <a:gd name="connsiteX1490" fmla="*/ 3010922 w 6530564"/>
              <a:gd name="connsiteY1490" fmla="*/ 1531783 h 6858000"/>
              <a:gd name="connsiteX1491" fmla="*/ 1851594 w 6530564"/>
              <a:gd name="connsiteY1491" fmla="*/ 3116159 h 6858000"/>
              <a:gd name="connsiteX1492" fmla="*/ 1924097 w 6530564"/>
              <a:gd name="connsiteY1492" fmla="*/ 3947739 h 6858000"/>
              <a:gd name="connsiteX1493" fmla="*/ 3149544 w 6530564"/>
              <a:gd name="connsiteY1493" fmla="*/ 5239426 h 6858000"/>
              <a:gd name="connsiteX1494" fmla="*/ 3272436 w 6530564"/>
              <a:gd name="connsiteY1494" fmla="*/ 5279386 h 6858000"/>
              <a:gd name="connsiteX1495" fmla="*/ 3274837 w 6530564"/>
              <a:gd name="connsiteY1495" fmla="*/ 5283546 h 6858000"/>
              <a:gd name="connsiteX1496" fmla="*/ 3284679 w 6530564"/>
              <a:gd name="connsiteY1496" fmla="*/ 5286183 h 6858000"/>
              <a:gd name="connsiteX1497" fmla="*/ 3288837 w 6530564"/>
              <a:gd name="connsiteY1497" fmla="*/ 5283781 h 6858000"/>
              <a:gd name="connsiteX1498" fmla="*/ 3380685 w 6530564"/>
              <a:gd name="connsiteY1498" fmla="*/ 5308392 h 6858000"/>
              <a:gd name="connsiteX1499" fmla="*/ 3599176 w 6530564"/>
              <a:gd name="connsiteY1499" fmla="*/ 5345842 h 6858000"/>
              <a:gd name="connsiteX1500" fmla="*/ 4305801 w 6530564"/>
              <a:gd name="connsiteY1500" fmla="*/ 5306654 h 6858000"/>
              <a:gd name="connsiteX1501" fmla="*/ 4682641 w 6530564"/>
              <a:gd name="connsiteY1501" fmla="*/ 5186132 h 6858000"/>
              <a:gd name="connsiteX1502" fmla="*/ 4677601 w 6530564"/>
              <a:gd name="connsiteY1502" fmla="*/ 5191813 h 6858000"/>
              <a:gd name="connsiteX1503" fmla="*/ 4733195 w 6530564"/>
              <a:gd name="connsiteY1503" fmla="*/ 5168036 h 6858000"/>
              <a:gd name="connsiteX1504" fmla="*/ 4762309 w 6530564"/>
              <a:gd name="connsiteY1504" fmla="*/ 5151226 h 6858000"/>
              <a:gd name="connsiteX1505" fmla="*/ 4852933 w 6530564"/>
              <a:gd name="connsiteY1505" fmla="*/ 5101678 h 6858000"/>
              <a:gd name="connsiteX1506" fmla="*/ 4886205 w 6530564"/>
              <a:gd name="connsiteY1506" fmla="*/ 5082466 h 6858000"/>
              <a:gd name="connsiteX1507" fmla="*/ 5167103 w 6530564"/>
              <a:gd name="connsiteY1507" fmla="*/ 4887015 h 6858000"/>
              <a:gd name="connsiteX1508" fmla="*/ 5099205 w 6530564"/>
              <a:gd name="connsiteY1508" fmla="*/ 4956718 h 6858000"/>
              <a:gd name="connsiteX1509" fmla="*/ 5079289 w 6530564"/>
              <a:gd name="connsiteY1509" fmla="*/ 4965443 h 6858000"/>
              <a:gd name="connsiteX1510" fmla="*/ 5004830 w 6530564"/>
              <a:gd name="connsiteY1510" fmla="*/ 5033389 h 6858000"/>
              <a:gd name="connsiteX1511" fmla="*/ 5039627 w 6530564"/>
              <a:gd name="connsiteY1511" fmla="*/ 5021617 h 6858000"/>
              <a:gd name="connsiteX1512" fmla="*/ 5104007 w 6530564"/>
              <a:gd name="connsiteY1512" fmla="*/ 4965035 h 6858000"/>
              <a:gd name="connsiteX1513" fmla="*/ 5123925 w 6530564"/>
              <a:gd name="connsiteY1513" fmla="*/ 4956309 h 6858000"/>
              <a:gd name="connsiteX1514" fmla="*/ 5168389 w 6530564"/>
              <a:gd name="connsiteY1514" fmla="*/ 4908456 h 6858000"/>
              <a:gd name="connsiteX1515" fmla="*/ 5221817 w 6530564"/>
              <a:gd name="connsiteY1515" fmla="*/ 4866518 h 6858000"/>
              <a:gd name="connsiteX1516" fmla="*/ 5229491 w 6530564"/>
              <a:gd name="connsiteY1516" fmla="*/ 4850995 h 6858000"/>
              <a:gd name="connsiteX1517" fmla="*/ 5255325 w 6530564"/>
              <a:gd name="connsiteY1517" fmla="*/ 4833307 h 6858000"/>
              <a:gd name="connsiteX1518" fmla="*/ 5282919 w 6530564"/>
              <a:gd name="connsiteY1518" fmla="*/ 4809059 h 6858000"/>
              <a:gd name="connsiteX1519" fmla="*/ 5300025 w 6530564"/>
              <a:gd name="connsiteY1519" fmla="*/ 4771452 h 6858000"/>
              <a:gd name="connsiteX1520" fmla="*/ 5287549 w 6530564"/>
              <a:gd name="connsiteY1520" fmla="*/ 4778657 h 6858000"/>
              <a:gd name="connsiteX1521" fmla="*/ 5820215 w 6530564"/>
              <a:gd name="connsiteY1521" fmla="*/ 3866642 h 6858000"/>
              <a:gd name="connsiteX1522" fmla="*/ 5820377 w 6530564"/>
              <a:gd name="connsiteY1522" fmla="*/ 3865901 h 6858000"/>
              <a:gd name="connsiteX1523" fmla="*/ 5786815 w 6530564"/>
              <a:gd name="connsiteY1523" fmla="*/ 3962149 h 6858000"/>
              <a:gd name="connsiteX1524" fmla="*/ 5689529 w 6530564"/>
              <a:gd name="connsiteY1524" fmla="*/ 4151358 h 6858000"/>
              <a:gd name="connsiteX1525" fmla="*/ 5652275 w 6530564"/>
              <a:gd name="connsiteY1525" fmla="*/ 4213857 h 6858000"/>
              <a:gd name="connsiteX1526" fmla="*/ 5648119 w 6530564"/>
              <a:gd name="connsiteY1526" fmla="*/ 4223529 h 6858000"/>
              <a:gd name="connsiteX1527" fmla="*/ 5290656 w 6530564"/>
              <a:gd name="connsiteY1527" fmla="*/ 4740814 h 6858000"/>
              <a:gd name="connsiteX1528" fmla="*/ 5293293 w 6530564"/>
              <a:gd name="connsiteY1528" fmla="*/ 4730974 h 6858000"/>
              <a:gd name="connsiteX1529" fmla="*/ 5252987 w 6530564"/>
              <a:gd name="connsiteY1529" fmla="*/ 4776428 h 6858000"/>
              <a:gd name="connsiteX1530" fmla="*/ 5200205 w 6530564"/>
              <a:gd name="connsiteY1530" fmla="*/ 4829085 h 6858000"/>
              <a:gd name="connsiteX1531" fmla="*/ 5167573 w 6530564"/>
              <a:gd name="connsiteY1531" fmla="*/ 4859015 h 6858000"/>
              <a:gd name="connsiteX1532" fmla="*/ 5164293 w 6530564"/>
              <a:gd name="connsiteY1532" fmla="*/ 4858136 h 6858000"/>
              <a:gd name="connsiteX1533" fmla="*/ 5163415 w 6530564"/>
              <a:gd name="connsiteY1533" fmla="*/ 4861416 h 6858000"/>
              <a:gd name="connsiteX1534" fmla="*/ 5159255 w 6530564"/>
              <a:gd name="connsiteY1534" fmla="*/ 4863817 h 6858000"/>
              <a:gd name="connsiteX1535" fmla="*/ 5154217 w 6530564"/>
              <a:gd name="connsiteY1535" fmla="*/ 4869499 h 6858000"/>
              <a:gd name="connsiteX1536" fmla="*/ 5139981 w 6530564"/>
              <a:gd name="connsiteY1536" fmla="*/ 4883264 h 6858000"/>
              <a:gd name="connsiteX1537" fmla="*/ 5089836 w 6530564"/>
              <a:gd name="connsiteY1537" fmla="*/ 4926080 h 6858000"/>
              <a:gd name="connsiteX1538" fmla="*/ 5068160 w 6530564"/>
              <a:gd name="connsiteY1538" fmla="*/ 4941369 h 6858000"/>
              <a:gd name="connsiteX1539" fmla="*/ 5019772 w 6530564"/>
              <a:gd name="connsiteY1539" fmla="*/ 4977623 h 6858000"/>
              <a:gd name="connsiteX1540" fmla="*/ 5020651 w 6530564"/>
              <a:gd name="connsiteY1540" fmla="*/ 4974342 h 6858000"/>
              <a:gd name="connsiteX1541" fmla="*/ 5011455 w 6530564"/>
              <a:gd name="connsiteY1541" fmla="*/ 4982425 h 6858000"/>
              <a:gd name="connsiteX1542" fmla="*/ 4305801 w 6530564"/>
              <a:gd name="connsiteY1542" fmla="*/ 5306654 h 6858000"/>
              <a:gd name="connsiteX1543" fmla="*/ 3402360 w 6530564"/>
              <a:gd name="connsiteY1543" fmla="*/ 5293105 h 6858000"/>
              <a:gd name="connsiteX1544" fmla="*/ 3404117 w 6530564"/>
              <a:gd name="connsiteY1544" fmla="*/ 5286544 h 6858000"/>
              <a:gd name="connsiteX1545" fmla="*/ 3508914 w 6530564"/>
              <a:gd name="connsiteY1545" fmla="*/ 5275951 h 6858000"/>
              <a:gd name="connsiteX1546" fmla="*/ 3496671 w 6530564"/>
              <a:gd name="connsiteY1546" fmla="*/ 5269154 h 6858000"/>
              <a:gd name="connsiteX1547" fmla="*/ 3557475 w 6530564"/>
              <a:gd name="connsiteY1547" fmla="*/ 5278414 h 6858000"/>
              <a:gd name="connsiteX1548" fmla="*/ 3604513 w 6530564"/>
              <a:gd name="connsiteY1548" fmla="*/ 5273439 h 6858000"/>
              <a:gd name="connsiteX1549" fmla="*/ 3573468 w 6530564"/>
              <a:gd name="connsiteY1549" fmla="*/ 5258088 h 6858000"/>
              <a:gd name="connsiteX1550" fmla="*/ 3577628 w 6530564"/>
              <a:gd name="connsiteY1550" fmla="*/ 5255687 h 6858000"/>
              <a:gd name="connsiteX1551" fmla="*/ 3580907 w 6530564"/>
              <a:gd name="connsiteY1551" fmla="*/ 5256567 h 6858000"/>
              <a:gd name="connsiteX1552" fmla="*/ 3584189 w 6530564"/>
              <a:gd name="connsiteY1552" fmla="*/ 5257445 h 6858000"/>
              <a:gd name="connsiteX1553" fmla="*/ 3590749 w 6530564"/>
              <a:gd name="connsiteY1553" fmla="*/ 5259203 h 6858000"/>
              <a:gd name="connsiteX1554" fmla="*/ 3588347 w 6530564"/>
              <a:gd name="connsiteY1554" fmla="*/ 5255045 h 6858000"/>
              <a:gd name="connsiteX1555" fmla="*/ 3585065 w 6530564"/>
              <a:gd name="connsiteY1555" fmla="*/ 5254166 h 6858000"/>
              <a:gd name="connsiteX1556" fmla="*/ 3581787 w 6530564"/>
              <a:gd name="connsiteY1556" fmla="*/ 5253286 h 6858000"/>
              <a:gd name="connsiteX1557" fmla="*/ 3572825 w 6530564"/>
              <a:gd name="connsiteY1557" fmla="*/ 5247369 h 6858000"/>
              <a:gd name="connsiteX1558" fmla="*/ 3568666 w 6530564"/>
              <a:gd name="connsiteY1558" fmla="*/ 5249771 h 6858000"/>
              <a:gd name="connsiteX1559" fmla="*/ 3571945 w 6530564"/>
              <a:gd name="connsiteY1559" fmla="*/ 5250649 h 6858000"/>
              <a:gd name="connsiteX1560" fmla="*/ 3574346 w 6530564"/>
              <a:gd name="connsiteY1560" fmla="*/ 5254808 h 6858000"/>
              <a:gd name="connsiteX1561" fmla="*/ 3564507 w 6530564"/>
              <a:gd name="connsiteY1561" fmla="*/ 5252171 h 6858000"/>
              <a:gd name="connsiteX1562" fmla="*/ 3561226 w 6530564"/>
              <a:gd name="connsiteY1562" fmla="*/ 5251293 h 6858000"/>
              <a:gd name="connsiteX1563" fmla="*/ 3539378 w 6530564"/>
              <a:gd name="connsiteY1563" fmla="*/ 5227860 h 6858000"/>
              <a:gd name="connsiteX1564" fmla="*/ 3579620 w 6530564"/>
              <a:gd name="connsiteY1564" fmla="*/ 5235127 h 6858000"/>
              <a:gd name="connsiteX1565" fmla="*/ 3570016 w 6530564"/>
              <a:gd name="connsiteY1565" fmla="*/ 5218490 h 6858000"/>
              <a:gd name="connsiteX1566" fmla="*/ 3657531 w 6530564"/>
              <a:gd name="connsiteY1566" fmla="*/ 5206782 h 6858000"/>
              <a:gd name="connsiteX1567" fmla="*/ 3660813 w 6530564"/>
              <a:gd name="connsiteY1567" fmla="*/ 5207661 h 6858000"/>
              <a:gd name="connsiteX1568" fmla="*/ 3667372 w 6530564"/>
              <a:gd name="connsiteY1568" fmla="*/ 5209419 h 6858000"/>
              <a:gd name="connsiteX1569" fmla="*/ 3671532 w 6530564"/>
              <a:gd name="connsiteY1569" fmla="*/ 5207018 h 6858000"/>
              <a:gd name="connsiteX1570" fmla="*/ 3710251 w 6530564"/>
              <a:gd name="connsiteY1570" fmla="*/ 5206844 h 6858000"/>
              <a:gd name="connsiteX1571" fmla="*/ 3724251 w 6530564"/>
              <a:gd name="connsiteY1571" fmla="*/ 5207082 h 6858000"/>
              <a:gd name="connsiteX1572" fmla="*/ 3728411 w 6530564"/>
              <a:gd name="connsiteY1572" fmla="*/ 5204679 h 6858000"/>
              <a:gd name="connsiteX1573" fmla="*/ 3731689 w 6530564"/>
              <a:gd name="connsiteY1573" fmla="*/ 5205559 h 6858000"/>
              <a:gd name="connsiteX1574" fmla="*/ 3732569 w 6530564"/>
              <a:gd name="connsiteY1574" fmla="*/ 5202278 h 6858000"/>
              <a:gd name="connsiteX1575" fmla="*/ 3735849 w 6530564"/>
              <a:gd name="connsiteY1575" fmla="*/ 5203156 h 6858000"/>
              <a:gd name="connsiteX1576" fmla="*/ 3750729 w 6530564"/>
              <a:gd name="connsiteY1576" fmla="*/ 5200112 h 6858000"/>
              <a:gd name="connsiteX1577" fmla="*/ 3741767 w 6530564"/>
              <a:gd name="connsiteY1577" fmla="*/ 5194194 h 6858000"/>
              <a:gd name="connsiteX1578" fmla="*/ 3750085 w 6530564"/>
              <a:gd name="connsiteY1578" fmla="*/ 5189392 h 6858000"/>
              <a:gd name="connsiteX1579" fmla="*/ 3780485 w 6530564"/>
              <a:gd name="connsiteY1579" fmla="*/ 5194022 h 6858000"/>
              <a:gd name="connsiteX1580" fmla="*/ 3866245 w 6530564"/>
              <a:gd name="connsiteY1580" fmla="*/ 5188875 h 6858000"/>
              <a:gd name="connsiteX1581" fmla="*/ 3887685 w 6530564"/>
              <a:gd name="connsiteY1581" fmla="*/ 5187588 h 6858000"/>
              <a:gd name="connsiteX1582" fmla="*/ 3959442 w 6530564"/>
              <a:gd name="connsiteY1582" fmla="*/ 5182205 h 6858000"/>
              <a:gd name="connsiteX1583" fmla="*/ 3969282 w 6530564"/>
              <a:gd name="connsiteY1583" fmla="*/ 5184842 h 6858000"/>
              <a:gd name="connsiteX1584" fmla="*/ 3977601 w 6530564"/>
              <a:gd name="connsiteY1584" fmla="*/ 5180038 h 6858000"/>
              <a:gd name="connsiteX1585" fmla="*/ 3980003 w 6530564"/>
              <a:gd name="connsiteY1585" fmla="*/ 5184199 h 6858000"/>
              <a:gd name="connsiteX1586" fmla="*/ 4031200 w 6530564"/>
              <a:gd name="connsiteY1586" fmla="*/ 5176823 h 6858000"/>
              <a:gd name="connsiteX1587" fmla="*/ 4029443 w 6530564"/>
              <a:gd name="connsiteY1587" fmla="*/ 5183383 h 6858000"/>
              <a:gd name="connsiteX1588" fmla="*/ 4041919 w 6530564"/>
              <a:gd name="connsiteY1588" fmla="*/ 5176178 h 6858000"/>
              <a:gd name="connsiteX1589" fmla="*/ 4067519 w 6530564"/>
              <a:gd name="connsiteY1589" fmla="*/ 5172490 h 6858000"/>
              <a:gd name="connsiteX1590" fmla="*/ 4070798 w 6530564"/>
              <a:gd name="connsiteY1590" fmla="*/ 5173369 h 6858000"/>
              <a:gd name="connsiteX1591" fmla="*/ 4069920 w 6530564"/>
              <a:gd name="connsiteY1591" fmla="*/ 5176648 h 6858000"/>
              <a:gd name="connsiteX1592" fmla="*/ 4069041 w 6530564"/>
              <a:gd name="connsiteY1592" fmla="*/ 5179929 h 6858000"/>
              <a:gd name="connsiteX1593" fmla="*/ 4072321 w 6530564"/>
              <a:gd name="connsiteY1593" fmla="*/ 5180808 h 6858000"/>
              <a:gd name="connsiteX1594" fmla="*/ 4089601 w 6530564"/>
              <a:gd name="connsiteY1594" fmla="*/ 5181922 h 6858000"/>
              <a:gd name="connsiteX1595" fmla="*/ 4088723 w 6530564"/>
              <a:gd name="connsiteY1595" fmla="*/ 5185204 h 6858000"/>
              <a:gd name="connsiteX1596" fmla="*/ 4092003 w 6530564"/>
              <a:gd name="connsiteY1596" fmla="*/ 5186082 h 6858000"/>
              <a:gd name="connsiteX1597" fmla="*/ 4096162 w 6530564"/>
              <a:gd name="connsiteY1597" fmla="*/ 5183681 h 6858000"/>
              <a:gd name="connsiteX1598" fmla="*/ 4165519 w 6530564"/>
              <a:gd name="connsiteY1598" fmla="*/ 5174139 h 6858000"/>
              <a:gd name="connsiteX1599" fmla="*/ 4237513 w 6530564"/>
              <a:gd name="connsiteY1599" fmla="*/ 5154755 h 6858000"/>
              <a:gd name="connsiteX1600" fmla="*/ 4264671 w 6530564"/>
              <a:gd name="connsiteY1600" fmla="*/ 5150166 h 6858000"/>
              <a:gd name="connsiteX1601" fmla="*/ 4275426 w 6530564"/>
              <a:gd name="connsiteY1601" fmla="*/ 5147224 h 6858000"/>
              <a:gd name="connsiteX1602" fmla="*/ 4225547 w 6530564"/>
              <a:gd name="connsiteY1602" fmla="*/ 5155482 h 6858000"/>
              <a:gd name="connsiteX1603" fmla="*/ 3777147 w 6530564"/>
              <a:gd name="connsiteY1603" fmla="*/ 5162641 h 6858000"/>
              <a:gd name="connsiteX1604" fmla="*/ 3607202 w 6530564"/>
              <a:gd name="connsiteY1604" fmla="*/ 5141859 h 6858000"/>
              <a:gd name="connsiteX1605" fmla="*/ 3593293 w 6530564"/>
              <a:gd name="connsiteY1605" fmla="*/ 5134094 h 6858000"/>
              <a:gd name="connsiteX1606" fmla="*/ 3601266 w 6530564"/>
              <a:gd name="connsiteY1606" fmla="*/ 5128978 h 6858000"/>
              <a:gd name="connsiteX1607" fmla="*/ 4150133 w 6530564"/>
              <a:gd name="connsiteY1607" fmla="*/ 5138134 h 6858000"/>
              <a:gd name="connsiteX1608" fmla="*/ 4432718 w 6530564"/>
              <a:gd name="connsiteY1608" fmla="*/ 5085854 h 6858000"/>
              <a:gd name="connsiteX1609" fmla="*/ 4466865 w 6530564"/>
              <a:gd name="connsiteY1609" fmla="*/ 5078886 h 6858000"/>
              <a:gd name="connsiteX1610" fmla="*/ 4480356 w 6530564"/>
              <a:gd name="connsiteY1610" fmla="*/ 5069063 h 6858000"/>
              <a:gd name="connsiteX1611" fmla="*/ 4462767 w 6530564"/>
              <a:gd name="connsiteY1611" fmla="*/ 5061914 h 6858000"/>
              <a:gd name="connsiteX1612" fmla="*/ 4330679 w 6530564"/>
              <a:gd name="connsiteY1612" fmla="*/ 5094082 h 6858000"/>
              <a:gd name="connsiteX1613" fmla="*/ 4193125 w 6530564"/>
              <a:gd name="connsiteY1613" fmla="*/ 5115579 h 6858000"/>
              <a:gd name="connsiteX1614" fmla="*/ 4089964 w 6530564"/>
              <a:gd name="connsiteY1614" fmla="*/ 5124917 h 6858000"/>
              <a:gd name="connsiteX1615" fmla="*/ 4090545 w 6530564"/>
              <a:gd name="connsiteY1615" fmla="*/ 5125923 h 6858000"/>
              <a:gd name="connsiteX1616" fmla="*/ 4046787 w 6530564"/>
              <a:gd name="connsiteY1616" fmla="*/ 5131776 h 6858000"/>
              <a:gd name="connsiteX1617" fmla="*/ 4047666 w 6530564"/>
              <a:gd name="connsiteY1617" fmla="*/ 5128497 h 6858000"/>
              <a:gd name="connsiteX1618" fmla="*/ 4061664 w 6530564"/>
              <a:gd name="connsiteY1618" fmla="*/ 5128732 h 6858000"/>
              <a:gd name="connsiteX1619" fmla="*/ 4072652 w 6530564"/>
              <a:gd name="connsiteY1619" fmla="*/ 5126484 h 6858000"/>
              <a:gd name="connsiteX1620" fmla="*/ 4056543 w 6530564"/>
              <a:gd name="connsiteY1620" fmla="*/ 5127942 h 6858000"/>
              <a:gd name="connsiteX1621" fmla="*/ 4025363 w 6530564"/>
              <a:gd name="connsiteY1621" fmla="*/ 5128577 h 6858000"/>
              <a:gd name="connsiteX1622" fmla="*/ 4022586 w 6530564"/>
              <a:gd name="connsiteY1622" fmla="*/ 5131884 h 6858000"/>
              <a:gd name="connsiteX1623" fmla="*/ 4021187 w 6530564"/>
              <a:gd name="connsiteY1623" fmla="*/ 5135465 h 6858000"/>
              <a:gd name="connsiteX1624" fmla="*/ 4014626 w 6530564"/>
              <a:gd name="connsiteY1624" fmla="*/ 5133707 h 6858000"/>
              <a:gd name="connsiteX1625" fmla="*/ 4015505 w 6530564"/>
              <a:gd name="connsiteY1625" fmla="*/ 5130427 h 6858000"/>
              <a:gd name="connsiteX1626" fmla="*/ 4012226 w 6530564"/>
              <a:gd name="connsiteY1626" fmla="*/ 5129549 h 6858000"/>
              <a:gd name="connsiteX1627" fmla="*/ 4009785 w 6530564"/>
              <a:gd name="connsiteY1627" fmla="*/ 5128894 h 6858000"/>
              <a:gd name="connsiteX1628" fmla="*/ 3920985 w 6530564"/>
              <a:gd name="connsiteY1628" fmla="*/ 5130704 h 6858000"/>
              <a:gd name="connsiteX1629" fmla="*/ 3897176 w 6530564"/>
              <a:gd name="connsiteY1629" fmla="*/ 5129411 h 6858000"/>
              <a:gd name="connsiteX1630" fmla="*/ 3884467 w 6530564"/>
              <a:gd name="connsiteY1630" fmla="*/ 5133988 h 6858000"/>
              <a:gd name="connsiteX1631" fmla="*/ 3866308 w 6530564"/>
              <a:gd name="connsiteY1631" fmla="*/ 5136155 h 6858000"/>
              <a:gd name="connsiteX1632" fmla="*/ 3845748 w 6530564"/>
              <a:gd name="connsiteY1632" fmla="*/ 5134162 h 6858000"/>
              <a:gd name="connsiteX1633" fmla="*/ 3821029 w 6530564"/>
              <a:gd name="connsiteY1633" fmla="*/ 5134569 h 6858000"/>
              <a:gd name="connsiteX1634" fmla="*/ 3786467 w 6530564"/>
              <a:gd name="connsiteY1634" fmla="*/ 5132340 h 6858000"/>
              <a:gd name="connsiteX1635" fmla="*/ 3765027 w 6530564"/>
              <a:gd name="connsiteY1635" fmla="*/ 5133628 h 6858000"/>
              <a:gd name="connsiteX1636" fmla="*/ 3761746 w 6530564"/>
              <a:gd name="connsiteY1636" fmla="*/ 5132748 h 6858000"/>
              <a:gd name="connsiteX1637" fmla="*/ 3733748 w 6530564"/>
              <a:gd name="connsiteY1637" fmla="*/ 5132278 h 6858000"/>
              <a:gd name="connsiteX1638" fmla="*/ 3709028 w 6530564"/>
              <a:gd name="connsiteY1638" fmla="*/ 5132686 h 6858000"/>
              <a:gd name="connsiteX1639" fmla="*/ 3698308 w 6530564"/>
              <a:gd name="connsiteY1639" fmla="*/ 5133328 h 6858000"/>
              <a:gd name="connsiteX1640" fmla="*/ 3695027 w 6530564"/>
              <a:gd name="connsiteY1640" fmla="*/ 5132450 h 6858000"/>
              <a:gd name="connsiteX1641" fmla="*/ 3686065 w 6530564"/>
              <a:gd name="connsiteY1641" fmla="*/ 5126532 h 6858000"/>
              <a:gd name="connsiteX1642" fmla="*/ 3682787 w 6530564"/>
              <a:gd name="connsiteY1642" fmla="*/ 5125654 h 6858000"/>
              <a:gd name="connsiteX1643" fmla="*/ 3675347 w 6530564"/>
              <a:gd name="connsiteY1643" fmla="*/ 5127176 h 6858000"/>
              <a:gd name="connsiteX1644" fmla="*/ 3674467 w 6530564"/>
              <a:gd name="connsiteY1644" fmla="*/ 5130457 h 6858000"/>
              <a:gd name="connsiteX1645" fmla="*/ 3658065 w 6530564"/>
              <a:gd name="connsiteY1645" fmla="*/ 5126062 h 6858000"/>
              <a:gd name="connsiteX1646" fmla="*/ 3653907 w 6530564"/>
              <a:gd name="connsiteY1646" fmla="*/ 5128463 h 6858000"/>
              <a:gd name="connsiteX1647" fmla="*/ 3657187 w 6530564"/>
              <a:gd name="connsiteY1647" fmla="*/ 5129341 h 6858000"/>
              <a:gd name="connsiteX1648" fmla="*/ 3674467 w 6530564"/>
              <a:gd name="connsiteY1648" fmla="*/ 5130457 h 6858000"/>
              <a:gd name="connsiteX1649" fmla="*/ 3673588 w 6530564"/>
              <a:gd name="connsiteY1649" fmla="*/ 5133737 h 6858000"/>
              <a:gd name="connsiteX1650" fmla="*/ 3667027 w 6530564"/>
              <a:gd name="connsiteY1650" fmla="*/ 5131978 h 6858000"/>
              <a:gd name="connsiteX1651" fmla="*/ 3663747 w 6530564"/>
              <a:gd name="connsiteY1651" fmla="*/ 5131100 h 6858000"/>
              <a:gd name="connsiteX1652" fmla="*/ 3653027 w 6530564"/>
              <a:gd name="connsiteY1652" fmla="*/ 5131744 h 6858000"/>
              <a:gd name="connsiteX1653" fmla="*/ 3639907 w 6530564"/>
              <a:gd name="connsiteY1653" fmla="*/ 5128227 h 6858000"/>
              <a:gd name="connsiteX1654" fmla="*/ 3644067 w 6530564"/>
              <a:gd name="connsiteY1654" fmla="*/ 5125825 h 6858000"/>
              <a:gd name="connsiteX1655" fmla="*/ 3637506 w 6530564"/>
              <a:gd name="connsiteY1655" fmla="*/ 5124069 h 6858000"/>
              <a:gd name="connsiteX1656" fmla="*/ 3630945 w 6530564"/>
              <a:gd name="connsiteY1656" fmla="*/ 5122310 h 6858000"/>
              <a:gd name="connsiteX1657" fmla="*/ 3620224 w 6530564"/>
              <a:gd name="connsiteY1657" fmla="*/ 5122954 h 6858000"/>
              <a:gd name="connsiteX1658" fmla="*/ 3613665 w 6530564"/>
              <a:gd name="connsiteY1658" fmla="*/ 5121196 h 6858000"/>
              <a:gd name="connsiteX1659" fmla="*/ 3609505 w 6530564"/>
              <a:gd name="connsiteY1659" fmla="*/ 5123597 h 6858000"/>
              <a:gd name="connsiteX1660" fmla="*/ 3598785 w 6530564"/>
              <a:gd name="connsiteY1660" fmla="*/ 5124241 h 6858000"/>
              <a:gd name="connsiteX1661" fmla="*/ 3592225 w 6530564"/>
              <a:gd name="connsiteY1661" fmla="*/ 5122483 h 6858000"/>
              <a:gd name="connsiteX1662" fmla="*/ 3589823 w 6530564"/>
              <a:gd name="connsiteY1662" fmla="*/ 5118324 h 6858000"/>
              <a:gd name="connsiteX1663" fmla="*/ 3585664 w 6530564"/>
              <a:gd name="connsiteY1663" fmla="*/ 5120726 h 6858000"/>
              <a:gd name="connsiteX1664" fmla="*/ 3579982 w 6530564"/>
              <a:gd name="connsiteY1664" fmla="*/ 5115687 h 6858000"/>
              <a:gd name="connsiteX1665" fmla="*/ 3572542 w 6530564"/>
              <a:gd name="connsiteY1665" fmla="*/ 5117210 h 6858000"/>
              <a:gd name="connsiteX1666" fmla="*/ 3574945 w 6530564"/>
              <a:gd name="connsiteY1666" fmla="*/ 5121368 h 6858000"/>
              <a:gd name="connsiteX1667" fmla="*/ 3565103 w 6530564"/>
              <a:gd name="connsiteY1667" fmla="*/ 5118731 h 6858000"/>
              <a:gd name="connsiteX1668" fmla="*/ 3561823 w 6530564"/>
              <a:gd name="connsiteY1668" fmla="*/ 5117852 h 6858000"/>
              <a:gd name="connsiteX1669" fmla="*/ 3547823 w 6530564"/>
              <a:gd name="connsiteY1669" fmla="*/ 5117617 h 6858000"/>
              <a:gd name="connsiteX1670" fmla="*/ 3534703 w 6530564"/>
              <a:gd name="connsiteY1670" fmla="*/ 5114101 h 6858000"/>
              <a:gd name="connsiteX1671" fmla="*/ 3524861 w 6530564"/>
              <a:gd name="connsiteY1671" fmla="*/ 5111464 h 6858000"/>
              <a:gd name="connsiteX1672" fmla="*/ 3505180 w 6530564"/>
              <a:gd name="connsiteY1672" fmla="*/ 5106191 h 6858000"/>
              <a:gd name="connsiteX1673" fmla="*/ 3496218 w 6530564"/>
              <a:gd name="connsiteY1673" fmla="*/ 5100273 h 6858000"/>
              <a:gd name="connsiteX1674" fmla="*/ 3500377 w 6530564"/>
              <a:gd name="connsiteY1674" fmla="*/ 5097872 h 6858000"/>
              <a:gd name="connsiteX1675" fmla="*/ 3504537 w 6530564"/>
              <a:gd name="connsiteY1675" fmla="*/ 5095471 h 6858000"/>
              <a:gd name="connsiteX1676" fmla="*/ 3501256 w 6530564"/>
              <a:gd name="connsiteY1676" fmla="*/ 5094592 h 6858000"/>
              <a:gd name="connsiteX1677" fmla="*/ 3497975 w 6530564"/>
              <a:gd name="connsiteY1677" fmla="*/ 5093714 h 6858000"/>
              <a:gd name="connsiteX1678" fmla="*/ 3493817 w 6530564"/>
              <a:gd name="connsiteY1678" fmla="*/ 5096115 h 6858000"/>
              <a:gd name="connsiteX1679" fmla="*/ 3489659 w 6530564"/>
              <a:gd name="connsiteY1679" fmla="*/ 5098516 h 6858000"/>
              <a:gd name="connsiteX1680" fmla="*/ 3488778 w 6530564"/>
              <a:gd name="connsiteY1680" fmla="*/ 5101796 h 6858000"/>
              <a:gd name="connsiteX1681" fmla="*/ 3504301 w 6530564"/>
              <a:gd name="connsiteY1681" fmla="*/ 5109471 h 6858000"/>
              <a:gd name="connsiteX1682" fmla="*/ 3507581 w 6530564"/>
              <a:gd name="connsiteY1682" fmla="*/ 5110349 h 6858000"/>
              <a:gd name="connsiteX1683" fmla="*/ 3520701 w 6530564"/>
              <a:gd name="connsiteY1683" fmla="*/ 5113865 h 6858000"/>
              <a:gd name="connsiteX1684" fmla="*/ 3527262 w 6530564"/>
              <a:gd name="connsiteY1684" fmla="*/ 5115624 h 6858000"/>
              <a:gd name="connsiteX1685" fmla="*/ 3509983 w 6530564"/>
              <a:gd name="connsiteY1685" fmla="*/ 5114509 h 6858000"/>
              <a:gd name="connsiteX1686" fmla="*/ 3489421 w 6530564"/>
              <a:gd name="connsiteY1686" fmla="*/ 5112516 h 6858000"/>
              <a:gd name="connsiteX1687" fmla="*/ 3483740 w 6530564"/>
              <a:gd name="connsiteY1687" fmla="*/ 5107478 h 6858000"/>
              <a:gd name="connsiteX1688" fmla="*/ 3477179 w 6530564"/>
              <a:gd name="connsiteY1688" fmla="*/ 5105719 h 6858000"/>
              <a:gd name="connsiteX1689" fmla="*/ 3460778 w 6530564"/>
              <a:gd name="connsiteY1689" fmla="*/ 5101325 h 6858000"/>
              <a:gd name="connsiteX1690" fmla="*/ 3464938 w 6530564"/>
              <a:gd name="connsiteY1690" fmla="*/ 5098924 h 6858000"/>
              <a:gd name="connsiteX1691" fmla="*/ 3465816 w 6530564"/>
              <a:gd name="connsiteY1691" fmla="*/ 5095643 h 6858000"/>
              <a:gd name="connsiteX1692" fmla="*/ 3462537 w 6530564"/>
              <a:gd name="connsiteY1692" fmla="*/ 5094765 h 6858000"/>
              <a:gd name="connsiteX1693" fmla="*/ 3459257 w 6530564"/>
              <a:gd name="connsiteY1693" fmla="*/ 5093886 h 6858000"/>
              <a:gd name="connsiteX1694" fmla="*/ 3455097 w 6530564"/>
              <a:gd name="connsiteY1694" fmla="*/ 5096287 h 6858000"/>
              <a:gd name="connsiteX1695" fmla="*/ 3451816 w 6530564"/>
              <a:gd name="connsiteY1695" fmla="*/ 5095409 h 6858000"/>
              <a:gd name="connsiteX1696" fmla="*/ 3448536 w 6530564"/>
              <a:gd name="connsiteY1696" fmla="*/ 5094529 h 6858000"/>
              <a:gd name="connsiteX1697" fmla="*/ 3434537 w 6530564"/>
              <a:gd name="connsiteY1697" fmla="*/ 5094294 h 6858000"/>
              <a:gd name="connsiteX1698" fmla="*/ 3418134 w 6530564"/>
              <a:gd name="connsiteY1698" fmla="*/ 5089898 h 6858000"/>
              <a:gd name="connsiteX1699" fmla="*/ 3415734 w 6530564"/>
              <a:gd name="connsiteY1699" fmla="*/ 5085739 h 6858000"/>
              <a:gd name="connsiteX1700" fmla="*/ 3419893 w 6530564"/>
              <a:gd name="connsiteY1700" fmla="*/ 5083337 h 6858000"/>
              <a:gd name="connsiteX1701" fmla="*/ 3460135 w 6530564"/>
              <a:gd name="connsiteY1701" fmla="*/ 5090605 h 6858000"/>
              <a:gd name="connsiteX1702" fmla="*/ 3463417 w 6530564"/>
              <a:gd name="connsiteY1702" fmla="*/ 5091485 h 6858000"/>
              <a:gd name="connsiteX1703" fmla="*/ 3461014 w 6530564"/>
              <a:gd name="connsiteY1703" fmla="*/ 5087326 h 6858000"/>
              <a:gd name="connsiteX1704" fmla="*/ 3420771 w 6530564"/>
              <a:gd name="connsiteY1704" fmla="*/ 5080058 h 6858000"/>
              <a:gd name="connsiteX1705" fmla="*/ 3416848 w 6530564"/>
              <a:gd name="connsiteY1705" fmla="*/ 5068459 h 6858000"/>
              <a:gd name="connsiteX1706" fmla="*/ 3382522 w 6530564"/>
              <a:gd name="connsiteY1706" fmla="*/ 5052230 h 6858000"/>
              <a:gd name="connsiteX1707" fmla="*/ 3258344 w 6530564"/>
              <a:gd name="connsiteY1707" fmla="*/ 4990831 h 6858000"/>
              <a:gd name="connsiteX1708" fmla="*/ 3255064 w 6530564"/>
              <a:gd name="connsiteY1708" fmla="*/ 4989952 h 6858000"/>
              <a:gd name="connsiteX1709" fmla="*/ 3251783 w 6530564"/>
              <a:gd name="connsiteY1709" fmla="*/ 4989072 h 6858000"/>
              <a:gd name="connsiteX1710" fmla="*/ 3254186 w 6530564"/>
              <a:gd name="connsiteY1710" fmla="*/ 4993232 h 6858000"/>
              <a:gd name="connsiteX1711" fmla="*/ 3375085 w 6530564"/>
              <a:gd name="connsiteY1711" fmla="*/ 5053753 h 6858000"/>
              <a:gd name="connsiteX1712" fmla="*/ 3371803 w 6530564"/>
              <a:gd name="connsiteY1712" fmla="*/ 5052874 h 6858000"/>
              <a:gd name="connsiteX1713" fmla="*/ 3376606 w 6530564"/>
              <a:gd name="connsiteY1713" fmla="*/ 5061192 h 6858000"/>
              <a:gd name="connsiteX1714" fmla="*/ 3366767 w 6530564"/>
              <a:gd name="connsiteY1714" fmla="*/ 5058555 h 6858000"/>
              <a:gd name="connsiteX1715" fmla="*/ 3367645 w 6530564"/>
              <a:gd name="connsiteY1715" fmla="*/ 5055275 h 6858000"/>
              <a:gd name="connsiteX1716" fmla="*/ 3364364 w 6530564"/>
              <a:gd name="connsiteY1716" fmla="*/ 5054397 h 6858000"/>
              <a:gd name="connsiteX1717" fmla="*/ 3361083 w 6530564"/>
              <a:gd name="connsiteY1717" fmla="*/ 5053517 h 6858000"/>
              <a:gd name="connsiteX1718" fmla="*/ 3360205 w 6530564"/>
              <a:gd name="connsiteY1718" fmla="*/ 5056798 h 6858000"/>
              <a:gd name="connsiteX1719" fmla="*/ 3344683 w 6530564"/>
              <a:gd name="connsiteY1719" fmla="*/ 5049123 h 6858000"/>
              <a:gd name="connsiteX1720" fmla="*/ 3338122 w 6530564"/>
              <a:gd name="connsiteY1720" fmla="*/ 5047364 h 6858000"/>
              <a:gd name="connsiteX1721" fmla="*/ 3328281 w 6530564"/>
              <a:gd name="connsiteY1721" fmla="*/ 5044727 h 6858000"/>
              <a:gd name="connsiteX1722" fmla="*/ 3325001 w 6530564"/>
              <a:gd name="connsiteY1722" fmla="*/ 5043849 h 6858000"/>
              <a:gd name="connsiteX1723" fmla="*/ 3322599 w 6530564"/>
              <a:gd name="connsiteY1723" fmla="*/ 5039690 h 6858000"/>
              <a:gd name="connsiteX1724" fmla="*/ 3316040 w 6530564"/>
              <a:gd name="connsiteY1724" fmla="*/ 5037932 h 6858000"/>
              <a:gd name="connsiteX1725" fmla="*/ 3311880 w 6530564"/>
              <a:gd name="connsiteY1725" fmla="*/ 5040333 h 6858000"/>
              <a:gd name="connsiteX1726" fmla="*/ 3233153 w 6530564"/>
              <a:gd name="connsiteY1726" fmla="*/ 5019238 h 6858000"/>
              <a:gd name="connsiteX1727" fmla="*/ 3198829 w 6530564"/>
              <a:gd name="connsiteY1727" fmla="*/ 5003009 h 6858000"/>
              <a:gd name="connsiteX1728" fmla="*/ 3201230 w 6530564"/>
              <a:gd name="connsiteY1728" fmla="*/ 5007168 h 6858000"/>
              <a:gd name="connsiteX1729" fmla="*/ 3137383 w 6530564"/>
              <a:gd name="connsiteY1729" fmla="*/ 4983030 h 6858000"/>
              <a:gd name="connsiteX1730" fmla="*/ 3133223 w 6530564"/>
              <a:gd name="connsiteY1730" fmla="*/ 4985431 h 6858000"/>
              <a:gd name="connsiteX1731" fmla="*/ 3117700 w 6530564"/>
              <a:gd name="connsiteY1731" fmla="*/ 4977756 h 6858000"/>
              <a:gd name="connsiteX1732" fmla="*/ 3115299 w 6530564"/>
              <a:gd name="connsiteY1732" fmla="*/ 4973596 h 6858000"/>
              <a:gd name="connsiteX1733" fmla="*/ 3107860 w 6530564"/>
              <a:gd name="connsiteY1733" fmla="*/ 4975119 h 6858000"/>
              <a:gd name="connsiteX1734" fmla="*/ 3089059 w 6530564"/>
              <a:gd name="connsiteY1734" fmla="*/ 4966565 h 6858000"/>
              <a:gd name="connsiteX1735" fmla="*/ 3085777 w 6530564"/>
              <a:gd name="connsiteY1735" fmla="*/ 4965684 h 6858000"/>
              <a:gd name="connsiteX1736" fmla="*/ 3076815 w 6530564"/>
              <a:gd name="connsiteY1736" fmla="*/ 4959768 h 6858000"/>
              <a:gd name="connsiteX1737" fmla="*/ 3073536 w 6530564"/>
              <a:gd name="connsiteY1737" fmla="*/ 4958890 h 6858000"/>
              <a:gd name="connsiteX1738" fmla="*/ 3070254 w 6530564"/>
              <a:gd name="connsiteY1738" fmla="*/ 4958011 h 6858000"/>
              <a:gd name="connsiteX1739" fmla="*/ 3018005 w 6530564"/>
              <a:gd name="connsiteY1739" fmla="*/ 4929948 h 6858000"/>
              <a:gd name="connsiteX1740" fmla="*/ 3008164 w 6530564"/>
              <a:gd name="connsiteY1740" fmla="*/ 4927311 h 6858000"/>
              <a:gd name="connsiteX1741" fmla="*/ 3004884 w 6530564"/>
              <a:gd name="connsiteY1741" fmla="*/ 4926433 h 6858000"/>
              <a:gd name="connsiteX1742" fmla="*/ 2991763 w 6530564"/>
              <a:gd name="connsiteY1742" fmla="*/ 4922918 h 6858000"/>
              <a:gd name="connsiteX1743" fmla="*/ 2959196 w 6530564"/>
              <a:gd name="connsiteY1743" fmla="*/ 4900127 h 6858000"/>
              <a:gd name="connsiteX1744" fmla="*/ 2832851 w 6530564"/>
              <a:gd name="connsiteY1744" fmla="*/ 4820566 h 6858000"/>
              <a:gd name="connsiteX1745" fmla="*/ 2829571 w 6530564"/>
              <a:gd name="connsiteY1745" fmla="*/ 4819688 h 6858000"/>
              <a:gd name="connsiteX1746" fmla="*/ 2827170 w 6530564"/>
              <a:gd name="connsiteY1746" fmla="*/ 4815530 h 6858000"/>
              <a:gd name="connsiteX1747" fmla="*/ 2790300 w 6530564"/>
              <a:gd name="connsiteY1747" fmla="*/ 4779282 h 6858000"/>
              <a:gd name="connsiteX1748" fmla="*/ 2753001 w 6530564"/>
              <a:gd name="connsiteY1748" fmla="*/ 4745754 h 6858000"/>
              <a:gd name="connsiteX1749" fmla="*/ 2753847 w 6530564"/>
              <a:gd name="connsiteY1749" fmla="*/ 4746386 h 6858000"/>
              <a:gd name="connsiteX1750" fmla="*/ 2763151 w 6530564"/>
              <a:gd name="connsiteY1750" fmla="*/ 4752669 h 6858000"/>
              <a:gd name="connsiteX1751" fmla="*/ 2768833 w 6530564"/>
              <a:gd name="connsiteY1751" fmla="*/ 4757708 h 6858000"/>
              <a:gd name="connsiteX1752" fmla="*/ 2789157 w 6530564"/>
              <a:gd name="connsiteY1752" fmla="*/ 4773703 h 6858000"/>
              <a:gd name="connsiteX1753" fmla="*/ 2824125 w 6530564"/>
              <a:gd name="connsiteY1753" fmla="*/ 4800649 h 6858000"/>
              <a:gd name="connsiteX1754" fmla="*/ 2829807 w 6530564"/>
              <a:gd name="connsiteY1754" fmla="*/ 4805687 h 6858000"/>
              <a:gd name="connsiteX1755" fmla="*/ 2835489 w 6530564"/>
              <a:gd name="connsiteY1755" fmla="*/ 4810727 h 6858000"/>
              <a:gd name="connsiteX1756" fmla="*/ 2839648 w 6530564"/>
              <a:gd name="connsiteY1756" fmla="*/ 4808324 h 6858000"/>
              <a:gd name="connsiteX1757" fmla="*/ 2829163 w 6530564"/>
              <a:gd name="connsiteY1757" fmla="*/ 4794968 h 6858000"/>
              <a:gd name="connsiteX1758" fmla="*/ 2825883 w 6530564"/>
              <a:gd name="connsiteY1758" fmla="*/ 4794088 h 6858000"/>
              <a:gd name="connsiteX1759" fmla="*/ 2773871 w 6530564"/>
              <a:gd name="connsiteY1759" fmla="*/ 4752025 h 6858000"/>
              <a:gd name="connsiteX1760" fmla="*/ 2770590 w 6530564"/>
              <a:gd name="connsiteY1760" fmla="*/ 4751147 h 6858000"/>
              <a:gd name="connsiteX1761" fmla="*/ 2757705 w 6530564"/>
              <a:gd name="connsiteY1761" fmla="*/ 4733631 h 6858000"/>
              <a:gd name="connsiteX1762" fmla="*/ 2740660 w 6530564"/>
              <a:gd name="connsiteY1762" fmla="*/ 4718516 h 6858000"/>
              <a:gd name="connsiteX1763" fmla="*/ 2706021 w 6530564"/>
              <a:gd name="connsiteY1763" fmla="*/ 4690338 h 6858000"/>
              <a:gd name="connsiteX1764" fmla="*/ 2678648 w 6530564"/>
              <a:gd name="connsiteY1764" fmla="*/ 4660537 h 6858000"/>
              <a:gd name="connsiteX1765" fmla="*/ 2682322 w 6530564"/>
              <a:gd name="connsiteY1765" fmla="*/ 4660696 h 6858000"/>
              <a:gd name="connsiteX1766" fmla="*/ 2556040 w 6530564"/>
              <a:gd name="connsiteY1766" fmla="*/ 4528415 h 6858000"/>
              <a:gd name="connsiteX1767" fmla="*/ 2556918 w 6530564"/>
              <a:gd name="connsiteY1767" fmla="*/ 4525136 h 6858000"/>
              <a:gd name="connsiteX1768" fmla="*/ 2553638 w 6530564"/>
              <a:gd name="connsiteY1768" fmla="*/ 4524257 h 6858000"/>
              <a:gd name="connsiteX1769" fmla="*/ 2550359 w 6530564"/>
              <a:gd name="connsiteY1769" fmla="*/ 4523378 h 6858000"/>
              <a:gd name="connsiteX1770" fmla="*/ 2544034 w 6530564"/>
              <a:gd name="connsiteY1770" fmla="*/ 4507619 h 6858000"/>
              <a:gd name="connsiteX1771" fmla="*/ 2505142 w 6530564"/>
              <a:gd name="connsiteY1771" fmla="*/ 4469072 h 6858000"/>
              <a:gd name="connsiteX1772" fmla="*/ 2514981 w 6530564"/>
              <a:gd name="connsiteY1772" fmla="*/ 4471709 h 6858000"/>
              <a:gd name="connsiteX1773" fmla="*/ 2494657 w 6530564"/>
              <a:gd name="connsiteY1773" fmla="*/ 4455716 h 6858000"/>
              <a:gd name="connsiteX1774" fmla="*/ 2498817 w 6530564"/>
              <a:gd name="connsiteY1774" fmla="*/ 4453313 h 6858000"/>
              <a:gd name="connsiteX1775" fmla="*/ 2453599 w 6530564"/>
              <a:gd name="connsiteY1775" fmla="*/ 4399008 h 6858000"/>
              <a:gd name="connsiteX1776" fmla="*/ 2454477 w 6530564"/>
              <a:gd name="connsiteY1776" fmla="*/ 4395729 h 6858000"/>
              <a:gd name="connsiteX1777" fmla="*/ 2424784 w 6530564"/>
              <a:gd name="connsiteY1777" fmla="*/ 4349098 h 6858000"/>
              <a:gd name="connsiteX1778" fmla="*/ 2387006 w 6530564"/>
              <a:gd name="connsiteY1778" fmla="*/ 4293271 h 6858000"/>
              <a:gd name="connsiteX1779" fmla="*/ 2372796 w 6530564"/>
              <a:gd name="connsiteY1779" fmla="*/ 4262654 h 6858000"/>
              <a:gd name="connsiteX1780" fmla="*/ 2354365 w 6530564"/>
              <a:gd name="connsiteY1780" fmla="*/ 4231786 h 6858000"/>
              <a:gd name="connsiteX1781" fmla="*/ 2357546 w 6530564"/>
              <a:gd name="connsiteY1781" fmla="*/ 4232639 h 6858000"/>
              <a:gd name="connsiteX1782" fmla="*/ 2355145 w 6530564"/>
              <a:gd name="connsiteY1782" fmla="*/ 4228480 h 6858000"/>
              <a:gd name="connsiteX1783" fmla="*/ 2349463 w 6530564"/>
              <a:gd name="connsiteY1783" fmla="*/ 4223441 h 6858000"/>
              <a:gd name="connsiteX1784" fmla="*/ 2352745 w 6530564"/>
              <a:gd name="connsiteY1784" fmla="*/ 4224320 h 6858000"/>
              <a:gd name="connsiteX1785" fmla="*/ 2338336 w 6530564"/>
              <a:gd name="connsiteY1785" fmla="*/ 4199366 h 6858000"/>
              <a:gd name="connsiteX1786" fmla="*/ 2335056 w 6530564"/>
              <a:gd name="connsiteY1786" fmla="*/ 4198486 h 6858000"/>
              <a:gd name="connsiteX1787" fmla="*/ 2329374 w 6530564"/>
              <a:gd name="connsiteY1787" fmla="*/ 4193448 h 6858000"/>
              <a:gd name="connsiteX1788" fmla="*/ 2335934 w 6530564"/>
              <a:gd name="connsiteY1788" fmla="*/ 4195206 h 6858000"/>
              <a:gd name="connsiteX1789" fmla="*/ 2328731 w 6530564"/>
              <a:gd name="connsiteY1789" fmla="*/ 4182729 h 6858000"/>
              <a:gd name="connsiteX1790" fmla="*/ 2332011 w 6530564"/>
              <a:gd name="connsiteY1790" fmla="*/ 4183607 h 6858000"/>
              <a:gd name="connsiteX1791" fmla="*/ 2335292 w 6530564"/>
              <a:gd name="connsiteY1791" fmla="*/ 4184486 h 6858000"/>
              <a:gd name="connsiteX1792" fmla="*/ 2336170 w 6530564"/>
              <a:gd name="connsiteY1792" fmla="*/ 4181206 h 6858000"/>
              <a:gd name="connsiteX1793" fmla="*/ 2329610 w 6530564"/>
              <a:gd name="connsiteY1793" fmla="*/ 4179448 h 6858000"/>
              <a:gd name="connsiteX1794" fmla="*/ 2326328 w 6530564"/>
              <a:gd name="connsiteY1794" fmla="*/ 4178569 h 6858000"/>
              <a:gd name="connsiteX1795" fmla="*/ 2323927 w 6530564"/>
              <a:gd name="connsiteY1795" fmla="*/ 4174411 h 6858000"/>
              <a:gd name="connsiteX1796" fmla="*/ 2324807 w 6530564"/>
              <a:gd name="connsiteY1796" fmla="*/ 4171130 h 6858000"/>
              <a:gd name="connsiteX1797" fmla="*/ 2325686 w 6530564"/>
              <a:gd name="connsiteY1797" fmla="*/ 4167850 h 6858000"/>
              <a:gd name="connsiteX1798" fmla="*/ 2322406 w 6530564"/>
              <a:gd name="connsiteY1798" fmla="*/ 4166970 h 6858000"/>
              <a:gd name="connsiteX1799" fmla="*/ 2319125 w 6530564"/>
              <a:gd name="connsiteY1799" fmla="*/ 4166091 h 6858000"/>
              <a:gd name="connsiteX1800" fmla="*/ 2315201 w 6530564"/>
              <a:gd name="connsiteY1800" fmla="*/ 4154494 h 6858000"/>
              <a:gd name="connsiteX1801" fmla="*/ 2318482 w 6530564"/>
              <a:gd name="connsiteY1801" fmla="*/ 4155373 h 6858000"/>
              <a:gd name="connsiteX1802" fmla="*/ 2316081 w 6530564"/>
              <a:gd name="connsiteY1802" fmla="*/ 4151212 h 6858000"/>
              <a:gd name="connsiteX1803" fmla="*/ 2313680 w 6530564"/>
              <a:gd name="connsiteY1803" fmla="*/ 4147053 h 6858000"/>
              <a:gd name="connsiteX1804" fmla="*/ 2307998 w 6530564"/>
              <a:gd name="connsiteY1804" fmla="*/ 4142015 h 6858000"/>
              <a:gd name="connsiteX1805" fmla="*/ 2311277 w 6530564"/>
              <a:gd name="connsiteY1805" fmla="*/ 4142893 h 6858000"/>
              <a:gd name="connsiteX1806" fmla="*/ 2308233 w 6530564"/>
              <a:gd name="connsiteY1806" fmla="*/ 4128016 h 6858000"/>
              <a:gd name="connsiteX1807" fmla="*/ 2314794 w 6530564"/>
              <a:gd name="connsiteY1807" fmla="*/ 4129773 h 6858000"/>
              <a:gd name="connsiteX1808" fmla="*/ 2308469 w 6530564"/>
              <a:gd name="connsiteY1808" fmla="*/ 4114014 h 6858000"/>
              <a:gd name="connsiteX1809" fmla="*/ 2311749 w 6530564"/>
              <a:gd name="connsiteY1809" fmla="*/ 4114894 h 6858000"/>
              <a:gd name="connsiteX1810" fmla="*/ 2314150 w 6530564"/>
              <a:gd name="connsiteY1810" fmla="*/ 4119054 h 6858000"/>
              <a:gd name="connsiteX1811" fmla="*/ 2317430 w 6530564"/>
              <a:gd name="connsiteY1811" fmla="*/ 4119932 h 6858000"/>
              <a:gd name="connsiteX1812" fmla="*/ 2315029 w 6530564"/>
              <a:gd name="connsiteY1812" fmla="*/ 4115773 h 6858000"/>
              <a:gd name="connsiteX1813" fmla="*/ 2312628 w 6530564"/>
              <a:gd name="connsiteY1813" fmla="*/ 4111613 h 6858000"/>
              <a:gd name="connsiteX1814" fmla="*/ 2306947 w 6530564"/>
              <a:gd name="connsiteY1814" fmla="*/ 4106575 h 6858000"/>
              <a:gd name="connsiteX1815" fmla="*/ 2305188 w 6530564"/>
              <a:gd name="connsiteY1815" fmla="*/ 4113136 h 6858000"/>
              <a:gd name="connsiteX1816" fmla="*/ 2302787 w 6530564"/>
              <a:gd name="connsiteY1816" fmla="*/ 4108977 h 6858000"/>
              <a:gd name="connsiteX1817" fmla="*/ 2287500 w 6530564"/>
              <a:gd name="connsiteY1817" fmla="*/ 4087301 h 6858000"/>
              <a:gd name="connsiteX1818" fmla="*/ 2287264 w 6530564"/>
              <a:gd name="connsiteY1818" fmla="*/ 4101302 h 6858000"/>
              <a:gd name="connsiteX1819" fmla="*/ 2280939 w 6530564"/>
              <a:gd name="connsiteY1819" fmla="*/ 4085543 h 6858000"/>
              <a:gd name="connsiteX1820" fmla="*/ 2273736 w 6530564"/>
              <a:gd name="connsiteY1820" fmla="*/ 4073065 h 6858000"/>
              <a:gd name="connsiteX1821" fmla="*/ 2272213 w 6530564"/>
              <a:gd name="connsiteY1821" fmla="*/ 4065626 h 6858000"/>
              <a:gd name="connsiteX1822" fmla="*/ 2278774 w 6530564"/>
              <a:gd name="connsiteY1822" fmla="*/ 4067385 h 6858000"/>
              <a:gd name="connsiteX1823" fmla="*/ 2269169 w 6530564"/>
              <a:gd name="connsiteY1823" fmla="*/ 4050747 h 6858000"/>
              <a:gd name="connsiteX1824" fmla="*/ 2273328 w 6530564"/>
              <a:gd name="connsiteY1824" fmla="*/ 4048346 h 6858000"/>
              <a:gd name="connsiteX1825" fmla="*/ 2275729 w 6530564"/>
              <a:gd name="connsiteY1825" fmla="*/ 4052506 h 6858000"/>
              <a:gd name="connsiteX1826" fmla="*/ 2279010 w 6530564"/>
              <a:gd name="connsiteY1826" fmla="*/ 4053384 h 6858000"/>
              <a:gd name="connsiteX1827" fmla="*/ 2279888 w 6530564"/>
              <a:gd name="connsiteY1827" fmla="*/ 4050103 h 6858000"/>
              <a:gd name="connsiteX1828" fmla="*/ 2277487 w 6530564"/>
              <a:gd name="connsiteY1828" fmla="*/ 4045945 h 6858000"/>
              <a:gd name="connsiteX1829" fmla="*/ 2274206 w 6530564"/>
              <a:gd name="connsiteY1829" fmla="*/ 4045065 h 6858000"/>
              <a:gd name="connsiteX1830" fmla="*/ 2271805 w 6530564"/>
              <a:gd name="connsiteY1830" fmla="*/ 4040907 h 6858000"/>
              <a:gd name="connsiteX1831" fmla="*/ 2269404 w 6530564"/>
              <a:gd name="connsiteY1831" fmla="*/ 4036747 h 6858000"/>
              <a:gd name="connsiteX1832" fmla="*/ 2270282 w 6530564"/>
              <a:gd name="connsiteY1832" fmla="*/ 4033467 h 6858000"/>
              <a:gd name="connsiteX1833" fmla="*/ 2267003 w 6530564"/>
              <a:gd name="connsiteY1833" fmla="*/ 4032587 h 6858000"/>
              <a:gd name="connsiteX1834" fmla="*/ 2267881 w 6530564"/>
              <a:gd name="connsiteY1834" fmla="*/ 4029308 h 6858000"/>
              <a:gd name="connsiteX1835" fmla="*/ 2271162 w 6530564"/>
              <a:gd name="connsiteY1835" fmla="*/ 4030186 h 6858000"/>
              <a:gd name="connsiteX1836" fmla="*/ 2276843 w 6530564"/>
              <a:gd name="connsiteY1836" fmla="*/ 4035224 h 6858000"/>
              <a:gd name="connsiteX1837" fmla="*/ 2281647 w 6530564"/>
              <a:gd name="connsiteY1837" fmla="*/ 4043544 h 6858000"/>
              <a:gd name="connsiteX1838" fmla="*/ 2282526 w 6530564"/>
              <a:gd name="connsiteY1838" fmla="*/ 4040263 h 6858000"/>
              <a:gd name="connsiteX1839" fmla="*/ 2280124 w 6530564"/>
              <a:gd name="connsiteY1839" fmla="*/ 4036104 h 6858000"/>
              <a:gd name="connsiteX1840" fmla="*/ 2272919 w 6530564"/>
              <a:gd name="connsiteY1840" fmla="*/ 4023625 h 6858000"/>
              <a:gd name="connsiteX1841" fmla="*/ 2269640 w 6530564"/>
              <a:gd name="connsiteY1841" fmla="*/ 4022747 h 6858000"/>
              <a:gd name="connsiteX1842" fmla="*/ 2261556 w 6530564"/>
              <a:gd name="connsiteY1842" fmla="*/ 4013550 h 6858000"/>
              <a:gd name="connsiteX1843" fmla="*/ 2240180 w 6530564"/>
              <a:gd name="connsiteY1843" fmla="*/ 3962117 h 6858000"/>
              <a:gd name="connsiteX1844" fmla="*/ 2241060 w 6530564"/>
              <a:gd name="connsiteY1844" fmla="*/ 3958836 h 6858000"/>
              <a:gd name="connsiteX1845" fmla="*/ 2238659 w 6530564"/>
              <a:gd name="connsiteY1845" fmla="*/ 3954676 h 6858000"/>
              <a:gd name="connsiteX1846" fmla="*/ 2234735 w 6530564"/>
              <a:gd name="connsiteY1846" fmla="*/ 3943079 h 6858000"/>
              <a:gd name="connsiteX1847" fmla="*/ 2232334 w 6530564"/>
              <a:gd name="connsiteY1847" fmla="*/ 3938919 h 6858000"/>
              <a:gd name="connsiteX1848" fmla="*/ 2228410 w 6530564"/>
              <a:gd name="connsiteY1848" fmla="*/ 3927321 h 6858000"/>
              <a:gd name="connsiteX1849" fmla="*/ 2224486 w 6530564"/>
              <a:gd name="connsiteY1849" fmla="*/ 3915722 h 6858000"/>
              <a:gd name="connsiteX1850" fmla="*/ 2215995 w 6530564"/>
              <a:gd name="connsiteY1850" fmla="*/ 3881804 h 6858000"/>
              <a:gd name="connsiteX1851" fmla="*/ 2195263 w 6530564"/>
              <a:gd name="connsiteY1851" fmla="*/ 3841091 h 6858000"/>
              <a:gd name="connsiteX1852" fmla="*/ 2191339 w 6530564"/>
              <a:gd name="connsiteY1852" fmla="*/ 3829493 h 6858000"/>
              <a:gd name="connsiteX1853" fmla="*/ 2188651 w 6530564"/>
              <a:gd name="connsiteY1853" fmla="*/ 3836242 h 6858000"/>
              <a:gd name="connsiteX1854" fmla="*/ 2188075 w 6530564"/>
              <a:gd name="connsiteY1854" fmla="*/ 3835811 h 6858000"/>
              <a:gd name="connsiteX1855" fmla="*/ 2194554 w 6530564"/>
              <a:gd name="connsiteY1855" fmla="*/ 3858195 h 6858000"/>
              <a:gd name="connsiteX1856" fmla="*/ 2198532 w 6530564"/>
              <a:gd name="connsiteY1856" fmla="*/ 3875169 h 6858000"/>
              <a:gd name="connsiteX1857" fmla="*/ 2200656 w 6530564"/>
              <a:gd name="connsiteY1857" fmla="*/ 3881649 h 6858000"/>
              <a:gd name="connsiteX1858" fmla="*/ 2210722 w 6530564"/>
              <a:gd name="connsiteY1858" fmla="*/ 3901486 h 6858000"/>
              <a:gd name="connsiteX1859" fmla="*/ 2217047 w 6530564"/>
              <a:gd name="connsiteY1859" fmla="*/ 3917243 h 6858000"/>
              <a:gd name="connsiteX1860" fmla="*/ 2213766 w 6530564"/>
              <a:gd name="connsiteY1860" fmla="*/ 3916364 h 6858000"/>
              <a:gd name="connsiteX1861" fmla="*/ 2214644 w 6530564"/>
              <a:gd name="connsiteY1861" fmla="*/ 3913085 h 6858000"/>
              <a:gd name="connsiteX1862" fmla="*/ 2211364 w 6530564"/>
              <a:gd name="connsiteY1862" fmla="*/ 3912205 h 6858000"/>
              <a:gd name="connsiteX1863" fmla="*/ 2210486 w 6530564"/>
              <a:gd name="connsiteY1863" fmla="*/ 3915486 h 6858000"/>
              <a:gd name="connsiteX1864" fmla="*/ 2212887 w 6530564"/>
              <a:gd name="connsiteY1864" fmla="*/ 3919646 h 6858000"/>
              <a:gd name="connsiteX1865" fmla="*/ 2222728 w 6530564"/>
              <a:gd name="connsiteY1865" fmla="*/ 3922281 h 6858000"/>
              <a:gd name="connsiteX1866" fmla="*/ 2226652 w 6530564"/>
              <a:gd name="connsiteY1866" fmla="*/ 3933880 h 6858000"/>
              <a:gd name="connsiteX1867" fmla="*/ 2224895 w 6530564"/>
              <a:gd name="connsiteY1867" fmla="*/ 3940442 h 6858000"/>
              <a:gd name="connsiteX1868" fmla="*/ 2221613 w 6530564"/>
              <a:gd name="connsiteY1868" fmla="*/ 3939563 h 6858000"/>
              <a:gd name="connsiteX1869" fmla="*/ 2224015 w 6530564"/>
              <a:gd name="connsiteY1869" fmla="*/ 3943721 h 6858000"/>
              <a:gd name="connsiteX1870" fmla="*/ 2227296 w 6530564"/>
              <a:gd name="connsiteY1870" fmla="*/ 3944601 h 6858000"/>
              <a:gd name="connsiteX1871" fmla="*/ 2232977 w 6530564"/>
              <a:gd name="connsiteY1871" fmla="*/ 3949639 h 6858000"/>
              <a:gd name="connsiteX1872" fmla="*/ 2234499 w 6530564"/>
              <a:gd name="connsiteY1872" fmla="*/ 3957077 h 6858000"/>
              <a:gd name="connsiteX1873" fmla="*/ 2233619 w 6530564"/>
              <a:gd name="connsiteY1873" fmla="*/ 3960358 h 6858000"/>
              <a:gd name="connsiteX1874" fmla="*/ 2236901 w 6530564"/>
              <a:gd name="connsiteY1874" fmla="*/ 3961237 h 6858000"/>
              <a:gd name="connsiteX1875" fmla="*/ 2239302 w 6530564"/>
              <a:gd name="connsiteY1875" fmla="*/ 3965397 h 6858000"/>
              <a:gd name="connsiteX1876" fmla="*/ 2257398 w 6530564"/>
              <a:gd name="connsiteY1876" fmla="*/ 4015951 h 6858000"/>
              <a:gd name="connsiteX1877" fmla="*/ 2259799 w 6530564"/>
              <a:gd name="connsiteY1877" fmla="*/ 4020111 h 6858000"/>
              <a:gd name="connsiteX1878" fmla="*/ 2263079 w 6530564"/>
              <a:gd name="connsiteY1878" fmla="*/ 4020990 h 6858000"/>
              <a:gd name="connsiteX1879" fmla="*/ 2262200 w 6530564"/>
              <a:gd name="connsiteY1879" fmla="*/ 4024269 h 6858000"/>
              <a:gd name="connsiteX1880" fmla="*/ 2258920 w 6530564"/>
              <a:gd name="connsiteY1880" fmla="*/ 4023391 h 6858000"/>
              <a:gd name="connsiteX1881" fmla="*/ 2261086 w 6530564"/>
              <a:gd name="connsiteY1881" fmla="*/ 4041551 h 6858000"/>
              <a:gd name="connsiteX1882" fmla="*/ 2264367 w 6530564"/>
              <a:gd name="connsiteY1882" fmla="*/ 4042429 h 6858000"/>
              <a:gd name="connsiteX1883" fmla="*/ 2255405 w 6530564"/>
              <a:gd name="connsiteY1883" fmla="*/ 4036511 h 6858000"/>
              <a:gd name="connsiteX1884" fmla="*/ 2268055 w 6530564"/>
              <a:gd name="connsiteY1884" fmla="*/ 4068027 h 6858000"/>
              <a:gd name="connsiteX1885" fmla="*/ 2276781 w 6530564"/>
              <a:gd name="connsiteY1885" fmla="*/ 4087944 h 6858000"/>
              <a:gd name="connsiteX1886" fmla="*/ 2285507 w 6530564"/>
              <a:gd name="connsiteY1886" fmla="*/ 4107863 h 6858000"/>
              <a:gd name="connsiteX1887" fmla="*/ 2303838 w 6530564"/>
              <a:gd name="connsiteY1887" fmla="*/ 4144416 h 6858000"/>
              <a:gd name="connsiteX1888" fmla="*/ 2307761 w 6530564"/>
              <a:gd name="connsiteY1888" fmla="*/ 4156015 h 6858000"/>
              <a:gd name="connsiteX1889" fmla="*/ 2312564 w 6530564"/>
              <a:gd name="connsiteY1889" fmla="*/ 4164333 h 6858000"/>
              <a:gd name="connsiteX1890" fmla="*/ 2314087 w 6530564"/>
              <a:gd name="connsiteY1890" fmla="*/ 4171772 h 6858000"/>
              <a:gd name="connsiteX1891" fmla="*/ 2321291 w 6530564"/>
              <a:gd name="connsiteY1891" fmla="*/ 4184250 h 6858000"/>
              <a:gd name="connsiteX1892" fmla="*/ 2325215 w 6530564"/>
              <a:gd name="connsiteY1892" fmla="*/ 4195849 h 6858000"/>
              <a:gd name="connsiteX1893" fmla="*/ 2333297 w 6530564"/>
              <a:gd name="connsiteY1893" fmla="*/ 4205047 h 6858000"/>
              <a:gd name="connsiteX1894" fmla="*/ 2332419 w 6530564"/>
              <a:gd name="connsiteY1894" fmla="*/ 4208327 h 6858000"/>
              <a:gd name="connsiteX1895" fmla="*/ 2391338 w 6530564"/>
              <a:gd name="connsiteY1895" fmla="*/ 4329589 h 6858000"/>
              <a:gd name="connsiteX1896" fmla="*/ 2390458 w 6530564"/>
              <a:gd name="connsiteY1896" fmla="*/ 4332868 h 6858000"/>
              <a:gd name="connsiteX1897" fmla="*/ 2389579 w 6530564"/>
              <a:gd name="connsiteY1897" fmla="*/ 4336150 h 6858000"/>
              <a:gd name="connsiteX1898" fmla="*/ 2384777 w 6530564"/>
              <a:gd name="connsiteY1898" fmla="*/ 4327831 h 6858000"/>
              <a:gd name="connsiteX1899" fmla="*/ 2379973 w 6530564"/>
              <a:gd name="connsiteY1899" fmla="*/ 4319511 h 6858000"/>
              <a:gd name="connsiteX1900" fmla="*/ 2375173 w 6530564"/>
              <a:gd name="connsiteY1900" fmla="*/ 4311195 h 6858000"/>
              <a:gd name="connsiteX1901" fmla="*/ 2371891 w 6530564"/>
              <a:gd name="connsiteY1901" fmla="*/ 4310315 h 6858000"/>
              <a:gd name="connsiteX1902" fmla="*/ 2359884 w 6530564"/>
              <a:gd name="connsiteY1902" fmla="*/ 4289519 h 6858000"/>
              <a:gd name="connsiteX1903" fmla="*/ 2356605 w 6530564"/>
              <a:gd name="connsiteY1903" fmla="*/ 4288639 h 6858000"/>
              <a:gd name="connsiteX1904" fmla="*/ 2355725 w 6530564"/>
              <a:gd name="connsiteY1904" fmla="*/ 4291921 h 6858000"/>
              <a:gd name="connsiteX1905" fmla="*/ 2358127 w 6530564"/>
              <a:gd name="connsiteY1905" fmla="*/ 4296080 h 6858000"/>
              <a:gd name="connsiteX1906" fmla="*/ 2360528 w 6530564"/>
              <a:gd name="connsiteY1906" fmla="*/ 4300238 h 6858000"/>
              <a:gd name="connsiteX1907" fmla="*/ 2362929 w 6530564"/>
              <a:gd name="connsiteY1907" fmla="*/ 4304398 h 6858000"/>
              <a:gd name="connsiteX1908" fmla="*/ 2367731 w 6530564"/>
              <a:gd name="connsiteY1908" fmla="*/ 4312715 h 6858000"/>
              <a:gd name="connsiteX1909" fmla="*/ 2359695 w 6530564"/>
              <a:gd name="connsiteY1909" fmla="*/ 4299246 h 6858000"/>
              <a:gd name="connsiteX1910" fmla="*/ 2353339 w 6530564"/>
              <a:gd name="connsiteY1910" fmla="*/ 4287828 h 6858000"/>
              <a:gd name="connsiteX1911" fmla="*/ 2353323 w 6530564"/>
              <a:gd name="connsiteY1911" fmla="*/ 4287760 h 6858000"/>
              <a:gd name="connsiteX1912" fmla="*/ 2353292 w 6530564"/>
              <a:gd name="connsiteY1912" fmla="*/ 4287741 h 6858000"/>
              <a:gd name="connsiteX1913" fmla="*/ 2352724 w 6530564"/>
              <a:gd name="connsiteY1913" fmla="*/ 4286721 h 6858000"/>
              <a:gd name="connsiteX1914" fmla="*/ 2358361 w 6530564"/>
              <a:gd name="connsiteY1914" fmla="*/ 4282080 h 6858000"/>
              <a:gd name="connsiteX1915" fmla="*/ 2331068 w 6530564"/>
              <a:gd name="connsiteY1915" fmla="*/ 4239607 h 6858000"/>
              <a:gd name="connsiteX1916" fmla="*/ 2330190 w 6530564"/>
              <a:gd name="connsiteY1916" fmla="*/ 4242888 h 6858000"/>
              <a:gd name="connsiteX1917" fmla="*/ 2322985 w 6530564"/>
              <a:gd name="connsiteY1917" fmla="*/ 4230410 h 6858000"/>
              <a:gd name="connsiteX1918" fmla="*/ 2323865 w 6530564"/>
              <a:gd name="connsiteY1918" fmla="*/ 4227129 h 6858000"/>
              <a:gd name="connsiteX1919" fmla="*/ 2320584 w 6530564"/>
              <a:gd name="connsiteY1919" fmla="*/ 4226251 h 6858000"/>
              <a:gd name="connsiteX1920" fmla="*/ 2321464 w 6530564"/>
              <a:gd name="connsiteY1920" fmla="*/ 4222972 h 6858000"/>
              <a:gd name="connsiteX1921" fmla="*/ 2316660 w 6530564"/>
              <a:gd name="connsiteY1921" fmla="*/ 4214652 h 6858000"/>
              <a:gd name="connsiteX1922" fmla="*/ 2310979 w 6530564"/>
              <a:gd name="connsiteY1922" fmla="*/ 4209615 h 6858000"/>
              <a:gd name="connsiteX1923" fmla="*/ 2308578 w 6530564"/>
              <a:gd name="connsiteY1923" fmla="*/ 4205456 h 6858000"/>
              <a:gd name="connsiteX1924" fmla="*/ 2301373 w 6530564"/>
              <a:gd name="connsiteY1924" fmla="*/ 4192977 h 6858000"/>
              <a:gd name="connsiteX1925" fmla="*/ 2298093 w 6530564"/>
              <a:gd name="connsiteY1925" fmla="*/ 4192099 h 6858000"/>
              <a:gd name="connsiteX1926" fmla="*/ 2295692 w 6530564"/>
              <a:gd name="connsiteY1926" fmla="*/ 4187939 h 6858000"/>
              <a:gd name="connsiteX1927" fmla="*/ 2277360 w 6530564"/>
              <a:gd name="connsiteY1927" fmla="*/ 4151385 h 6858000"/>
              <a:gd name="connsiteX1928" fmla="*/ 2281520 w 6530564"/>
              <a:gd name="connsiteY1928" fmla="*/ 4148984 h 6858000"/>
              <a:gd name="connsiteX1929" fmla="*/ 2283921 w 6530564"/>
              <a:gd name="connsiteY1929" fmla="*/ 4153142 h 6858000"/>
              <a:gd name="connsiteX1930" fmla="*/ 2286322 w 6530564"/>
              <a:gd name="connsiteY1930" fmla="*/ 4157302 h 6858000"/>
              <a:gd name="connsiteX1931" fmla="*/ 2287202 w 6530564"/>
              <a:gd name="connsiteY1931" fmla="*/ 4154022 h 6858000"/>
              <a:gd name="connsiteX1932" fmla="*/ 2284799 w 6530564"/>
              <a:gd name="connsiteY1932" fmla="*/ 4149863 h 6858000"/>
              <a:gd name="connsiteX1933" fmla="*/ 2282398 w 6530564"/>
              <a:gd name="connsiteY1933" fmla="*/ 4145704 h 6858000"/>
              <a:gd name="connsiteX1934" fmla="*/ 2279118 w 6530564"/>
              <a:gd name="connsiteY1934" fmla="*/ 4144824 h 6858000"/>
              <a:gd name="connsiteX1935" fmla="*/ 2275837 w 6530564"/>
              <a:gd name="connsiteY1935" fmla="*/ 4143945 h 6858000"/>
              <a:gd name="connsiteX1936" fmla="*/ 2260788 w 6530564"/>
              <a:gd name="connsiteY1936" fmla="*/ 4108270 h 6858000"/>
              <a:gd name="connsiteX1937" fmla="*/ 2257507 w 6530564"/>
              <a:gd name="connsiteY1937" fmla="*/ 4107391 h 6858000"/>
              <a:gd name="connsiteX1938" fmla="*/ 2229163 w 6530564"/>
              <a:gd name="connsiteY1938" fmla="*/ 4029480 h 6858000"/>
              <a:gd name="connsiteX1939" fmla="*/ 2191448 w 6530564"/>
              <a:gd name="connsiteY1939" fmla="*/ 3920932 h 6858000"/>
              <a:gd name="connsiteX1940" fmla="*/ 2183600 w 6530564"/>
              <a:gd name="connsiteY1940" fmla="*/ 3897734 h 6858000"/>
              <a:gd name="connsiteX1941" fmla="*/ 2184480 w 6530564"/>
              <a:gd name="connsiteY1941" fmla="*/ 3894454 h 6858000"/>
              <a:gd name="connsiteX1942" fmla="*/ 2183836 w 6530564"/>
              <a:gd name="connsiteY1942" fmla="*/ 3883736 h 6858000"/>
              <a:gd name="connsiteX1943" fmla="*/ 2181435 w 6530564"/>
              <a:gd name="connsiteY1943" fmla="*/ 3879574 h 6858000"/>
              <a:gd name="connsiteX1944" fmla="*/ 2180556 w 6530564"/>
              <a:gd name="connsiteY1944" fmla="*/ 3882855 h 6858000"/>
              <a:gd name="connsiteX1945" fmla="*/ 2164217 w 6530564"/>
              <a:gd name="connsiteY1945" fmla="*/ 3825741 h 6858000"/>
              <a:gd name="connsiteX1946" fmla="*/ 2151803 w 6530564"/>
              <a:gd name="connsiteY1946" fmla="*/ 3780225 h 6858000"/>
              <a:gd name="connsiteX1947" fmla="*/ 2151319 w 6530564"/>
              <a:gd name="connsiteY1947" fmla="*/ 3777854 h 6858000"/>
              <a:gd name="connsiteX1948" fmla="*/ 2151009 w 6530564"/>
              <a:gd name="connsiteY1948" fmla="*/ 3776873 h 6858000"/>
              <a:gd name="connsiteX1949" fmla="*/ 2132922 w 6530564"/>
              <a:gd name="connsiteY1949" fmla="*/ 3694412 h 6858000"/>
              <a:gd name="connsiteX1950" fmla="*/ 2132655 w 6530564"/>
              <a:gd name="connsiteY1950" fmla="*/ 3694230 h 6858000"/>
              <a:gd name="connsiteX1951" fmla="*/ 2130626 w 6530564"/>
              <a:gd name="connsiteY1951" fmla="*/ 3683943 h 6858000"/>
              <a:gd name="connsiteX1952" fmla="*/ 2101976 w 6530564"/>
              <a:gd name="connsiteY1952" fmla="*/ 3553318 h 6858000"/>
              <a:gd name="connsiteX1953" fmla="*/ 2087236 w 6530564"/>
              <a:gd name="connsiteY1953" fmla="*/ 3095430 h 6858000"/>
              <a:gd name="connsiteX1954" fmla="*/ 2061056 w 6530564"/>
              <a:gd name="connsiteY1954" fmla="*/ 3512229 h 6858000"/>
              <a:gd name="connsiteX1955" fmla="*/ 2059495 w 6530564"/>
              <a:gd name="connsiteY1955" fmla="*/ 3512181 h 6858000"/>
              <a:gd name="connsiteX1956" fmla="*/ 2065891 w 6530564"/>
              <a:gd name="connsiteY1956" fmla="*/ 3549772 h 6858000"/>
              <a:gd name="connsiteX1957" fmla="*/ 2079120 w 6530564"/>
              <a:gd name="connsiteY1957" fmla="*/ 3644728 h 6858000"/>
              <a:gd name="connsiteX1958" fmla="*/ 2083923 w 6530564"/>
              <a:gd name="connsiteY1958" fmla="*/ 3653046 h 6858000"/>
              <a:gd name="connsiteX1959" fmla="*/ 2080643 w 6530564"/>
              <a:gd name="connsiteY1959" fmla="*/ 3652168 h 6858000"/>
              <a:gd name="connsiteX1960" fmla="*/ 2093056 w 6530564"/>
              <a:gd name="connsiteY1960" fmla="*/ 3697684 h 6858000"/>
              <a:gd name="connsiteX1961" fmla="*/ 2093464 w 6530564"/>
              <a:gd name="connsiteY1961" fmla="*/ 3722403 h 6858000"/>
              <a:gd name="connsiteX1962" fmla="*/ 2100904 w 6530564"/>
              <a:gd name="connsiteY1962" fmla="*/ 3720880 h 6858000"/>
              <a:gd name="connsiteX1963" fmla="*/ 2106350 w 6530564"/>
              <a:gd name="connsiteY1963" fmla="*/ 3739919 h 6858000"/>
              <a:gd name="connsiteX1964" fmla="*/ 2100433 w 6530564"/>
              <a:gd name="connsiteY1964" fmla="*/ 3748881 h 6858000"/>
              <a:gd name="connsiteX1965" fmla="*/ 2129421 w 6530564"/>
              <a:gd name="connsiteY1965" fmla="*/ 3837513 h 6858000"/>
              <a:gd name="connsiteX1966" fmla="*/ 2130944 w 6530564"/>
              <a:gd name="connsiteY1966" fmla="*/ 3844951 h 6858000"/>
              <a:gd name="connsiteX1967" fmla="*/ 2133346 w 6530564"/>
              <a:gd name="connsiteY1967" fmla="*/ 3849111 h 6858000"/>
              <a:gd name="connsiteX1968" fmla="*/ 2134224 w 6530564"/>
              <a:gd name="connsiteY1968" fmla="*/ 3845831 h 6858000"/>
              <a:gd name="connsiteX1969" fmla="*/ 2135102 w 6530564"/>
              <a:gd name="connsiteY1969" fmla="*/ 3842550 h 6858000"/>
              <a:gd name="connsiteX1970" fmla="*/ 2165614 w 6530564"/>
              <a:gd name="connsiteY1970" fmla="*/ 3938620 h 6858000"/>
              <a:gd name="connsiteX1971" fmla="*/ 2159697 w 6530564"/>
              <a:gd name="connsiteY1971" fmla="*/ 3947583 h 6858000"/>
              <a:gd name="connsiteX1972" fmla="*/ 2219023 w 6530564"/>
              <a:gd name="connsiteY1972" fmla="*/ 4093565 h 6858000"/>
              <a:gd name="connsiteX1973" fmla="*/ 2289069 w 6530564"/>
              <a:gd name="connsiteY1973" fmla="*/ 4238901 h 6858000"/>
              <a:gd name="connsiteX1974" fmla="*/ 2269214 w 6530564"/>
              <a:gd name="connsiteY1974" fmla="*/ 4194907 h 6858000"/>
              <a:gd name="connsiteX1975" fmla="*/ 2268572 w 6530564"/>
              <a:gd name="connsiteY1975" fmla="*/ 4184188 h 6858000"/>
              <a:gd name="connsiteX1976" fmla="*/ 2224939 w 6530564"/>
              <a:gd name="connsiteY1976" fmla="*/ 4084603 h 6858000"/>
              <a:gd name="connsiteX1977" fmla="*/ 2176741 w 6530564"/>
              <a:gd name="connsiteY1977" fmla="*/ 3962696 h 6858000"/>
              <a:gd name="connsiteX1978" fmla="*/ 2176977 w 6530564"/>
              <a:gd name="connsiteY1978" fmla="*/ 3948697 h 6858000"/>
              <a:gd name="connsiteX1979" fmla="*/ 2152556 w 6530564"/>
              <a:gd name="connsiteY1979" fmla="*/ 3882385 h 6858000"/>
              <a:gd name="connsiteX1980" fmla="*/ 2154313 w 6530564"/>
              <a:gd name="connsiteY1980" fmla="*/ 3875824 h 6858000"/>
              <a:gd name="connsiteX1981" fmla="*/ 2147753 w 6530564"/>
              <a:gd name="connsiteY1981" fmla="*/ 3874066 h 6858000"/>
              <a:gd name="connsiteX1982" fmla="*/ 2128605 w 6530564"/>
              <a:gd name="connsiteY1982" fmla="*/ 3788073 h 6858000"/>
              <a:gd name="connsiteX1983" fmla="*/ 2132530 w 6530564"/>
              <a:gd name="connsiteY1983" fmla="*/ 3799672 h 6858000"/>
              <a:gd name="connsiteX1984" fmla="*/ 2145180 w 6530564"/>
              <a:gd name="connsiteY1984" fmla="*/ 3831186 h 6858000"/>
              <a:gd name="connsiteX1985" fmla="*/ 2168079 w 6530564"/>
              <a:gd name="connsiteY1985" fmla="*/ 3890059 h 6858000"/>
              <a:gd name="connsiteX1986" fmla="*/ 2169600 w 6530564"/>
              <a:gd name="connsiteY1986" fmla="*/ 3897500 h 6858000"/>
              <a:gd name="connsiteX1987" fmla="*/ 2167841 w 6530564"/>
              <a:gd name="connsiteY1987" fmla="*/ 3904059 h 6858000"/>
              <a:gd name="connsiteX1988" fmla="*/ 2179849 w 6530564"/>
              <a:gd name="connsiteY1988" fmla="*/ 3924856 h 6858000"/>
              <a:gd name="connsiteX1989" fmla="*/ 2190097 w 6530564"/>
              <a:gd name="connsiteY1989" fmla="*/ 3952213 h 6858000"/>
              <a:gd name="connsiteX1990" fmla="*/ 2201633 w 6530564"/>
              <a:gd name="connsiteY1990" fmla="*/ 4001009 h 6858000"/>
              <a:gd name="connsiteX1991" fmla="*/ 2204914 w 6530564"/>
              <a:gd name="connsiteY1991" fmla="*/ 4001887 h 6858000"/>
              <a:gd name="connsiteX1992" fmla="*/ 2211239 w 6530564"/>
              <a:gd name="connsiteY1992" fmla="*/ 4017646 h 6858000"/>
              <a:gd name="connsiteX1993" fmla="*/ 2213640 w 6530564"/>
              <a:gd name="connsiteY1993" fmla="*/ 4021805 h 6858000"/>
              <a:gd name="connsiteX1994" fmla="*/ 2226290 w 6530564"/>
              <a:gd name="connsiteY1994" fmla="*/ 4053321 h 6858000"/>
              <a:gd name="connsiteX1995" fmla="*/ 2232615 w 6530564"/>
              <a:gd name="connsiteY1995" fmla="*/ 4069080 h 6858000"/>
              <a:gd name="connsiteX1996" fmla="*/ 2251590 w 6530564"/>
              <a:gd name="connsiteY1996" fmla="*/ 4116353 h 6858000"/>
              <a:gd name="connsiteX1997" fmla="*/ 2260316 w 6530564"/>
              <a:gd name="connsiteY1997" fmla="*/ 4136270 h 6858000"/>
              <a:gd name="connsiteX1998" fmla="*/ 2259437 w 6530564"/>
              <a:gd name="connsiteY1998" fmla="*/ 4139550 h 6858000"/>
              <a:gd name="connsiteX1999" fmla="*/ 2261839 w 6530564"/>
              <a:gd name="connsiteY1999" fmla="*/ 4143710 h 6858000"/>
              <a:gd name="connsiteX2000" fmla="*/ 2265118 w 6530564"/>
              <a:gd name="connsiteY2000" fmla="*/ 4144590 h 6858000"/>
              <a:gd name="connsiteX2001" fmla="*/ 2264239 w 6530564"/>
              <a:gd name="connsiteY2001" fmla="*/ 4147869 h 6858000"/>
              <a:gd name="connsiteX2002" fmla="*/ 2303304 w 6530564"/>
              <a:gd name="connsiteY2002" fmla="*/ 4225136 h 6858000"/>
              <a:gd name="connsiteX2003" fmla="*/ 2304827 w 6530564"/>
              <a:gd name="connsiteY2003" fmla="*/ 4232576 h 6858000"/>
              <a:gd name="connsiteX2004" fmla="*/ 2303948 w 6530564"/>
              <a:gd name="connsiteY2004" fmla="*/ 4235857 h 6858000"/>
              <a:gd name="connsiteX2005" fmla="*/ 2306349 w 6530564"/>
              <a:gd name="connsiteY2005" fmla="*/ 4240017 h 6858000"/>
              <a:gd name="connsiteX2006" fmla="*/ 2309629 w 6530564"/>
              <a:gd name="connsiteY2006" fmla="*/ 4240895 h 6858000"/>
              <a:gd name="connsiteX2007" fmla="*/ 2329718 w 6530564"/>
              <a:gd name="connsiteY2007" fmla="*/ 4270889 h 6858000"/>
              <a:gd name="connsiteX2008" fmla="*/ 2332119 w 6530564"/>
              <a:gd name="connsiteY2008" fmla="*/ 4275047 h 6858000"/>
              <a:gd name="connsiteX2009" fmla="*/ 2337802 w 6530564"/>
              <a:gd name="connsiteY2009" fmla="*/ 4280087 h 6858000"/>
              <a:gd name="connsiteX2010" fmla="*/ 2339523 w 6530564"/>
              <a:gd name="connsiteY2010" fmla="*/ 4273662 h 6858000"/>
              <a:gd name="connsiteX2011" fmla="*/ 2344252 w 6530564"/>
              <a:gd name="connsiteY2011" fmla="*/ 4282253 h 6858000"/>
              <a:gd name="connsiteX2012" fmla="*/ 2353292 w 6530564"/>
              <a:gd name="connsiteY2012" fmla="*/ 4287741 h 6858000"/>
              <a:gd name="connsiteX2013" fmla="*/ 2353339 w 6530564"/>
              <a:gd name="connsiteY2013" fmla="*/ 4287828 h 6858000"/>
              <a:gd name="connsiteX2014" fmla="*/ 2356398 w 6530564"/>
              <a:gd name="connsiteY2014" fmla="*/ 4300890 h 6858000"/>
              <a:gd name="connsiteX2015" fmla="*/ 2366853 w 6530564"/>
              <a:gd name="connsiteY2015" fmla="*/ 4315997 h 6858000"/>
              <a:gd name="connsiteX2016" fmla="*/ 2365974 w 6530564"/>
              <a:gd name="connsiteY2016" fmla="*/ 4319277 h 6858000"/>
              <a:gd name="connsiteX2017" fmla="*/ 2369254 w 6530564"/>
              <a:gd name="connsiteY2017" fmla="*/ 4320156 h 6858000"/>
              <a:gd name="connsiteX2018" fmla="*/ 2372534 w 6530564"/>
              <a:gd name="connsiteY2018" fmla="*/ 4321034 h 6858000"/>
              <a:gd name="connsiteX2019" fmla="*/ 2373178 w 6530564"/>
              <a:gd name="connsiteY2019" fmla="*/ 4331754 h 6858000"/>
              <a:gd name="connsiteX2020" fmla="*/ 2370777 w 6530564"/>
              <a:gd name="connsiteY2020" fmla="*/ 4327595 h 6858000"/>
              <a:gd name="connsiteX2021" fmla="*/ 2365094 w 6530564"/>
              <a:gd name="connsiteY2021" fmla="*/ 4322557 h 6858000"/>
              <a:gd name="connsiteX2022" fmla="*/ 2366617 w 6530564"/>
              <a:gd name="connsiteY2022" fmla="*/ 4329996 h 6858000"/>
              <a:gd name="connsiteX2023" fmla="*/ 2365738 w 6530564"/>
              <a:gd name="connsiteY2023" fmla="*/ 4333277 h 6858000"/>
              <a:gd name="connsiteX2024" fmla="*/ 2352853 w 6530564"/>
              <a:gd name="connsiteY2024" fmla="*/ 4315761 h 6858000"/>
              <a:gd name="connsiteX2025" fmla="*/ 2430574 w 6530564"/>
              <a:gd name="connsiteY2025" fmla="*/ 4445576 h 6858000"/>
              <a:gd name="connsiteX2026" fmla="*/ 2441059 w 6530564"/>
              <a:gd name="connsiteY2026" fmla="*/ 4458934 h 6858000"/>
              <a:gd name="connsiteX2027" fmla="*/ 2443460 w 6530564"/>
              <a:gd name="connsiteY2027" fmla="*/ 4463092 h 6858000"/>
              <a:gd name="connsiteX2028" fmla="*/ 2533015 w 6530564"/>
              <a:gd name="connsiteY2028" fmla="*/ 4574984 h 6858000"/>
              <a:gd name="connsiteX2029" fmla="*/ 2537817 w 6530564"/>
              <a:gd name="connsiteY2029" fmla="*/ 4583302 h 6858000"/>
              <a:gd name="connsiteX2030" fmla="*/ 2529736 w 6530564"/>
              <a:gd name="connsiteY2030" fmla="*/ 4574104 h 6858000"/>
              <a:gd name="connsiteX2031" fmla="*/ 2523175 w 6530564"/>
              <a:gd name="connsiteY2031" fmla="*/ 4572347 h 6858000"/>
              <a:gd name="connsiteX2032" fmla="*/ 2511810 w 6530564"/>
              <a:gd name="connsiteY2032" fmla="*/ 4562270 h 6858000"/>
              <a:gd name="connsiteX2033" fmla="*/ 2509409 w 6530564"/>
              <a:gd name="connsiteY2033" fmla="*/ 4558111 h 6858000"/>
              <a:gd name="connsiteX2034" fmla="*/ 2506129 w 6530564"/>
              <a:gd name="connsiteY2034" fmla="*/ 4557232 h 6858000"/>
              <a:gd name="connsiteX2035" fmla="*/ 2480123 w 6530564"/>
              <a:gd name="connsiteY2035" fmla="*/ 4536200 h 6858000"/>
              <a:gd name="connsiteX2036" fmla="*/ 2485806 w 6530564"/>
              <a:gd name="connsiteY2036" fmla="*/ 4541239 h 6858000"/>
              <a:gd name="connsiteX2037" fmla="*/ 2479243 w 6530564"/>
              <a:gd name="connsiteY2037" fmla="*/ 4539480 h 6858000"/>
              <a:gd name="connsiteX2038" fmla="*/ 2480766 w 6530564"/>
              <a:gd name="connsiteY2038" fmla="*/ 4546920 h 6858000"/>
              <a:gd name="connsiteX2039" fmla="*/ 2477486 w 6530564"/>
              <a:gd name="connsiteY2039" fmla="*/ 4546041 h 6858000"/>
              <a:gd name="connsiteX2040" fmla="*/ 2475085 w 6530564"/>
              <a:gd name="connsiteY2040" fmla="*/ 4541882 h 6858000"/>
              <a:gd name="connsiteX2041" fmla="*/ 2471804 w 6530564"/>
              <a:gd name="connsiteY2041" fmla="*/ 4541004 h 6858000"/>
              <a:gd name="connsiteX2042" fmla="*/ 2454760 w 6530564"/>
              <a:gd name="connsiteY2042" fmla="*/ 4525889 h 6858000"/>
              <a:gd name="connsiteX2043" fmla="*/ 2451480 w 6530564"/>
              <a:gd name="connsiteY2043" fmla="*/ 4525010 h 6858000"/>
              <a:gd name="connsiteX2044" fmla="*/ 2453881 w 6530564"/>
              <a:gd name="connsiteY2044" fmla="*/ 4529170 h 6858000"/>
              <a:gd name="connsiteX2045" fmla="*/ 2453001 w 6530564"/>
              <a:gd name="connsiteY2045" fmla="*/ 4532449 h 6858000"/>
              <a:gd name="connsiteX2046" fmla="*/ 2402746 w 6530564"/>
              <a:gd name="connsiteY2046" fmla="*/ 4483825 h 6858000"/>
              <a:gd name="connsiteX2047" fmla="*/ 2356651 w 6530564"/>
              <a:gd name="connsiteY2047" fmla="*/ 4432800 h 6858000"/>
              <a:gd name="connsiteX2048" fmla="*/ 2353370 w 6530564"/>
              <a:gd name="connsiteY2048" fmla="*/ 4431922 h 6858000"/>
              <a:gd name="connsiteX2049" fmla="*/ 2354248 w 6530564"/>
              <a:gd name="connsiteY2049" fmla="*/ 4428641 h 6858000"/>
              <a:gd name="connsiteX2050" fmla="*/ 2350968 w 6530564"/>
              <a:gd name="connsiteY2050" fmla="*/ 4427762 h 6858000"/>
              <a:gd name="connsiteX2051" fmla="*/ 2348567 w 6530564"/>
              <a:gd name="connsiteY2051" fmla="*/ 4423602 h 6858000"/>
              <a:gd name="connsiteX2052" fmla="*/ 2340484 w 6530564"/>
              <a:gd name="connsiteY2052" fmla="*/ 4414406 h 6858000"/>
              <a:gd name="connsiteX2053" fmla="*/ 2333924 w 6530564"/>
              <a:gd name="connsiteY2053" fmla="*/ 4412648 h 6858000"/>
              <a:gd name="connsiteX2054" fmla="*/ 2345288 w 6530564"/>
              <a:gd name="connsiteY2054" fmla="*/ 4422724 h 6858000"/>
              <a:gd name="connsiteX2055" fmla="*/ 2344408 w 6530564"/>
              <a:gd name="connsiteY2055" fmla="*/ 4426004 h 6858000"/>
              <a:gd name="connsiteX2056" fmla="*/ 2341128 w 6530564"/>
              <a:gd name="connsiteY2056" fmla="*/ 4425125 h 6858000"/>
              <a:gd name="connsiteX2057" fmla="*/ 2343530 w 6530564"/>
              <a:gd name="connsiteY2057" fmla="*/ 4429285 h 6858000"/>
              <a:gd name="connsiteX2058" fmla="*/ 2346809 w 6530564"/>
              <a:gd name="connsiteY2058" fmla="*/ 4430163 h 6858000"/>
              <a:gd name="connsiteX2059" fmla="*/ 2349211 w 6530564"/>
              <a:gd name="connsiteY2059" fmla="*/ 4434323 h 6858000"/>
              <a:gd name="connsiteX2060" fmla="*/ 2357293 w 6530564"/>
              <a:gd name="connsiteY2060" fmla="*/ 4443519 h 6858000"/>
              <a:gd name="connsiteX2061" fmla="*/ 2363854 w 6530564"/>
              <a:gd name="connsiteY2061" fmla="*/ 4445278 h 6858000"/>
              <a:gd name="connsiteX2062" fmla="*/ 2362096 w 6530564"/>
              <a:gd name="connsiteY2062" fmla="*/ 4451837 h 6858000"/>
              <a:gd name="connsiteX2063" fmla="*/ 2382421 w 6530564"/>
              <a:gd name="connsiteY2063" fmla="*/ 4467832 h 6858000"/>
              <a:gd name="connsiteX2064" fmla="*/ 2414753 w 6530564"/>
              <a:gd name="connsiteY2064" fmla="*/ 4504621 h 6858000"/>
              <a:gd name="connsiteX2065" fmla="*/ 2415632 w 6530564"/>
              <a:gd name="connsiteY2065" fmla="*/ 4501341 h 6858000"/>
              <a:gd name="connsiteX2066" fmla="*/ 2420434 w 6530564"/>
              <a:gd name="connsiteY2066" fmla="*/ 4509659 h 6858000"/>
              <a:gd name="connsiteX2067" fmla="*/ 2426995 w 6530564"/>
              <a:gd name="connsiteY2067" fmla="*/ 4511417 h 6858000"/>
              <a:gd name="connsiteX2068" fmla="*/ 2426115 w 6530564"/>
              <a:gd name="connsiteY2068" fmla="*/ 4514697 h 6858000"/>
              <a:gd name="connsiteX2069" fmla="*/ 2430919 w 6530564"/>
              <a:gd name="connsiteY2069" fmla="*/ 4523015 h 6858000"/>
              <a:gd name="connsiteX2070" fmla="*/ 2470691 w 6530564"/>
              <a:gd name="connsiteY2070" fmla="*/ 4558283 h 6858000"/>
              <a:gd name="connsiteX2071" fmla="*/ 2472448 w 6530564"/>
              <a:gd name="connsiteY2071" fmla="*/ 4551724 h 6858000"/>
              <a:gd name="connsiteX2072" fmla="*/ 2534066 w 6530564"/>
              <a:gd name="connsiteY2072" fmla="*/ 4610424 h 6858000"/>
              <a:gd name="connsiteX2073" fmla="*/ 2585200 w 6530564"/>
              <a:gd name="connsiteY2073" fmla="*/ 4655767 h 6858000"/>
              <a:gd name="connsiteX2074" fmla="*/ 2584321 w 6530564"/>
              <a:gd name="connsiteY2074" fmla="*/ 4659048 h 6858000"/>
              <a:gd name="connsiteX2075" fmla="*/ 2618411 w 6530564"/>
              <a:gd name="connsiteY2075" fmla="*/ 4689276 h 6858000"/>
              <a:gd name="connsiteX2076" fmla="*/ 2608571 w 6530564"/>
              <a:gd name="connsiteY2076" fmla="*/ 4686639 h 6858000"/>
              <a:gd name="connsiteX2077" fmla="*/ 2622570 w 6530564"/>
              <a:gd name="connsiteY2077" fmla="*/ 4686874 h 6858000"/>
              <a:gd name="connsiteX2078" fmla="*/ 2658183 w 6530564"/>
              <a:gd name="connsiteY2078" fmla="*/ 4724543 h 6858000"/>
              <a:gd name="connsiteX2079" fmla="*/ 2660584 w 6530564"/>
              <a:gd name="connsiteY2079" fmla="*/ 4728703 h 6858000"/>
              <a:gd name="connsiteX2080" fmla="*/ 2663864 w 6530564"/>
              <a:gd name="connsiteY2080" fmla="*/ 4729582 h 6858000"/>
              <a:gd name="connsiteX2081" fmla="*/ 2664742 w 6530564"/>
              <a:gd name="connsiteY2081" fmla="*/ 4726302 h 6858000"/>
              <a:gd name="connsiteX2082" fmla="*/ 2670424 w 6530564"/>
              <a:gd name="connsiteY2082" fmla="*/ 4731340 h 6858000"/>
              <a:gd name="connsiteX2083" fmla="*/ 2667143 w 6530564"/>
              <a:gd name="connsiteY2083" fmla="*/ 4730462 h 6858000"/>
              <a:gd name="connsiteX2084" fmla="*/ 2666265 w 6530564"/>
              <a:gd name="connsiteY2084" fmla="*/ 4733741 h 6858000"/>
              <a:gd name="connsiteX2085" fmla="*/ 2672825 w 6530564"/>
              <a:gd name="connsiteY2085" fmla="*/ 4735499 h 6858000"/>
              <a:gd name="connsiteX2086" fmla="*/ 2675227 w 6530564"/>
              <a:gd name="connsiteY2086" fmla="*/ 4739658 h 6858000"/>
              <a:gd name="connsiteX2087" fmla="*/ 2685067 w 6530564"/>
              <a:gd name="connsiteY2087" fmla="*/ 4742295 h 6858000"/>
              <a:gd name="connsiteX2088" fmla="*/ 2690749 w 6530564"/>
              <a:gd name="connsiteY2088" fmla="*/ 4747334 h 6858000"/>
              <a:gd name="connsiteX2089" fmla="*/ 2688348 w 6530564"/>
              <a:gd name="connsiteY2089" fmla="*/ 4743174 h 6858000"/>
              <a:gd name="connsiteX2090" fmla="*/ 2685948 w 6530564"/>
              <a:gd name="connsiteY2090" fmla="*/ 4739014 h 6858000"/>
              <a:gd name="connsiteX2091" fmla="*/ 2692507 w 6530564"/>
              <a:gd name="connsiteY2091" fmla="*/ 4740773 h 6858000"/>
              <a:gd name="connsiteX2092" fmla="*/ 2709552 w 6530564"/>
              <a:gd name="connsiteY2092" fmla="*/ 4755887 h 6858000"/>
              <a:gd name="connsiteX2093" fmla="*/ 2741239 w 6530564"/>
              <a:gd name="connsiteY2093" fmla="*/ 4781956 h 6858000"/>
              <a:gd name="connsiteX2094" fmla="*/ 2743642 w 6530564"/>
              <a:gd name="connsiteY2094" fmla="*/ 4786115 h 6858000"/>
              <a:gd name="connsiteX2095" fmla="*/ 2746921 w 6530564"/>
              <a:gd name="connsiteY2095" fmla="*/ 4786995 h 6858000"/>
              <a:gd name="connsiteX2096" fmla="*/ 2761565 w 6530564"/>
              <a:gd name="connsiteY2096" fmla="*/ 4797950 h 6858000"/>
              <a:gd name="connsiteX2097" fmla="*/ 2773807 w 6530564"/>
              <a:gd name="connsiteY2097" fmla="*/ 4804745 h 6858000"/>
              <a:gd name="connsiteX2098" fmla="*/ 2793253 w 6530564"/>
              <a:gd name="connsiteY2098" fmla="*/ 4824020 h 6858000"/>
              <a:gd name="connsiteX2099" fmla="*/ 2792374 w 6530564"/>
              <a:gd name="connsiteY2099" fmla="*/ 4827301 h 6858000"/>
              <a:gd name="connsiteX2100" fmla="*/ 2798935 w 6530564"/>
              <a:gd name="connsiteY2100" fmla="*/ 4829058 h 6858000"/>
              <a:gd name="connsiteX2101" fmla="*/ 2802215 w 6530564"/>
              <a:gd name="connsiteY2101" fmla="*/ 4829937 h 6858000"/>
              <a:gd name="connsiteX2102" fmla="*/ 2799813 w 6530564"/>
              <a:gd name="connsiteY2102" fmla="*/ 4825779 h 6858000"/>
              <a:gd name="connsiteX2103" fmla="*/ 2820139 w 6530564"/>
              <a:gd name="connsiteY2103" fmla="*/ 4841771 h 6858000"/>
              <a:gd name="connsiteX2104" fmla="*/ 2822540 w 6530564"/>
              <a:gd name="connsiteY2104" fmla="*/ 4845931 h 6858000"/>
              <a:gd name="connsiteX2105" fmla="*/ 2825821 w 6530564"/>
              <a:gd name="connsiteY2105" fmla="*/ 4846810 h 6858000"/>
              <a:gd name="connsiteX2106" fmla="*/ 2847025 w 6530564"/>
              <a:gd name="connsiteY2106" fmla="*/ 4859523 h 6858000"/>
              <a:gd name="connsiteX2107" fmla="*/ 2843744 w 6530564"/>
              <a:gd name="connsiteY2107" fmla="*/ 4858645 h 6858000"/>
              <a:gd name="connsiteX2108" fmla="*/ 2833903 w 6530564"/>
              <a:gd name="connsiteY2108" fmla="*/ 4856008 h 6858000"/>
              <a:gd name="connsiteX2109" fmla="*/ 2839585 w 6530564"/>
              <a:gd name="connsiteY2109" fmla="*/ 4861046 h 6858000"/>
              <a:gd name="connsiteX2110" fmla="*/ 2841985 w 6530564"/>
              <a:gd name="connsiteY2110" fmla="*/ 4865204 h 6858000"/>
              <a:gd name="connsiteX2111" fmla="*/ 2829743 w 6530564"/>
              <a:gd name="connsiteY2111" fmla="*/ 4858407 h 6858000"/>
              <a:gd name="connsiteX2112" fmla="*/ 2824705 w 6530564"/>
              <a:gd name="connsiteY2112" fmla="*/ 4864090 h 6858000"/>
              <a:gd name="connsiteX2113" fmla="*/ 2845031 w 6530564"/>
              <a:gd name="connsiteY2113" fmla="*/ 4880083 h 6858000"/>
              <a:gd name="connsiteX2114" fmla="*/ 2847433 w 6530564"/>
              <a:gd name="connsiteY2114" fmla="*/ 4884243 h 6858000"/>
              <a:gd name="connsiteX2115" fmla="*/ 2850711 w 6530564"/>
              <a:gd name="connsiteY2115" fmla="*/ 4885122 h 6858000"/>
              <a:gd name="connsiteX2116" fmla="*/ 2853993 w 6530564"/>
              <a:gd name="connsiteY2116" fmla="*/ 4886000 h 6858000"/>
              <a:gd name="connsiteX2117" fmla="*/ 2851592 w 6530564"/>
              <a:gd name="connsiteY2117" fmla="*/ 4881842 h 6858000"/>
              <a:gd name="connsiteX2118" fmla="*/ 2861432 w 6530564"/>
              <a:gd name="connsiteY2118" fmla="*/ 4884479 h 6858000"/>
              <a:gd name="connsiteX2119" fmla="*/ 2865592 w 6530564"/>
              <a:gd name="connsiteY2119" fmla="*/ 4882076 h 6858000"/>
              <a:gd name="connsiteX2120" fmla="*/ 2850949 w 6530564"/>
              <a:gd name="connsiteY2120" fmla="*/ 4871121 h 6858000"/>
              <a:gd name="connsiteX2121" fmla="*/ 2854228 w 6530564"/>
              <a:gd name="connsiteY2121" fmla="*/ 4872001 h 6858000"/>
              <a:gd name="connsiteX2122" fmla="*/ 2861667 w 6530564"/>
              <a:gd name="connsiteY2122" fmla="*/ 4870478 h 6858000"/>
              <a:gd name="connsiteX2123" fmla="*/ 2856769 w 6530564"/>
              <a:gd name="connsiteY2123" fmla="*/ 4866135 h 6858000"/>
              <a:gd name="connsiteX2124" fmla="*/ 2862737 w 6530564"/>
              <a:gd name="connsiteY2124" fmla="*/ 4868128 h 6858000"/>
              <a:gd name="connsiteX2125" fmla="*/ 2877189 w 6530564"/>
              <a:gd name="connsiteY2125" fmla="*/ 4878154 h 6858000"/>
              <a:gd name="connsiteX2126" fmla="*/ 2889669 w 6530564"/>
              <a:gd name="connsiteY2126" fmla="*/ 4870949 h 6858000"/>
              <a:gd name="connsiteX2127" fmla="*/ 2885509 w 6530564"/>
              <a:gd name="connsiteY2127" fmla="*/ 4873350 h 6858000"/>
              <a:gd name="connsiteX2128" fmla="*/ 2884630 w 6530564"/>
              <a:gd name="connsiteY2128" fmla="*/ 4876631 h 6858000"/>
              <a:gd name="connsiteX2129" fmla="*/ 2883750 w 6530564"/>
              <a:gd name="connsiteY2129" fmla="*/ 4879911 h 6858000"/>
              <a:gd name="connsiteX2130" fmla="*/ 2890311 w 6530564"/>
              <a:gd name="connsiteY2130" fmla="*/ 4881670 h 6858000"/>
              <a:gd name="connsiteX2131" fmla="*/ 2893590 w 6530564"/>
              <a:gd name="connsiteY2131" fmla="*/ 4882548 h 6858000"/>
              <a:gd name="connsiteX2132" fmla="*/ 2898394 w 6530564"/>
              <a:gd name="connsiteY2132" fmla="*/ 4890866 h 6858000"/>
              <a:gd name="connsiteX2133" fmla="*/ 2891834 w 6530564"/>
              <a:gd name="connsiteY2133" fmla="*/ 4889109 h 6858000"/>
              <a:gd name="connsiteX2134" fmla="*/ 2890953 w 6530564"/>
              <a:gd name="connsiteY2134" fmla="*/ 4892389 h 6858000"/>
              <a:gd name="connsiteX2135" fmla="*/ 2896636 w 6530564"/>
              <a:gd name="connsiteY2135" fmla="*/ 4897427 h 6858000"/>
              <a:gd name="connsiteX2136" fmla="*/ 2903197 w 6530564"/>
              <a:gd name="connsiteY2136" fmla="*/ 4899185 h 6858000"/>
              <a:gd name="connsiteX2137" fmla="*/ 2911514 w 6530564"/>
              <a:gd name="connsiteY2137" fmla="*/ 4894383 h 6858000"/>
              <a:gd name="connsiteX2138" fmla="*/ 2915674 w 6530564"/>
              <a:gd name="connsiteY2138" fmla="*/ 4891980 h 6858000"/>
              <a:gd name="connsiteX2139" fmla="*/ 2913273 w 6530564"/>
              <a:gd name="connsiteY2139" fmla="*/ 4887822 h 6858000"/>
              <a:gd name="connsiteX2140" fmla="*/ 2928796 w 6530564"/>
              <a:gd name="connsiteY2140" fmla="*/ 4895497 h 6858000"/>
              <a:gd name="connsiteX2141" fmla="*/ 2918954 w 6530564"/>
              <a:gd name="connsiteY2141" fmla="*/ 4892860 h 6858000"/>
              <a:gd name="connsiteX2142" fmla="*/ 2930317 w 6530564"/>
              <a:gd name="connsiteY2142" fmla="*/ 4902935 h 6858000"/>
              <a:gd name="connsiteX2143" fmla="*/ 2929439 w 6530564"/>
              <a:gd name="connsiteY2143" fmla="*/ 4906217 h 6858000"/>
              <a:gd name="connsiteX2144" fmla="*/ 2932718 w 6530564"/>
              <a:gd name="connsiteY2144" fmla="*/ 4907095 h 6858000"/>
              <a:gd name="connsiteX2145" fmla="*/ 2935999 w 6530564"/>
              <a:gd name="connsiteY2145" fmla="*/ 4907975 h 6858000"/>
              <a:gd name="connsiteX2146" fmla="*/ 2936878 w 6530564"/>
              <a:gd name="connsiteY2146" fmla="*/ 4904694 h 6858000"/>
              <a:gd name="connsiteX2147" fmla="*/ 2941680 w 6530564"/>
              <a:gd name="connsiteY2147" fmla="*/ 4913011 h 6858000"/>
              <a:gd name="connsiteX2148" fmla="*/ 2961363 w 6530564"/>
              <a:gd name="connsiteY2148" fmla="*/ 4918285 h 6858000"/>
              <a:gd name="connsiteX2149" fmla="*/ 2954802 w 6530564"/>
              <a:gd name="connsiteY2149" fmla="*/ 4916527 h 6858000"/>
              <a:gd name="connsiteX2150" fmla="*/ 2972726 w 6530564"/>
              <a:gd name="connsiteY2150" fmla="*/ 4928362 h 6858000"/>
              <a:gd name="connsiteX2151" fmla="*/ 2968566 w 6530564"/>
              <a:gd name="connsiteY2151" fmla="*/ 4930764 h 6858000"/>
              <a:gd name="connsiteX2152" fmla="*/ 2971848 w 6530564"/>
              <a:gd name="connsiteY2152" fmla="*/ 4931642 h 6858000"/>
              <a:gd name="connsiteX2153" fmla="*/ 2970967 w 6530564"/>
              <a:gd name="connsiteY2153" fmla="*/ 4934923 h 6858000"/>
              <a:gd name="connsiteX2154" fmla="*/ 2966810 w 6530564"/>
              <a:gd name="connsiteY2154" fmla="*/ 4937324 h 6858000"/>
              <a:gd name="connsiteX2155" fmla="*/ 2939043 w 6530564"/>
              <a:gd name="connsiteY2155" fmla="*/ 4922854 h 6858000"/>
              <a:gd name="connsiteX2156" fmla="*/ 2939923 w 6530564"/>
              <a:gd name="connsiteY2156" fmla="*/ 4919573 h 6858000"/>
              <a:gd name="connsiteX2157" fmla="*/ 2927680 w 6530564"/>
              <a:gd name="connsiteY2157" fmla="*/ 4912777 h 6858000"/>
              <a:gd name="connsiteX2158" fmla="*/ 2935764 w 6530564"/>
              <a:gd name="connsiteY2158" fmla="*/ 4921974 h 6858000"/>
              <a:gd name="connsiteX2159" fmla="*/ 2920241 w 6530564"/>
              <a:gd name="connsiteY2159" fmla="*/ 4914300 h 6858000"/>
              <a:gd name="connsiteX2160" fmla="*/ 2917839 w 6530564"/>
              <a:gd name="connsiteY2160" fmla="*/ 4910140 h 6858000"/>
              <a:gd name="connsiteX2161" fmla="*/ 2914560 w 6530564"/>
              <a:gd name="connsiteY2161" fmla="*/ 4909260 h 6858000"/>
              <a:gd name="connsiteX2162" fmla="*/ 2910401 w 6530564"/>
              <a:gd name="connsiteY2162" fmla="*/ 4911663 h 6858000"/>
              <a:gd name="connsiteX2163" fmla="*/ 2912801 w 6530564"/>
              <a:gd name="connsiteY2163" fmla="*/ 4915821 h 6858000"/>
              <a:gd name="connsiteX2164" fmla="*/ 2918484 w 6530564"/>
              <a:gd name="connsiteY2164" fmla="*/ 4920859 h 6858000"/>
              <a:gd name="connsiteX2165" fmla="*/ 2921765 w 6530564"/>
              <a:gd name="connsiteY2165" fmla="*/ 4921739 h 6858000"/>
              <a:gd name="connsiteX2166" fmla="*/ 2922643 w 6530564"/>
              <a:gd name="connsiteY2166" fmla="*/ 4918458 h 6858000"/>
              <a:gd name="connsiteX2167" fmla="*/ 2965929 w 6530564"/>
              <a:gd name="connsiteY2167" fmla="*/ 4940604 h 6858000"/>
              <a:gd name="connsiteX2168" fmla="*/ 2968331 w 6530564"/>
              <a:gd name="connsiteY2168" fmla="*/ 4944764 h 6858000"/>
              <a:gd name="connsiteX2169" fmla="*/ 2971612 w 6530564"/>
              <a:gd name="connsiteY2169" fmla="*/ 4945642 h 6858000"/>
              <a:gd name="connsiteX2170" fmla="*/ 2974892 w 6530564"/>
              <a:gd name="connsiteY2170" fmla="*/ 4946522 h 6858000"/>
              <a:gd name="connsiteX2171" fmla="*/ 2992815 w 6530564"/>
              <a:gd name="connsiteY2171" fmla="*/ 4958356 h 6858000"/>
              <a:gd name="connsiteX2172" fmla="*/ 2993695 w 6530564"/>
              <a:gd name="connsiteY2172" fmla="*/ 4955076 h 6858000"/>
              <a:gd name="connsiteX2173" fmla="*/ 2996095 w 6530564"/>
              <a:gd name="connsiteY2173" fmla="*/ 4959234 h 6858000"/>
              <a:gd name="connsiteX2174" fmla="*/ 3001778 w 6530564"/>
              <a:gd name="connsiteY2174" fmla="*/ 4964274 h 6858000"/>
              <a:gd name="connsiteX2175" fmla="*/ 3005937 w 6530564"/>
              <a:gd name="connsiteY2175" fmla="*/ 4961873 h 6858000"/>
              <a:gd name="connsiteX2176" fmla="*/ 3075465 w 6530564"/>
              <a:gd name="connsiteY2176" fmla="*/ 4991048 h 6858000"/>
              <a:gd name="connsiteX2177" fmla="*/ 3081147 w 6530564"/>
              <a:gd name="connsiteY2177" fmla="*/ 4996088 h 6858000"/>
              <a:gd name="connsiteX2178" fmla="*/ 3084428 w 6530564"/>
              <a:gd name="connsiteY2178" fmla="*/ 4996967 h 6858000"/>
              <a:gd name="connsiteX2179" fmla="*/ 3085306 w 6530564"/>
              <a:gd name="connsiteY2179" fmla="*/ 4993685 h 6858000"/>
              <a:gd name="connsiteX2180" fmla="*/ 3103230 w 6530564"/>
              <a:gd name="connsiteY2180" fmla="*/ 5005520 h 6858000"/>
              <a:gd name="connsiteX2181" fmla="*/ 3106511 w 6530564"/>
              <a:gd name="connsiteY2181" fmla="*/ 5006399 h 6858000"/>
              <a:gd name="connsiteX2182" fmla="*/ 3113070 w 6530564"/>
              <a:gd name="connsiteY2182" fmla="*/ 5008157 h 6858000"/>
              <a:gd name="connsiteX2183" fmla="*/ 3116351 w 6530564"/>
              <a:gd name="connsiteY2183" fmla="*/ 5009036 h 6858000"/>
              <a:gd name="connsiteX2184" fmla="*/ 3118751 w 6530564"/>
              <a:gd name="connsiteY2184" fmla="*/ 5013195 h 6858000"/>
              <a:gd name="connsiteX2185" fmla="*/ 3122032 w 6530564"/>
              <a:gd name="connsiteY2185" fmla="*/ 5014073 h 6858000"/>
              <a:gd name="connsiteX2186" fmla="*/ 3141713 w 6530564"/>
              <a:gd name="connsiteY2186" fmla="*/ 5019348 h 6858000"/>
              <a:gd name="connsiteX2187" fmla="*/ 3144995 w 6530564"/>
              <a:gd name="connsiteY2187" fmla="*/ 5020227 h 6858000"/>
              <a:gd name="connsiteX2188" fmla="*/ 3151555 w 6530564"/>
              <a:gd name="connsiteY2188" fmla="*/ 5021985 h 6858000"/>
              <a:gd name="connsiteX2189" fmla="*/ 3154835 w 6530564"/>
              <a:gd name="connsiteY2189" fmla="*/ 5022864 h 6858000"/>
              <a:gd name="connsiteX2190" fmla="*/ 3177797 w 6530564"/>
              <a:gd name="connsiteY2190" fmla="*/ 5029016 h 6858000"/>
              <a:gd name="connsiteX2191" fmla="*/ 3189161 w 6530564"/>
              <a:gd name="connsiteY2191" fmla="*/ 5039093 h 6858000"/>
              <a:gd name="connsiteX2192" fmla="*/ 3191561 w 6530564"/>
              <a:gd name="connsiteY2192" fmla="*/ 5043251 h 6858000"/>
              <a:gd name="connsiteX2193" fmla="*/ 3194841 w 6530564"/>
              <a:gd name="connsiteY2193" fmla="*/ 5044131 h 6858000"/>
              <a:gd name="connsiteX2194" fmla="*/ 3195720 w 6530564"/>
              <a:gd name="connsiteY2194" fmla="*/ 5040850 h 6858000"/>
              <a:gd name="connsiteX2195" fmla="*/ 3192440 w 6530564"/>
              <a:gd name="connsiteY2195" fmla="*/ 5039972 h 6858000"/>
              <a:gd name="connsiteX2196" fmla="*/ 3206440 w 6530564"/>
              <a:gd name="connsiteY2196" fmla="*/ 5040207 h 6858000"/>
              <a:gd name="connsiteX2197" fmla="*/ 3204682 w 6530564"/>
              <a:gd name="connsiteY2197" fmla="*/ 5046768 h 6858000"/>
              <a:gd name="connsiteX2198" fmla="*/ 3200777 w 6530564"/>
              <a:gd name="connsiteY2198" fmla="*/ 5049024 h 6858000"/>
              <a:gd name="connsiteX2199" fmla="*/ 3182802 w 6530564"/>
              <a:gd name="connsiteY2199" fmla="*/ 5042937 h 6858000"/>
              <a:gd name="connsiteX2200" fmla="*/ 3134918 w 6530564"/>
              <a:gd name="connsiteY2200" fmla="*/ 5031590 h 6858000"/>
              <a:gd name="connsiteX2201" fmla="*/ 3132517 w 6530564"/>
              <a:gd name="connsiteY2201" fmla="*/ 5027430 h 6858000"/>
              <a:gd name="connsiteX2202" fmla="*/ 3129237 w 6530564"/>
              <a:gd name="connsiteY2202" fmla="*/ 5026552 h 6858000"/>
              <a:gd name="connsiteX2203" fmla="*/ 3111956 w 6530564"/>
              <a:gd name="connsiteY2203" fmla="*/ 5025438 h 6858000"/>
              <a:gd name="connsiteX2204" fmla="*/ 3125078 w 6530564"/>
              <a:gd name="connsiteY2204" fmla="*/ 5028953 h 6858000"/>
              <a:gd name="connsiteX2205" fmla="*/ 3120918 w 6530564"/>
              <a:gd name="connsiteY2205" fmla="*/ 5031354 h 6858000"/>
              <a:gd name="connsiteX2206" fmla="*/ 3124199 w 6530564"/>
              <a:gd name="connsiteY2206" fmla="*/ 5032234 h 6858000"/>
              <a:gd name="connsiteX2207" fmla="*/ 3127479 w 6530564"/>
              <a:gd name="connsiteY2207" fmla="*/ 5033113 h 6858000"/>
              <a:gd name="connsiteX2208" fmla="*/ 3130758 w 6530564"/>
              <a:gd name="connsiteY2208" fmla="*/ 5033991 h 6858000"/>
              <a:gd name="connsiteX2209" fmla="*/ 3159167 w 6530564"/>
              <a:gd name="connsiteY2209" fmla="*/ 5059182 h 6858000"/>
              <a:gd name="connsiteX2210" fmla="*/ 3223421 w 6530564"/>
              <a:gd name="connsiteY2210" fmla="*/ 5108042 h 6858000"/>
              <a:gd name="connsiteX2211" fmla="*/ 3225824 w 6530564"/>
              <a:gd name="connsiteY2211" fmla="*/ 5112200 h 6858000"/>
              <a:gd name="connsiteX2212" fmla="*/ 3228223 w 6530564"/>
              <a:gd name="connsiteY2212" fmla="*/ 5116360 h 6858000"/>
              <a:gd name="connsiteX2213" fmla="*/ 3224065 w 6530564"/>
              <a:gd name="connsiteY2213" fmla="*/ 5118761 h 6858000"/>
              <a:gd name="connsiteX2214" fmla="*/ 3233907 w 6530564"/>
              <a:gd name="connsiteY2214" fmla="*/ 5121398 h 6858000"/>
              <a:gd name="connsiteX2215" fmla="*/ 3292714 w 6530564"/>
              <a:gd name="connsiteY2215" fmla="*/ 5151219 h 6858000"/>
              <a:gd name="connsiteX2216" fmla="*/ 3285275 w 6530564"/>
              <a:gd name="connsiteY2216" fmla="*/ 5152742 h 6858000"/>
              <a:gd name="connsiteX2217" fmla="*/ 3319365 w 6530564"/>
              <a:gd name="connsiteY2217" fmla="*/ 5182971 h 6858000"/>
              <a:gd name="connsiteX2218" fmla="*/ 3312805 w 6530564"/>
              <a:gd name="connsiteY2218" fmla="*/ 5181213 h 6858000"/>
              <a:gd name="connsiteX2219" fmla="*/ 3309524 w 6530564"/>
              <a:gd name="connsiteY2219" fmla="*/ 5180334 h 6858000"/>
              <a:gd name="connsiteX2220" fmla="*/ 3311927 w 6530564"/>
              <a:gd name="connsiteY2220" fmla="*/ 5184492 h 6858000"/>
              <a:gd name="connsiteX2221" fmla="*/ 3318486 w 6530564"/>
              <a:gd name="connsiteY2221" fmla="*/ 5186251 h 6858000"/>
              <a:gd name="connsiteX2222" fmla="*/ 3266002 w 6530564"/>
              <a:gd name="connsiteY2222" fmla="*/ 5172187 h 6858000"/>
              <a:gd name="connsiteX2223" fmla="*/ 3342499 w 6530564"/>
              <a:gd name="connsiteY2223" fmla="*/ 5227844 h 6858000"/>
              <a:gd name="connsiteX2224" fmla="*/ 3348824 w 6530564"/>
              <a:gd name="connsiteY2224" fmla="*/ 5243600 h 6858000"/>
              <a:gd name="connsiteX2225" fmla="*/ 3338105 w 6530564"/>
              <a:gd name="connsiteY2225" fmla="*/ 5244245 h 6858000"/>
              <a:gd name="connsiteX2226" fmla="*/ 3260257 w 6530564"/>
              <a:gd name="connsiteY2226" fmla="*/ 5219869 h 6858000"/>
              <a:gd name="connsiteX2227" fmla="*/ 3243621 w 6530564"/>
              <a:gd name="connsiteY2227" fmla="*/ 5229475 h 6858000"/>
              <a:gd name="connsiteX2228" fmla="*/ 3201857 w 6530564"/>
              <a:gd name="connsiteY2228" fmla="*/ 5214769 h 6858000"/>
              <a:gd name="connsiteX2229" fmla="*/ 3219780 w 6530564"/>
              <a:gd name="connsiteY2229" fmla="*/ 5226604 h 6858000"/>
              <a:gd name="connsiteX2230" fmla="*/ 3193538 w 6530564"/>
              <a:gd name="connsiteY2230" fmla="*/ 5219573 h 6858000"/>
              <a:gd name="connsiteX2231" fmla="*/ 3204023 w 6530564"/>
              <a:gd name="connsiteY2231" fmla="*/ 5232929 h 6858000"/>
              <a:gd name="connsiteX2232" fmla="*/ 3042882 w 6530564"/>
              <a:gd name="connsiteY2232" fmla="*/ 5165139 h 6858000"/>
              <a:gd name="connsiteX2233" fmla="*/ 3027359 w 6530564"/>
              <a:gd name="connsiteY2233" fmla="*/ 5157464 h 6858000"/>
              <a:gd name="connsiteX2234" fmla="*/ 1894782 w 6530564"/>
              <a:gd name="connsiteY2234" fmla="*/ 3584788 h 6858000"/>
              <a:gd name="connsiteX2235" fmla="*/ 1895662 w 6530564"/>
              <a:gd name="connsiteY2235" fmla="*/ 3581506 h 6858000"/>
              <a:gd name="connsiteX2236" fmla="*/ 1896540 w 6530564"/>
              <a:gd name="connsiteY2236" fmla="*/ 3578226 h 6858000"/>
              <a:gd name="connsiteX2237" fmla="*/ 1900698 w 6530564"/>
              <a:gd name="connsiteY2237" fmla="*/ 3575825 h 6858000"/>
              <a:gd name="connsiteX2238" fmla="*/ 1902221 w 6530564"/>
              <a:gd name="connsiteY2238" fmla="*/ 3583265 h 6858000"/>
              <a:gd name="connsiteX2239" fmla="*/ 1908782 w 6530564"/>
              <a:gd name="connsiteY2239" fmla="*/ 3585022 h 6858000"/>
              <a:gd name="connsiteX2240" fmla="*/ 1907259 w 6530564"/>
              <a:gd name="connsiteY2240" fmla="*/ 3577584 h 6858000"/>
              <a:gd name="connsiteX2241" fmla="*/ 1904858 w 6530564"/>
              <a:gd name="connsiteY2241" fmla="*/ 3573425 h 6858000"/>
              <a:gd name="connsiteX2242" fmla="*/ 1905737 w 6530564"/>
              <a:gd name="connsiteY2242" fmla="*/ 3570143 h 6858000"/>
              <a:gd name="connsiteX2243" fmla="*/ 1911655 w 6530564"/>
              <a:gd name="connsiteY2243" fmla="*/ 3561181 h 6858000"/>
              <a:gd name="connsiteX2244" fmla="*/ 1902693 w 6530564"/>
              <a:gd name="connsiteY2244" fmla="*/ 3555264 h 6858000"/>
              <a:gd name="connsiteX2245" fmla="*/ 1904214 w 6530564"/>
              <a:gd name="connsiteY2245" fmla="*/ 3562704 h 6858000"/>
              <a:gd name="connsiteX2246" fmla="*/ 1898533 w 6530564"/>
              <a:gd name="connsiteY2246" fmla="*/ 3557666 h 6858000"/>
              <a:gd name="connsiteX2247" fmla="*/ 1899176 w 6530564"/>
              <a:gd name="connsiteY2247" fmla="*/ 3568386 h 6858000"/>
              <a:gd name="connsiteX2248" fmla="*/ 1901577 w 6530564"/>
              <a:gd name="connsiteY2248" fmla="*/ 3572544 h 6858000"/>
              <a:gd name="connsiteX2249" fmla="*/ 1895896 w 6530564"/>
              <a:gd name="connsiteY2249" fmla="*/ 3567506 h 6858000"/>
              <a:gd name="connsiteX2250" fmla="*/ 1896775 w 6530564"/>
              <a:gd name="connsiteY2250" fmla="*/ 3564227 h 6858000"/>
              <a:gd name="connsiteX2251" fmla="*/ 1894373 w 6530564"/>
              <a:gd name="connsiteY2251" fmla="*/ 3560067 h 6858000"/>
              <a:gd name="connsiteX2252" fmla="*/ 1891094 w 6530564"/>
              <a:gd name="connsiteY2252" fmla="*/ 3559188 h 6858000"/>
              <a:gd name="connsiteX2253" fmla="*/ 1879920 w 6530564"/>
              <a:gd name="connsiteY2253" fmla="*/ 3390951 h 6858000"/>
              <a:gd name="connsiteX2254" fmla="*/ 1885837 w 6530564"/>
              <a:gd name="connsiteY2254" fmla="*/ 3381989 h 6858000"/>
              <a:gd name="connsiteX2255" fmla="*/ 1882557 w 6530564"/>
              <a:gd name="connsiteY2255" fmla="*/ 3381111 h 6858000"/>
              <a:gd name="connsiteX2256" fmla="*/ 1949501 w 6530564"/>
              <a:gd name="connsiteY2256" fmla="*/ 2829488 h 6858000"/>
              <a:gd name="connsiteX2257" fmla="*/ 2643562 w 6530564"/>
              <a:gd name="connsiteY2257" fmla="*/ 1774383 h 6858000"/>
              <a:gd name="connsiteX2258" fmla="*/ 2640925 w 6530564"/>
              <a:gd name="connsiteY2258" fmla="*/ 1784224 h 6858000"/>
              <a:gd name="connsiteX2259" fmla="*/ 2686913 w 6530564"/>
              <a:gd name="connsiteY2259" fmla="*/ 1743809 h 6858000"/>
              <a:gd name="connsiteX2260" fmla="*/ 2683632 w 6530564"/>
              <a:gd name="connsiteY2260" fmla="*/ 1742931 h 6858000"/>
              <a:gd name="connsiteX2261" fmla="*/ 2744497 w 6530564"/>
              <a:gd name="connsiteY2261" fmla="*/ 1699471 h 6858000"/>
              <a:gd name="connsiteX2262" fmla="*/ 2782809 w 6530564"/>
              <a:gd name="connsiteY2262" fmla="*/ 1674577 h 6858000"/>
              <a:gd name="connsiteX2263" fmla="*/ 2786969 w 6530564"/>
              <a:gd name="connsiteY2263" fmla="*/ 1672176 h 6858000"/>
              <a:gd name="connsiteX2264" fmla="*/ 2787847 w 6530564"/>
              <a:gd name="connsiteY2264" fmla="*/ 1668896 h 6858000"/>
              <a:gd name="connsiteX2265" fmla="*/ 2795287 w 6530564"/>
              <a:gd name="connsiteY2265" fmla="*/ 1667374 h 6858000"/>
              <a:gd name="connsiteX2266" fmla="*/ 2812803 w 6530564"/>
              <a:gd name="connsiteY2266" fmla="*/ 1654488 h 6858000"/>
              <a:gd name="connsiteX2267" fmla="*/ 2867751 w 6530564"/>
              <a:gd name="connsiteY2267" fmla="*/ 1619990 h 6858000"/>
              <a:gd name="connsiteX2268" fmla="*/ 2892707 w 6530564"/>
              <a:gd name="connsiteY2268" fmla="*/ 1605583 h 6858000"/>
              <a:gd name="connsiteX2269" fmla="*/ 2945898 w 6530564"/>
              <a:gd name="connsiteY2269" fmla="*/ 1577646 h 6858000"/>
              <a:gd name="connsiteX2270" fmla="*/ 2945019 w 6530564"/>
              <a:gd name="connsiteY2270" fmla="*/ 1580925 h 6858000"/>
              <a:gd name="connsiteX2271" fmla="*/ 2954215 w 6530564"/>
              <a:gd name="connsiteY2271" fmla="*/ 1572842 h 6858000"/>
              <a:gd name="connsiteX2272" fmla="*/ 3187642 w 6530564"/>
              <a:gd name="connsiteY2272" fmla="*/ 1469266 h 6858000"/>
              <a:gd name="connsiteX2273" fmla="*/ 3206518 w 6530564"/>
              <a:gd name="connsiteY2273" fmla="*/ 1462968 h 6858000"/>
              <a:gd name="connsiteX2274" fmla="*/ 3279061 w 6530564"/>
              <a:gd name="connsiteY2274" fmla="*/ 1433119 h 6858000"/>
              <a:gd name="connsiteX2275" fmla="*/ 3268731 w 6530564"/>
              <a:gd name="connsiteY2275" fmla="*/ 1435621 h 6858000"/>
              <a:gd name="connsiteX2276" fmla="*/ 3291288 w 6530564"/>
              <a:gd name="connsiteY2276" fmla="*/ 1428088 h 6858000"/>
              <a:gd name="connsiteX2277" fmla="*/ 3299007 w 6530564"/>
              <a:gd name="connsiteY2277" fmla="*/ 1424913 h 6858000"/>
              <a:gd name="connsiteX2278" fmla="*/ 2502762 w 6530564"/>
              <a:gd name="connsiteY2278" fmla="*/ 1367737 h 6858000"/>
              <a:gd name="connsiteX2279" fmla="*/ 2499088 w 6530564"/>
              <a:gd name="connsiteY2279" fmla="*/ 1373406 h 6858000"/>
              <a:gd name="connsiteX2280" fmla="*/ 2508432 w 6530564"/>
              <a:gd name="connsiteY2280" fmla="*/ 1371410 h 6858000"/>
              <a:gd name="connsiteX2281" fmla="*/ 2472589 w 6530564"/>
              <a:gd name="connsiteY2281" fmla="*/ 1406541 h 6858000"/>
              <a:gd name="connsiteX2282" fmla="*/ 2428360 w 6530564"/>
              <a:gd name="connsiteY2282" fmla="*/ 1430993 h 6858000"/>
              <a:gd name="connsiteX2283" fmla="*/ 2427665 w 6530564"/>
              <a:gd name="connsiteY2283" fmla="*/ 1427740 h 6858000"/>
              <a:gd name="connsiteX2284" fmla="*/ 2423991 w 6530564"/>
              <a:gd name="connsiteY2284" fmla="*/ 1433409 h 6858000"/>
              <a:gd name="connsiteX2285" fmla="*/ 2406305 w 6530564"/>
              <a:gd name="connsiteY2285" fmla="*/ 1442071 h 6858000"/>
              <a:gd name="connsiteX2286" fmla="*/ 2401635 w 6530564"/>
              <a:gd name="connsiteY2286" fmla="*/ 1443068 h 6858000"/>
              <a:gd name="connsiteX2287" fmla="*/ 2402632 w 6530564"/>
              <a:gd name="connsiteY2287" fmla="*/ 1447739 h 6858000"/>
              <a:gd name="connsiteX2288" fmla="*/ 2397962 w 6530564"/>
              <a:gd name="connsiteY2288" fmla="*/ 1448738 h 6858000"/>
              <a:gd name="connsiteX2289" fmla="*/ 2368524 w 6530564"/>
              <a:gd name="connsiteY2289" fmla="*/ 1462091 h 6858000"/>
              <a:gd name="connsiteX2290" fmla="*/ 2436136 w 6530564"/>
              <a:gd name="connsiteY2290" fmla="*/ 1405006 h 6858000"/>
              <a:gd name="connsiteX2291" fmla="*/ 2447028 w 6530564"/>
              <a:gd name="connsiteY2291" fmla="*/ 1404065 h 6858000"/>
              <a:gd name="connsiteX2292" fmla="*/ 2493419 w 6530564"/>
              <a:gd name="connsiteY2292" fmla="*/ 1369732 h 6858000"/>
              <a:gd name="connsiteX2293" fmla="*/ 2502762 w 6530564"/>
              <a:gd name="connsiteY2293" fmla="*/ 1367737 h 6858000"/>
              <a:gd name="connsiteX2294" fmla="*/ 3694920 w 6530564"/>
              <a:gd name="connsiteY2294" fmla="*/ 1351768 h 6858000"/>
              <a:gd name="connsiteX2295" fmla="*/ 3592642 w 6530564"/>
              <a:gd name="connsiteY2295" fmla="*/ 1364711 h 6858000"/>
              <a:gd name="connsiteX2296" fmla="*/ 3590251 w 6530564"/>
              <a:gd name="connsiteY2296" fmla="*/ 1366035 h 6858000"/>
              <a:gd name="connsiteX2297" fmla="*/ 3570147 w 6530564"/>
              <a:gd name="connsiteY2297" fmla="*/ 1371907 h 6858000"/>
              <a:gd name="connsiteX2298" fmla="*/ 3581954 w 6530564"/>
              <a:gd name="connsiteY2298" fmla="*/ 1369853 h 6858000"/>
              <a:gd name="connsiteX2299" fmla="*/ 3656160 w 6530564"/>
              <a:gd name="connsiteY2299" fmla="*/ 1363370 h 6858000"/>
              <a:gd name="connsiteX2300" fmla="*/ 2840435 w 6530564"/>
              <a:gd name="connsiteY2300" fmla="*/ 1256522 h 6858000"/>
              <a:gd name="connsiteX2301" fmla="*/ 2754000 w 6530564"/>
              <a:gd name="connsiteY2301" fmla="*/ 1309177 h 6858000"/>
              <a:gd name="connsiteX2302" fmla="*/ 2675675 w 6530564"/>
              <a:gd name="connsiteY2302" fmla="*/ 1354070 h 6858000"/>
              <a:gd name="connsiteX2303" fmla="*/ 2664839 w 6530564"/>
              <a:gd name="connsiteY2303" fmla="*/ 1363575 h 6858000"/>
              <a:gd name="connsiteX2304" fmla="*/ 2606905 w 6530564"/>
              <a:gd name="connsiteY2304" fmla="*/ 1394572 h 6858000"/>
              <a:gd name="connsiteX2305" fmla="*/ 2606162 w 6530564"/>
              <a:gd name="connsiteY2305" fmla="*/ 1394488 h 6858000"/>
              <a:gd name="connsiteX2306" fmla="*/ 2606032 w 6530564"/>
              <a:gd name="connsiteY2306" fmla="*/ 1395039 h 6858000"/>
              <a:gd name="connsiteX2307" fmla="*/ 2569460 w 6530564"/>
              <a:gd name="connsiteY2307" fmla="*/ 1414607 h 6858000"/>
              <a:gd name="connsiteX2308" fmla="*/ 2535666 w 6530564"/>
              <a:gd name="connsiteY2308" fmla="*/ 1437142 h 6858000"/>
              <a:gd name="connsiteX2309" fmla="*/ 2557774 w 6530564"/>
              <a:gd name="connsiteY2309" fmla="*/ 1419478 h 6858000"/>
              <a:gd name="connsiteX2310" fmla="*/ 2743660 w 6530564"/>
              <a:gd name="connsiteY2310" fmla="*/ 1306503 h 6858000"/>
              <a:gd name="connsiteX2311" fmla="*/ 2803068 w 6530564"/>
              <a:gd name="connsiteY2311" fmla="*/ 1264505 h 6858000"/>
              <a:gd name="connsiteX2312" fmla="*/ 2840435 w 6530564"/>
              <a:gd name="connsiteY2312" fmla="*/ 1256522 h 6858000"/>
              <a:gd name="connsiteX2313" fmla="*/ 4291945 w 6530564"/>
              <a:gd name="connsiteY2313" fmla="*/ 1253435 h 6858000"/>
              <a:gd name="connsiteX2314" fmla="*/ 4284137 w 6530564"/>
              <a:gd name="connsiteY2314" fmla="*/ 1260101 h 6858000"/>
              <a:gd name="connsiteX2315" fmla="*/ 4298921 w 6530564"/>
              <a:gd name="connsiteY2315" fmla="*/ 1275741 h 6858000"/>
              <a:gd name="connsiteX2316" fmla="*/ 4450293 w 6530564"/>
              <a:gd name="connsiteY2316" fmla="*/ 1304623 h 6858000"/>
              <a:gd name="connsiteX2317" fmla="*/ 4748991 w 6530564"/>
              <a:gd name="connsiteY2317" fmla="*/ 1398504 h 6858000"/>
              <a:gd name="connsiteX2318" fmla="*/ 4900593 w 6530564"/>
              <a:gd name="connsiteY2318" fmla="*/ 1470664 h 6858000"/>
              <a:gd name="connsiteX2319" fmla="*/ 4850303 w 6530564"/>
              <a:gd name="connsiteY2319" fmla="*/ 1427852 h 6858000"/>
              <a:gd name="connsiteX2320" fmla="*/ 4826319 w 6530564"/>
              <a:gd name="connsiteY2320" fmla="*/ 1412622 h 6858000"/>
              <a:gd name="connsiteX2321" fmla="*/ 4657237 w 6530564"/>
              <a:gd name="connsiteY2321" fmla="*/ 1344015 h 6858000"/>
              <a:gd name="connsiteX2322" fmla="*/ 4341169 w 6530564"/>
              <a:gd name="connsiteY2322" fmla="*/ 1265164 h 6858000"/>
              <a:gd name="connsiteX2323" fmla="*/ 4302669 w 6530564"/>
              <a:gd name="connsiteY2323" fmla="*/ 1256309 h 6858000"/>
              <a:gd name="connsiteX2324" fmla="*/ 4291945 w 6530564"/>
              <a:gd name="connsiteY2324" fmla="*/ 1253435 h 6858000"/>
              <a:gd name="connsiteX2325" fmla="*/ 3498102 w 6530564"/>
              <a:gd name="connsiteY2325" fmla="*/ 1245800 h 6858000"/>
              <a:gd name="connsiteX2326" fmla="*/ 3459267 w 6530564"/>
              <a:gd name="connsiteY2326" fmla="*/ 1255133 h 6858000"/>
              <a:gd name="connsiteX2327" fmla="*/ 3459939 w 6530564"/>
              <a:gd name="connsiteY2327" fmla="*/ 1258420 h 6858000"/>
              <a:gd name="connsiteX2328" fmla="*/ 5350802 w 6530564"/>
              <a:gd name="connsiteY2328" fmla="*/ 1233036 h 6858000"/>
              <a:gd name="connsiteX2329" fmla="*/ 5351799 w 6530564"/>
              <a:gd name="connsiteY2329" fmla="*/ 1237706 h 6858000"/>
              <a:gd name="connsiteX2330" fmla="*/ 5346131 w 6530564"/>
              <a:gd name="connsiteY2330" fmla="*/ 1234033 h 6858000"/>
              <a:gd name="connsiteX2331" fmla="*/ 5350802 w 6530564"/>
              <a:gd name="connsiteY2331" fmla="*/ 1233036 h 6858000"/>
              <a:gd name="connsiteX2332" fmla="*/ 5345813 w 6530564"/>
              <a:gd name="connsiteY2332" fmla="*/ 1209681 h 6858000"/>
              <a:gd name="connsiteX2333" fmla="*/ 5351481 w 6530564"/>
              <a:gd name="connsiteY2333" fmla="*/ 1213353 h 6858000"/>
              <a:gd name="connsiteX2334" fmla="*/ 5346810 w 6530564"/>
              <a:gd name="connsiteY2334" fmla="*/ 1214352 h 6858000"/>
              <a:gd name="connsiteX2335" fmla="*/ 5345813 w 6530564"/>
              <a:gd name="connsiteY2335" fmla="*/ 1209681 h 6858000"/>
              <a:gd name="connsiteX2336" fmla="*/ 5343817 w 6530564"/>
              <a:gd name="connsiteY2336" fmla="*/ 1200338 h 6858000"/>
              <a:gd name="connsiteX2337" fmla="*/ 5349485 w 6530564"/>
              <a:gd name="connsiteY2337" fmla="*/ 1204011 h 6858000"/>
              <a:gd name="connsiteX2338" fmla="*/ 5339148 w 6530564"/>
              <a:gd name="connsiteY2338" fmla="*/ 1201337 h 6858000"/>
              <a:gd name="connsiteX2339" fmla="*/ 2761703 w 6530564"/>
              <a:gd name="connsiteY2339" fmla="*/ 1151674 h 6858000"/>
              <a:gd name="connsiteX2340" fmla="*/ 2748959 w 6530564"/>
              <a:gd name="connsiteY2340" fmla="*/ 1165559 h 6858000"/>
              <a:gd name="connsiteX2341" fmla="*/ 2722385 w 6530564"/>
              <a:gd name="connsiteY2341" fmla="*/ 1184058 h 6858000"/>
              <a:gd name="connsiteX2342" fmla="*/ 2716716 w 6530564"/>
              <a:gd name="connsiteY2342" fmla="*/ 1180384 h 6858000"/>
              <a:gd name="connsiteX2343" fmla="*/ 2657309 w 6530564"/>
              <a:gd name="connsiteY2343" fmla="*/ 1222382 h 6858000"/>
              <a:gd name="connsiteX2344" fmla="*/ 2660982 w 6530564"/>
              <a:gd name="connsiteY2344" fmla="*/ 1216713 h 6858000"/>
              <a:gd name="connsiteX2345" fmla="*/ 2595906 w 6530564"/>
              <a:gd name="connsiteY2345" fmla="*/ 1255037 h 6858000"/>
              <a:gd name="connsiteX2346" fmla="*/ 2592233 w 6530564"/>
              <a:gd name="connsiteY2346" fmla="*/ 1260706 h 6858000"/>
              <a:gd name="connsiteX2347" fmla="*/ 2606247 w 6530564"/>
              <a:gd name="connsiteY2347" fmla="*/ 1257713 h 6858000"/>
              <a:gd name="connsiteX2348" fmla="*/ 2577796 w 6530564"/>
              <a:gd name="connsiteY2348" fmla="*/ 1276001 h 6858000"/>
              <a:gd name="connsiteX2349" fmla="*/ 2560312 w 6530564"/>
              <a:gd name="connsiteY2349" fmla="*/ 1291636 h 6858000"/>
              <a:gd name="connsiteX2350" fmla="*/ 2559859 w 6530564"/>
              <a:gd name="connsiteY2350" fmla="*/ 1291860 h 6858000"/>
              <a:gd name="connsiteX2351" fmla="*/ 2560069 w 6530564"/>
              <a:gd name="connsiteY2351" fmla="*/ 1281620 h 6858000"/>
              <a:gd name="connsiteX2352" fmla="*/ 2548516 w 6530564"/>
              <a:gd name="connsiteY2352" fmla="*/ 1284699 h 6858000"/>
              <a:gd name="connsiteX2353" fmla="*/ 2549928 w 6530564"/>
              <a:gd name="connsiteY2353" fmla="*/ 1294165 h 6858000"/>
              <a:gd name="connsiteX2354" fmla="*/ 2549342 w 6530564"/>
              <a:gd name="connsiteY2354" fmla="*/ 1297035 h 6858000"/>
              <a:gd name="connsiteX2355" fmla="*/ 2541806 w 6530564"/>
              <a:gd name="connsiteY2355" fmla="*/ 1300742 h 6858000"/>
              <a:gd name="connsiteX2356" fmla="*/ 2470077 w 6530564"/>
              <a:gd name="connsiteY2356" fmla="*/ 1321264 h 6858000"/>
              <a:gd name="connsiteX2357" fmla="*/ 2536602 w 6530564"/>
              <a:gd name="connsiteY2357" fmla="*/ 1262438 h 6858000"/>
              <a:gd name="connsiteX2358" fmla="*/ 2712436 w 6530564"/>
              <a:gd name="connsiteY2358" fmla="*/ 1174174 h 6858000"/>
              <a:gd name="connsiteX2359" fmla="*/ 2745575 w 6530564"/>
              <a:gd name="connsiteY2359" fmla="*/ 1156796 h 6858000"/>
              <a:gd name="connsiteX2360" fmla="*/ 4763650 w 6530564"/>
              <a:gd name="connsiteY2360" fmla="*/ 1149529 h 6858000"/>
              <a:gd name="connsiteX2361" fmla="*/ 4771720 w 6530564"/>
              <a:gd name="connsiteY2361" fmla="*/ 1151618 h 6858000"/>
              <a:gd name="connsiteX2362" fmla="*/ 4767049 w 6530564"/>
              <a:gd name="connsiteY2362" fmla="*/ 1152615 h 6858000"/>
              <a:gd name="connsiteX2363" fmla="*/ 3314885 w 6530564"/>
              <a:gd name="connsiteY2363" fmla="*/ 1145389 h 6858000"/>
              <a:gd name="connsiteX2364" fmla="*/ 3311211 w 6530564"/>
              <a:gd name="connsiteY2364" fmla="*/ 1151058 h 6858000"/>
              <a:gd name="connsiteX2365" fmla="*/ 3306541 w 6530564"/>
              <a:gd name="connsiteY2365" fmla="*/ 1152057 h 6858000"/>
              <a:gd name="connsiteX2366" fmla="*/ 3287857 w 6530564"/>
              <a:gd name="connsiteY2366" fmla="*/ 1156047 h 6858000"/>
              <a:gd name="connsiteX2367" fmla="*/ 3264500 w 6530564"/>
              <a:gd name="connsiteY2367" fmla="*/ 1161037 h 6858000"/>
              <a:gd name="connsiteX2368" fmla="*/ 3259830 w 6530564"/>
              <a:gd name="connsiteY2368" fmla="*/ 1162034 h 6858000"/>
              <a:gd name="connsiteX2369" fmla="*/ 4063207 w 6530564"/>
              <a:gd name="connsiteY2369" fmla="*/ 1058776 h 6858000"/>
              <a:gd name="connsiteX2370" fmla="*/ 4059509 w 6530564"/>
              <a:gd name="connsiteY2370" fmla="*/ 1058914 h 6858000"/>
              <a:gd name="connsiteX2371" fmla="*/ 4059417 w 6530564"/>
              <a:gd name="connsiteY2371" fmla="*/ 1058899 h 6858000"/>
              <a:gd name="connsiteX2372" fmla="*/ 4063207 w 6530564"/>
              <a:gd name="connsiteY2372" fmla="*/ 1058776 h 6858000"/>
              <a:gd name="connsiteX2373" fmla="*/ 4081891 w 6530564"/>
              <a:gd name="connsiteY2373" fmla="*/ 1054786 h 6858000"/>
              <a:gd name="connsiteX2374" fmla="*/ 4111912 w 6530564"/>
              <a:gd name="connsiteY2374" fmla="*/ 1058138 h 6858000"/>
              <a:gd name="connsiteX2375" fmla="*/ 4112910 w 6530564"/>
              <a:gd name="connsiteY2375" fmla="*/ 1062810 h 6858000"/>
              <a:gd name="connsiteX2376" fmla="*/ 4191639 w 6530564"/>
              <a:gd name="connsiteY2376" fmla="*/ 1065528 h 6858000"/>
              <a:gd name="connsiteX2377" fmla="*/ 4224337 w 6530564"/>
              <a:gd name="connsiteY2377" fmla="*/ 1058542 h 6858000"/>
              <a:gd name="connsiteX2378" fmla="*/ 4215991 w 6530564"/>
              <a:gd name="connsiteY2378" fmla="*/ 1065208 h 6858000"/>
              <a:gd name="connsiteX2379" fmla="*/ 4290049 w 6530564"/>
              <a:gd name="connsiteY2379" fmla="*/ 1068923 h 6858000"/>
              <a:gd name="connsiteX2380" fmla="*/ 4379117 w 6530564"/>
              <a:gd name="connsiteY2380" fmla="*/ 1074315 h 6858000"/>
              <a:gd name="connsiteX2381" fmla="*/ 4385785 w 6530564"/>
              <a:gd name="connsiteY2381" fmla="*/ 1082660 h 6858000"/>
              <a:gd name="connsiteX2382" fmla="*/ 4398799 w 6530564"/>
              <a:gd name="connsiteY2382" fmla="*/ 1074995 h 6858000"/>
              <a:gd name="connsiteX2383" fmla="*/ 4443833 w 6530564"/>
              <a:gd name="connsiteY2383" fmla="*/ 1080026 h 6858000"/>
              <a:gd name="connsiteX2384" fmla="*/ 4461839 w 6530564"/>
              <a:gd name="connsiteY2384" fmla="*/ 1095716 h 6858000"/>
              <a:gd name="connsiteX2385" fmla="*/ 4489863 w 6530564"/>
              <a:gd name="connsiteY2385" fmla="*/ 1089728 h 6858000"/>
              <a:gd name="connsiteX2386" fmla="*/ 4486191 w 6530564"/>
              <a:gd name="connsiteY2386" fmla="*/ 1095398 h 6858000"/>
              <a:gd name="connsiteX2387" fmla="*/ 4565917 w 6530564"/>
              <a:gd name="connsiteY2387" fmla="*/ 1102785 h 6858000"/>
              <a:gd name="connsiteX2388" fmla="*/ 4547233 w 6530564"/>
              <a:gd name="connsiteY2388" fmla="*/ 1106777 h 6858000"/>
              <a:gd name="connsiteX2389" fmla="*/ 4609273 w 6530564"/>
              <a:gd name="connsiteY2389" fmla="*/ 1122827 h 6858000"/>
              <a:gd name="connsiteX2390" fmla="*/ 4611947 w 6530564"/>
              <a:gd name="connsiteY2390" fmla="*/ 1112488 h 6858000"/>
              <a:gd name="connsiteX2391" fmla="*/ 4628956 w 6530564"/>
              <a:gd name="connsiteY2391" fmla="*/ 1123507 h 6858000"/>
              <a:gd name="connsiteX2392" fmla="*/ 4668320 w 6530564"/>
              <a:gd name="connsiteY2392" fmla="*/ 1124867 h 6858000"/>
              <a:gd name="connsiteX2393" fmla="*/ 4679657 w 6530564"/>
              <a:gd name="connsiteY2393" fmla="*/ 1132212 h 6858000"/>
              <a:gd name="connsiteX2394" fmla="*/ 4685326 w 6530564"/>
              <a:gd name="connsiteY2394" fmla="*/ 1135884 h 6858000"/>
              <a:gd name="connsiteX2395" fmla="*/ 4684329 w 6530564"/>
              <a:gd name="connsiteY2395" fmla="*/ 1131215 h 6858000"/>
              <a:gd name="connsiteX2396" fmla="*/ 4673989 w 6530564"/>
              <a:gd name="connsiteY2396" fmla="*/ 1128538 h 6858000"/>
              <a:gd name="connsiteX2397" fmla="*/ 4716346 w 6530564"/>
              <a:gd name="connsiteY2397" fmla="*/ 1143910 h 6858000"/>
              <a:gd name="connsiteX2398" fmla="*/ 4737026 w 6530564"/>
              <a:gd name="connsiteY2398" fmla="*/ 1149261 h 6858000"/>
              <a:gd name="connsiteX2399" fmla="*/ 4733035 w 6530564"/>
              <a:gd name="connsiteY2399" fmla="*/ 1130577 h 6858000"/>
              <a:gd name="connsiteX2400" fmla="*/ 4760516 w 6530564"/>
              <a:gd name="connsiteY2400" fmla="*/ 1146683 h 6858000"/>
              <a:gd name="connsiteX2401" fmla="*/ 4763650 w 6530564"/>
              <a:gd name="connsiteY2401" fmla="*/ 1149529 h 6858000"/>
              <a:gd name="connsiteX2402" fmla="*/ 4761379 w 6530564"/>
              <a:gd name="connsiteY2402" fmla="*/ 1148942 h 6858000"/>
              <a:gd name="connsiteX2403" fmla="*/ 4752037 w 6530564"/>
              <a:gd name="connsiteY2403" fmla="*/ 1150938 h 6858000"/>
              <a:gd name="connsiteX2404" fmla="*/ 4757706 w 6530564"/>
              <a:gd name="connsiteY2404" fmla="*/ 1154611 h 6858000"/>
              <a:gd name="connsiteX2405" fmla="*/ 4772717 w 6530564"/>
              <a:gd name="connsiteY2405" fmla="*/ 1156287 h 6858000"/>
              <a:gd name="connsiteX2406" fmla="*/ 4799066 w 6530564"/>
              <a:gd name="connsiteY2406" fmla="*/ 1165310 h 6858000"/>
              <a:gd name="connsiteX2407" fmla="*/ 4881786 w 6530564"/>
              <a:gd name="connsiteY2407" fmla="*/ 1186712 h 6858000"/>
              <a:gd name="connsiteX2408" fmla="*/ 4886457 w 6530564"/>
              <a:gd name="connsiteY2408" fmla="*/ 1185713 h 6858000"/>
              <a:gd name="connsiteX2409" fmla="*/ 4878113 w 6530564"/>
              <a:gd name="connsiteY2409" fmla="*/ 1192381 h 6858000"/>
              <a:gd name="connsiteX2410" fmla="*/ 4883782 w 6530564"/>
              <a:gd name="connsiteY2410" fmla="*/ 1196053 h 6858000"/>
              <a:gd name="connsiteX2411" fmla="*/ 4887456 w 6530564"/>
              <a:gd name="connsiteY2411" fmla="*/ 1190385 h 6858000"/>
              <a:gd name="connsiteX2412" fmla="*/ 4920471 w 6530564"/>
              <a:gd name="connsiteY2412" fmla="*/ 1207753 h 6858000"/>
              <a:gd name="connsiteX2413" fmla="*/ 4968499 w 6530564"/>
              <a:gd name="connsiteY2413" fmla="*/ 1226796 h 6858000"/>
              <a:gd name="connsiteX2414" fmla="*/ 4972171 w 6530564"/>
              <a:gd name="connsiteY2414" fmla="*/ 1221128 h 6858000"/>
              <a:gd name="connsiteX2415" fmla="*/ 4988181 w 6530564"/>
              <a:gd name="connsiteY2415" fmla="*/ 1227477 h 6858000"/>
              <a:gd name="connsiteX2416" fmla="*/ 4996843 w 6530564"/>
              <a:gd name="connsiteY2416" fmla="*/ 1245163 h 6858000"/>
              <a:gd name="connsiteX2417" fmla="*/ 5025867 w 6530564"/>
              <a:gd name="connsiteY2417" fmla="*/ 1243845 h 6858000"/>
              <a:gd name="connsiteX2418" fmla="*/ 5026865 w 6530564"/>
              <a:gd name="connsiteY2418" fmla="*/ 1248516 h 6858000"/>
              <a:gd name="connsiteX2419" fmla="*/ 5039201 w 6530564"/>
              <a:gd name="connsiteY2419" fmla="*/ 1260533 h 6858000"/>
              <a:gd name="connsiteX2420" fmla="*/ 5054211 w 6530564"/>
              <a:gd name="connsiteY2420" fmla="*/ 1262212 h 6858000"/>
              <a:gd name="connsiteX2421" fmla="*/ 5059881 w 6530564"/>
              <a:gd name="connsiteY2421" fmla="*/ 1265883 h 6858000"/>
              <a:gd name="connsiteX2422" fmla="*/ 5060879 w 6530564"/>
              <a:gd name="connsiteY2422" fmla="*/ 1270554 h 6858000"/>
              <a:gd name="connsiteX2423" fmla="*/ 5065550 w 6530564"/>
              <a:gd name="connsiteY2423" fmla="*/ 1269557 h 6858000"/>
              <a:gd name="connsiteX2424" fmla="*/ 5063554 w 6530564"/>
              <a:gd name="connsiteY2424" fmla="*/ 1260214 h 6858000"/>
              <a:gd name="connsiteX2425" fmla="*/ 5085233 w 6530564"/>
              <a:gd name="connsiteY2425" fmla="*/ 1270236 h 6858000"/>
              <a:gd name="connsiteX2426" fmla="*/ 5089903 w 6530564"/>
              <a:gd name="connsiteY2426" fmla="*/ 1269239 h 6858000"/>
              <a:gd name="connsiteX2427" fmla="*/ 5092897 w 6530564"/>
              <a:gd name="connsiteY2427" fmla="*/ 1283251 h 6858000"/>
              <a:gd name="connsiteX2428" fmla="*/ 5135255 w 6530564"/>
              <a:gd name="connsiteY2428" fmla="*/ 1298622 h 6858000"/>
              <a:gd name="connsiteX2429" fmla="*/ 5140923 w 6530564"/>
              <a:gd name="connsiteY2429" fmla="*/ 1302296 h 6858000"/>
              <a:gd name="connsiteX2430" fmla="*/ 5136253 w 6530564"/>
              <a:gd name="connsiteY2430" fmla="*/ 1303293 h 6858000"/>
              <a:gd name="connsiteX2431" fmla="*/ 5125914 w 6530564"/>
              <a:gd name="connsiteY2431" fmla="*/ 1300618 h 6858000"/>
              <a:gd name="connsiteX2432" fmla="*/ 5126911 w 6530564"/>
              <a:gd name="connsiteY2432" fmla="*/ 1305290 h 6858000"/>
              <a:gd name="connsiteX2433" fmla="*/ 5141923 w 6530564"/>
              <a:gd name="connsiteY2433" fmla="*/ 1306967 h 6858000"/>
              <a:gd name="connsiteX2434" fmla="*/ 5185279 w 6530564"/>
              <a:gd name="connsiteY2434" fmla="*/ 1327010 h 6858000"/>
              <a:gd name="connsiteX2435" fmla="*/ 5188951 w 6530564"/>
              <a:gd name="connsiteY2435" fmla="*/ 1321339 h 6858000"/>
              <a:gd name="connsiteX2436" fmla="*/ 5201287 w 6530564"/>
              <a:gd name="connsiteY2436" fmla="*/ 1333357 h 6858000"/>
              <a:gd name="connsiteX2437" fmla="*/ 5212625 w 6530564"/>
              <a:gd name="connsiteY2437" fmla="*/ 1340704 h 6858000"/>
              <a:gd name="connsiteX2438" fmla="*/ 5234302 w 6530564"/>
              <a:gd name="connsiteY2438" fmla="*/ 1350726 h 6858000"/>
              <a:gd name="connsiteX2439" fmla="*/ 5261651 w 6530564"/>
              <a:gd name="connsiteY2439" fmla="*/ 1364420 h 6858000"/>
              <a:gd name="connsiteX2440" fmla="*/ 5263645 w 6530564"/>
              <a:gd name="connsiteY2440" fmla="*/ 1373761 h 6858000"/>
              <a:gd name="connsiteX2441" fmla="*/ 5269315 w 6530564"/>
              <a:gd name="connsiteY2441" fmla="*/ 1377435 h 6858000"/>
              <a:gd name="connsiteX2442" fmla="*/ 5279654 w 6530564"/>
              <a:gd name="connsiteY2442" fmla="*/ 1380109 h 6858000"/>
              <a:gd name="connsiteX2443" fmla="*/ 5284325 w 6530564"/>
              <a:gd name="connsiteY2443" fmla="*/ 1379110 h 6858000"/>
              <a:gd name="connsiteX2444" fmla="*/ 5307001 w 6530564"/>
              <a:gd name="connsiteY2444" fmla="*/ 1393803 h 6858000"/>
              <a:gd name="connsiteX2445" fmla="*/ 5311671 w 6530564"/>
              <a:gd name="connsiteY2445" fmla="*/ 1392806 h 6858000"/>
              <a:gd name="connsiteX2446" fmla="*/ 5374031 w 6530564"/>
              <a:gd name="connsiteY2446" fmla="*/ 1433210 h 6858000"/>
              <a:gd name="connsiteX2447" fmla="*/ 5375029 w 6530564"/>
              <a:gd name="connsiteY2447" fmla="*/ 1437880 h 6858000"/>
              <a:gd name="connsiteX2448" fmla="*/ 5379701 w 6530564"/>
              <a:gd name="connsiteY2448" fmla="*/ 1436882 h 6858000"/>
              <a:gd name="connsiteX2449" fmla="*/ 5497073 w 6530564"/>
              <a:gd name="connsiteY2449" fmla="*/ 1529027 h 6858000"/>
              <a:gd name="connsiteX2450" fmla="*/ 5580429 w 6530564"/>
              <a:gd name="connsiteY2450" fmla="*/ 1599135 h 6858000"/>
              <a:gd name="connsiteX2451" fmla="*/ 5606099 w 6530564"/>
              <a:gd name="connsiteY2451" fmla="*/ 1627840 h 6858000"/>
              <a:gd name="connsiteX2452" fmla="*/ 5746464 w 6530564"/>
              <a:gd name="connsiteY2452" fmla="*/ 1759030 h 6858000"/>
              <a:gd name="connsiteX2453" fmla="*/ 5757803 w 6530564"/>
              <a:gd name="connsiteY2453" fmla="*/ 1766375 h 6858000"/>
              <a:gd name="connsiteX2454" fmla="*/ 5758800 w 6530564"/>
              <a:gd name="connsiteY2454" fmla="*/ 1771047 h 6858000"/>
              <a:gd name="connsiteX2455" fmla="*/ 5801477 w 6530564"/>
              <a:gd name="connsiteY2455" fmla="*/ 1810771 h 6858000"/>
              <a:gd name="connsiteX2456" fmla="*/ 5807146 w 6530564"/>
              <a:gd name="connsiteY2456" fmla="*/ 1814445 h 6858000"/>
              <a:gd name="connsiteX2457" fmla="*/ 5812815 w 6530564"/>
              <a:gd name="connsiteY2457" fmla="*/ 1818118 h 6858000"/>
              <a:gd name="connsiteX2458" fmla="*/ 5863156 w 6530564"/>
              <a:gd name="connsiteY2458" fmla="*/ 1870858 h 6858000"/>
              <a:gd name="connsiteX2459" fmla="*/ 5854493 w 6530564"/>
              <a:gd name="connsiteY2459" fmla="*/ 1853171 h 6858000"/>
              <a:gd name="connsiteX2460" fmla="*/ 5860163 w 6530564"/>
              <a:gd name="connsiteY2460" fmla="*/ 1856844 h 6858000"/>
              <a:gd name="connsiteX2461" fmla="*/ 5861160 w 6530564"/>
              <a:gd name="connsiteY2461" fmla="*/ 1861515 h 6858000"/>
              <a:gd name="connsiteX2462" fmla="*/ 5865831 w 6530564"/>
              <a:gd name="connsiteY2462" fmla="*/ 1860516 h 6858000"/>
              <a:gd name="connsiteX2463" fmla="*/ 5870503 w 6530564"/>
              <a:gd name="connsiteY2463" fmla="*/ 1859519 h 6858000"/>
              <a:gd name="connsiteX2464" fmla="*/ 5876171 w 6530564"/>
              <a:gd name="connsiteY2464" fmla="*/ 1863192 h 6858000"/>
              <a:gd name="connsiteX2465" fmla="*/ 5901841 w 6530564"/>
              <a:gd name="connsiteY2465" fmla="*/ 1891897 h 6858000"/>
              <a:gd name="connsiteX2466" fmla="*/ 5900842 w 6530564"/>
              <a:gd name="connsiteY2466" fmla="*/ 1887226 h 6858000"/>
              <a:gd name="connsiteX2467" fmla="*/ 5906513 w 6530564"/>
              <a:gd name="connsiteY2467" fmla="*/ 1890900 h 6858000"/>
              <a:gd name="connsiteX2468" fmla="*/ 5913179 w 6530564"/>
              <a:gd name="connsiteY2468" fmla="*/ 1899244 h 6858000"/>
              <a:gd name="connsiteX2469" fmla="*/ 5897169 w 6530564"/>
              <a:gd name="connsiteY2469" fmla="*/ 1892896 h 6858000"/>
              <a:gd name="connsiteX2470" fmla="*/ 5904836 w 6530564"/>
              <a:gd name="connsiteY2470" fmla="*/ 1905910 h 6858000"/>
              <a:gd name="connsiteX2471" fmla="*/ 5900163 w 6530564"/>
              <a:gd name="connsiteY2471" fmla="*/ 1906909 h 6858000"/>
              <a:gd name="connsiteX2472" fmla="*/ 5901161 w 6530564"/>
              <a:gd name="connsiteY2472" fmla="*/ 1911580 h 6858000"/>
              <a:gd name="connsiteX2473" fmla="*/ 5911502 w 6530564"/>
              <a:gd name="connsiteY2473" fmla="*/ 1914255 h 6858000"/>
              <a:gd name="connsiteX2474" fmla="*/ 5925833 w 6530564"/>
              <a:gd name="connsiteY2474" fmla="*/ 1935614 h 6858000"/>
              <a:gd name="connsiteX2475" fmla="*/ 5922160 w 6530564"/>
              <a:gd name="connsiteY2475" fmla="*/ 1941283 h 6858000"/>
              <a:gd name="connsiteX2476" fmla="*/ 5943160 w 6530564"/>
              <a:gd name="connsiteY2476" fmla="*/ 1970986 h 6858000"/>
              <a:gd name="connsiteX2477" fmla="*/ 5948829 w 6530564"/>
              <a:gd name="connsiteY2477" fmla="*/ 1974660 h 6858000"/>
              <a:gd name="connsiteX2478" fmla="*/ 5955496 w 6530564"/>
              <a:gd name="connsiteY2478" fmla="*/ 1983002 h 6858000"/>
              <a:gd name="connsiteX2479" fmla="*/ 5965836 w 6530564"/>
              <a:gd name="connsiteY2479" fmla="*/ 1985679 h 6858000"/>
              <a:gd name="connsiteX2480" fmla="*/ 5966833 w 6530564"/>
              <a:gd name="connsiteY2480" fmla="*/ 1990349 h 6858000"/>
              <a:gd name="connsiteX2481" fmla="*/ 5963161 w 6530564"/>
              <a:gd name="connsiteY2481" fmla="*/ 1996018 h 6858000"/>
              <a:gd name="connsiteX2482" fmla="*/ 5964158 w 6530564"/>
              <a:gd name="connsiteY2482" fmla="*/ 2000689 h 6858000"/>
              <a:gd name="connsiteX2483" fmla="*/ 5969828 w 6530564"/>
              <a:gd name="connsiteY2483" fmla="*/ 2004363 h 6858000"/>
              <a:gd name="connsiteX2484" fmla="*/ 5973499 w 6530564"/>
              <a:gd name="connsiteY2484" fmla="*/ 1998694 h 6858000"/>
              <a:gd name="connsiteX2485" fmla="*/ 5972502 w 6530564"/>
              <a:gd name="connsiteY2485" fmla="*/ 1994021 h 6858000"/>
              <a:gd name="connsiteX2486" fmla="*/ 5971505 w 6530564"/>
              <a:gd name="connsiteY2486" fmla="*/ 1989352 h 6858000"/>
              <a:gd name="connsiteX2487" fmla="*/ 5975177 w 6530564"/>
              <a:gd name="connsiteY2487" fmla="*/ 1983681 h 6858000"/>
              <a:gd name="connsiteX2488" fmla="*/ 5979849 w 6530564"/>
              <a:gd name="connsiteY2488" fmla="*/ 1982684 h 6858000"/>
              <a:gd name="connsiteX2489" fmla="*/ 5986515 w 6530564"/>
              <a:gd name="connsiteY2489" fmla="*/ 1991028 h 6858000"/>
              <a:gd name="connsiteX2490" fmla="*/ 5987513 w 6530564"/>
              <a:gd name="connsiteY2490" fmla="*/ 1995699 h 6858000"/>
              <a:gd name="connsiteX2491" fmla="*/ 5983841 w 6530564"/>
              <a:gd name="connsiteY2491" fmla="*/ 2001368 h 6858000"/>
              <a:gd name="connsiteX2492" fmla="*/ 5991504 w 6530564"/>
              <a:gd name="connsiteY2492" fmla="*/ 2014383 h 6858000"/>
              <a:gd name="connsiteX2493" fmla="*/ 5997174 w 6530564"/>
              <a:gd name="connsiteY2493" fmla="*/ 2018057 h 6858000"/>
              <a:gd name="connsiteX2494" fmla="*/ 5996177 w 6530564"/>
              <a:gd name="connsiteY2494" fmla="*/ 2013386 h 6858000"/>
              <a:gd name="connsiteX2495" fmla="*/ 5989508 w 6530564"/>
              <a:gd name="connsiteY2495" fmla="*/ 2005041 h 6858000"/>
              <a:gd name="connsiteX2496" fmla="*/ 5993182 w 6530564"/>
              <a:gd name="connsiteY2496" fmla="*/ 1999373 h 6858000"/>
              <a:gd name="connsiteX2497" fmla="*/ 5999848 w 6530564"/>
              <a:gd name="connsiteY2497" fmla="*/ 2007716 h 6858000"/>
              <a:gd name="connsiteX2498" fmla="*/ 6017173 w 6530564"/>
              <a:gd name="connsiteY2498" fmla="*/ 2043089 h 6858000"/>
              <a:gd name="connsiteX2499" fmla="*/ 6013501 w 6530564"/>
              <a:gd name="connsiteY2499" fmla="*/ 2048758 h 6858000"/>
              <a:gd name="connsiteX2500" fmla="*/ 6002163 w 6530564"/>
              <a:gd name="connsiteY2500" fmla="*/ 2041411 h 6858000"/>
              <a:gd name="connsiteX2501" fmla="*/ 6039490 w 6530564"/>
              <a:gd name="connsiteY2501" fmla="*/ 2101816 h 6858000"/>
              <a:gd name="connsiteX2502" fmla="*/ 6064163 w 6530564"/>
              <a:gd name="connsiteY2502" fmla="*/ 2125850 h 6858000"/>
              <a:gd name="connsiteX2503" fmla="*/ 6068833 w 6530564"/>
              <a:gd name="connsiteY2503" fmla="*/ 2124853 h 6858000"/>
              <a:gd name="connsiteX2504" fmla="*/ 6076497 w 6530564"/>
              <a:gd name="connsiteY2504" fmla="*/ 2137868 h 6858000"/>
              <a:gd name="connsiteX2505" fmla="*/ 6080171 w 6530564"/>
              <a:gd name="connsiteY2505" fmla="*/ 2132198 h 6858000"/>
              <a:gd name="connsiteX2506" fmla="*/ 6081170 w 6530564"/>
              <a:gd name="connsiteY2506" fmla="*/ 2136869 h 6858000"/>
              <a:gd name="connsiteX2507" fmla="*/ 6095499 w 6530564"/>
              <a:gd name="connsiteY2507" fmla="*/ 2158228 h 6858000"/>
              <a:gd name="connsiteX2508" fmla="*/ 6108834 w 6530564"/>
              <a:gd name="connsiteY2508" fmla="*/ 2174916 h 6858000"/>
              <a:gd name="connsiteX2509" fmla="*/ 6118495 w 6530564"/>
              <a:gd name="connsiteY2509" fmla="*/ 2197274 h 6858000"/>
              <a:gd name="connsiteX2510" fmla="*/ 6133507 w 6530564"/>
              <a:gd name="connsiteY2510" fmla="*/ 2198951 h 6858000"/>
              <a:gd name="connsiteX2511" fmla="*/ 6135503 w 6530564"/>
              <a:gd name="connsiteY2511" fmla="*/ 2208293 h 6858000"/>
              <a:gd name="connsiteX2512" fmla="*/ 6130831 w 6530564"/>
              <a:gd name="connsiteY2512" fmla="*/ 2209292 h 6858000"/>
              <a:gd name="connsiteX2513" fmla="*/ 6131829 w 6530564"/>
              <a:gd name="connsiteY2513" fmla="*/ 2213962 h 6858000"/>
              <a:gd name="connsiteX2514" fmla="*/ 6132827 w 6530564"/>
              <a:gd name="connsiteY2514" fmla="*/ 2218633 h 6858000"/>
              <a:gd name="connsiteX2515" fmla="*/ 6124482 w 6530564"/>
              <a:gd name="connsiteY2515" fmla="*/ 2225300 h 6858000"/>
              <a:gd name="connsiteX2516" fmla="*/ 6219136 w 6530564"/>
              <a:gd name="connsiteY2516" fmla="*/ 2371140 h 6858000"/>
              <a:gd name="connsiteX2517" fmla="*/ 6233467 w 6530564"/>
              <a:gd name="connsiteY2517" fmla="*/ 2392499 h 6858000"/>
              <a:gd name="connsiteX2518" fmla="*/ 6244127 w 6530564"/>
              <a:gd name="connsiteY2518" fmla="*/ 2419528 h 6858000"/>
              <a:gd name="connsiteX2519" fmla="*/ 6260453 w 6530564"/>
              <a:gd name="connsiteY2519" fmla="*/ 2450229 h 6858000"/>
              <a:gd name="connsiteX2520" fmla="*/ 6279775 w 6530564"/>
              <a:gd name="connsiteY2520" fmla="*/ 2494943 h 6858000"/>
              <a:gd name="connsiteX2521" fmla="*/ 6295105 w 6530564"/>
              <a:gd name="connsiteY2521" fmla="*/ 2520973 h 6858000"/>
              <a:gd name="connsiteX2522" fmla="*/ 6296102 w 6530564"/>
              <a:gd name="connsiteY2522" fmla="*/ 2525645 h 6858000"/>
              <a:gd name="connsiteX2523" fmla="*/ 6313429 w 6530564"/>
              <a:gd name="connsiteY2523" fmla="*/ 2561017 h 6858000"/>
              <a:gd name="connsiteX2524" fmla="*/ 6329756 w 6530564"/>
              <a:gd name="connsiteY2524" fmla="*/ 2591718 h 6858000"/>
              <a:gd name="connsiteX2525" fmla="*/ 6337421 w 6530564"/>
              <a:gd name="connsiteY2525" fmla="*/ 2604732 h 6858000"/>
              <a:gd name="connsiteX2526" fmla="*/ 6338419 w 6530564"/>
              <a:gd name="connsiteY2526" fmla="*/ 2609405 h 6858000"/>
              <a:gd name="connsiteX2527" fmla="*/ 6336741 w 6530564"/>
              <a:gd name="connsiteY2527" fmla="*/ 2624414 h 6858000"/>
              <a:gd name="connsiteX2528" fmla="*/ 6337739 w 6530564"/>
              <a:gd name="connsiteY2528" fmla="*/ 2629085 h 6858000"/>
              <a:gd name="connsiteX2529" fmla="*/ 6344407 w 6530564"/>
              <a:gd name="connsiteY2529" fmla="*/ 2637430 h 6858000"/>
              <a:gd name="connsiteX2530" fmla="*/ 6349077 w 6530564"/>
              <a:gd name="connsiteY2530" fmla="*/ 2636431 h 6858000"/>
              <a:gd name="connsiteX2531" fmla="*/ 6354067 w 6530564"/>
              <a:gd name="connsiteY2531" fmla="*/ 2659786 h 6858000"/>
              <a:gd name="connsiteX2532" fmla="*/ 6359736 w 6530564"/>
              <a:gd name="connsiteY2532" fmla="*/ 2663460 h 6858000"/>
              <a:gd name="connsiteX2533" fmla="*/ 6358737 w 6530564"/>
              <a:gd name="connsiteY2533" fmla="*/ 2658789 h 6858000"/>
              <a:gd name="connsiteX2534" fmla="*/ 6349077 w 6530564"/>
              <a:gd name="connsiteY2534" fmla="*/ 2636431 h 6858000"/>
              <a:gd name="connsiteX2535" fmla="*/ 6353747 w 6530564"/>
              <a:gd name="connsiteY2535" fmla="*/ 2635434 h 6858000"/>
              <a:gd name="connsiteX2536" fmla="*/ 6355743 w 6530564"/>
              <a:gd name="connsiteY2536" fmla="*/ 2644776 h 6858000"/>
              <a:gd name="connsiteX2537" fmla="*/ 6356743 w 6530564"/>
              <a:gd name="connsiteY2537" fmla="*/ 2649446 h 6858000"/>
              <a:gd name="connsiteX2538" fmla="*/ 6364407 w 6530564"/>
              <a:gd name="connsiteY2538" fmla="*/ 2662461 h 6858000"/>
              <a:gd name="connsiteX2539" fmla="*/ 6368398 w 6530564"/>
              <a:gd name="connsiteY2539" fmla="*/ 2681145 h 6858000"/>
              <a:gd name="connsiteX2540" fmla="*/ 6362729 w 6530564"/>
              <a:gd name="connsiteY2540" fmla="*/ 2677473 h 6858000"/>
              <a:gd name="connsiteX2541" fmla="*/ 6364725 w 6530564"/>
              <a:gd name="connsiteY2541" fmla="*/ 2686814 h 6858000"/>
              <a:gd name="connsiteX2542" fmla="*/ 6366721 w 6530564"/>
              <a:gd name="connsiteY2542" fmla="*/ 2696158 h 6858000"/>
              <a:gd name="connsiteX2543" fmla="*/ 6374387 w 6530564"/>
              <a:gd name="connsiteY2543" fmla="*/ 2709173 h 6858000"/>
              <a:gd name="connsiteX2544" fmla="*/ 6376383 w 6530564"/>
              <a:gd name="connsiteY2544" fmla="*/ 2718513 h 6858000"/>
              <a:gd name="connsiteX2545" fmla="*/ 6382051 w 6530564"/>
              <a:gd name="connsiteY2545" fmla="*/ 2722187 h 6858000"/>
              <a:gd name="connsiteX2546" fmla="*/ 6389717 w 6530564"/>
              <a:gd name="connsiteY2546" fmla="*/ 2735202 h 6858000"/>
              <a:gd name="connsiteX2547" fmla="*/ 6391713 w 6530564"/>
              <a:gd name="connsiteY2547" fmla="*/ 2744545 h 6858000"/>
              <a:gd name="connsiteX2548" fmla="*/ 6388038 w 6530564"/>
              <a:gd name="connsiteY2548" fmla="*/ 2750212 h 6858000"/>
              <a:gd name="connsiteX2549" fmla="*/ 6393708 w 6530564"/>
              <a:gd name="connsiteY2549" fmla="*/ 2753886 h 6858000"/>
              <a:gd name="connsiteX2550" fmla="*/ 6391033 w 6530564"/>
              <a:gd name="connsiteY2550" fmla="*/ 2764226 h 6858000"/>
              <a:gd name="connsiteX2551" fmla="*/ 6397701 w 6530564"/>
              <a:gd name="connsiteY2551" fmla="*/ 2772572 h 6858000"/>
              <a:gd name="connsiteX2552" fmla="*/ 6401373 w 6530564"/>
              <a:gd name="connsiteY2552" fmla="*/ 2766901 h 6858000"/>
              <a:gd name="connsiteX2553" fmla="*/ 6404367 w 6530564"/>
              <a:gd name="connsiteY2553" fmla="*/ 2780914 h 6858000"/>
              <a:gd name="connsiteX2554" fmla="*/ 6405364 w 6530564"/>
              <a:gd name="connsiteY2554" fmla="*/ 2785585 h 6858000"/>
              <a:gd name="connsiteX2555" fmla="*/ 6414027 w 6530564"/>
              <a:gd name="connsiteY2555" fmla="*/ 2803272 h 6858000"/>
              <a:gd name="connsiteX2556" fmla="*/ 6418019 w 6530564"/>
              <a:gd name="connsiteY2556" fmla="*/ 2821954 h 6858000"/>
              <a:gd name="connsiteX2557" fmla="*/ 6421013 w 6530564"/>
              <a:gd name="connsiteY2557" fmla="*/ 2835968 h 6858000"/>
              <a:gd name="connsiteX2558" fmla="*/ 6427000 w 6530564"/>
              <a:gd name="connsiteY2558" fmla="*/ 2863995 h 6858000"/>
              <a:gd name="connsiteX2559" fmla="*/ 6425323 w 6530564"/>
              <a:gd name="connsiteY2559" fmla="*/ 2879006 h 6858000"/>
              <a:gd name="connsiteX2560" fmla="*/ 6419655 w 6530564"/>
              <a:gd name="connsiteY2560" fmla="*/ 2875334 h 6858000"/>
              <a:gd name="connsiteX2561" fmla="*/ 6413985 w 6530564"/>
              <a:gd name="connsiteY2561" fmla="*/ 2871660 h 6858000"/>
              <a:gd name="connsiteX2562" fmla="*/ 6414983 w 6530564"/>
              <a:gd name="connsiteY2562" fmla="*/ 2876331 h 6858000"/>
              <a:gd name="connsiteX2563" fmla="*/ 6415981 w 6530564"/>
              <a:gd name="connsiteY2563" fmla="*/ 2881001 h 6858000"/>
              <a:gd name="connsiteX2564" fmla="*/ 6421651 w 6530564"/>
              <a:gd name="connsiteY2564" fmla="*/ 2884673 h 6858000"/>
              <a:gd name="connsiteX2565" fmla="*/ 6427318 w 6530564"/>
              <a:gd name="connsiteY2565" fmla="*/ 2888347 h 6858000"/>
              <a:gd name="connsiteX2566" fmla="*/ 6431991 w 6530564"/>
              <a:gd name="connsiteY2566" fmla="*/ 2887350 h 6858000"/>
              <a:gd name="connsiteX2567" fmla="*/ 6431673 w 6530564"/>
              <a:gd name="connsiteY2567" fmla="*/ 2862996 h 6858000"/>
              <a:gd name="connsiteX2568" fmla="*/ 6430674 w 6530564"/>
              <a:gd name="connsiteY2568" fmla="*/ 2858326 h 6858000"/>
              <a:gd name="connsiteX2569" fmla="*/ 6426681 w 6530564"/>
              <a:gd name="connsiteY2569" fmla="*/ 2839641 h 6858000"/>
              <a:gd name="connsiteX2570" fmla="*/ 6424687 w 6530564"/>
              <a:gd name="connsiteY2570" fmla="*/ 2830300 h 6858000"/>
              <a:gd name="connsiteX2571" fmla="*/ 6434347 w 6530564"/>
              <a:gd name="connsiteY2571" fmla="*/ 2852656 h 6858000"/>
              <a:gd name="connsiteX2572" fmla="*/ 6445005 w 6530564"/>
              <a:gd name="connsiteY2572" fmla="*/ 2879684 h 6858000"/>
              <a:gd name="connsiteX2573" fmla="*/ 6442331 w 6530564"/>
              <a:gd name="connsiteY2573" fmla="*/ 2890025 h 6858000"/>
              <a:gd name="connsiteX2574" fmla="*/ 6444325 w 6530564"/>
              <a:gd name="connsiteY2574" fmla="*/ 2899366 h 6858000"/>
              <a:gd name="connsiteX2575" fmla="*/ 6449315 w 6530564"/>
              <a:gd name="connsiteY2575" fmla="*/ 2922721 h 6858000"/>
              <a:gd name="connsiteX2576" fmla="*/ 6443648 w 6530564"/>
              <a:gd name="connsiteY2576" fmla="*/ 2919049 h 6858000"/>
              <a:gd name="connsiteX2577" fmla="*/ 6438977 w 6530564"/>
              <a:gd name="connsiteY2577" fmla="*/ 2920046 h 6858000"/>
              <a:gd name="connsiteX2578" fmla="*/ 6439974 w 6530564"/>
              <a:gd name="connsiteY2578" fmla="*/ 2924716 h 6858000"/>
              <a:gd name="connsiteX2579" fmla="*/ 6440971 w 6530564"/>
              <a:gd name="connsiteY2579" fmla="*/ 2929388 h 6858000"/>
              <a:gd name="connsiteX2580" fmla="*/ 6446641 w 6530564"/>
              <a:gd name="connsiteY2580" fmla="*/ 2933062 h 6858000"/>
              <a:gd name="connsiteX2581" fmla="*/ 6447639 w 6530564"/>
              <a:gd name="connsiteY2581" fmla="*/ 2937733 h 6858000"/>
              <a:gd name="connsiteX2582" fmla="*/ 6448636 w 6530564"/>
              <a:gd name="connsiteY2582" fmla="*/ 2942403 h 6858000"/>
              <a:gd name="connsiteX2583" fmla="*/ 6457299 w 6530564"/>
              <a:gd name="connsiteY2583" fmla="*/ 2960089 h 6858000"/>
              <a:gd name="connsiteX2584" fmla="*/ 6462289 w 6530564"/>
              <a:gd name="connsiteY2584" fmla="*/ 2983446 h 6858000"/>
              <a:gd name="connsiteX2585" fmla="*/ 6458617 w 6530564"/>
              <a:gd name="connsiteY2585" fmla="*/ 2989113 h 6858000"/>
              <a:gd name="connsiteX2586" fmla="*/ 6452947 w 6530564"/>
              <a:gd name="connsiteY2586" fmla="*/ 2985442 h 6858000"/>
              <a:gd name="connsiteX2587" fmla="*/ 6436301 w 6530564"/>
              <a:gd name="connsiteY2587" fmla="*/ 2930386 h 6858000"/>
              <a:gd name="connsiteX2588" fmla="*/ 6435303 w 6530564"/>
              <a:gd name="connsiteY2588" fmla="*/ 2925715 h 6858000"/>
              <a:gd name="connsiteX2589" fmla="*/ 6431630 w 6530564"/>
              <a:gd name="connsiteY2589" fmla="*/ 2931384 h 6858000"/>
              <a:gd name="connsiteX2590" fmla="*/ 6448275 w 6530564"/>
              <a:gd name="connsiteY2590" fmla="*/ 2986439 h 6858000"/>
              <a:gd name="connsiteX2591" fmla="*/ 6436259 w 6530564"/>
              <a:gd name="connsiteY2591" fmla="*/ 2998774 h 6858000"/>
              <a:gd name="connsiteX2592" fmla="*/ 6437895 w 6530564"/>
              <a:gd name="connsiteY2592" fmla="*/ 3052152 h 6858000"/>
              <a:gd name="connsiteX2593" fmla="*/ 6440443 w 6530564"/>
              <a:gd name="connsiteY2593" fmla="*/ 3246975 h 6858000"/>
              <a:gd name="connsiteX2594" fmla="*/ 6441441 w 6530564"/>
              <a:gd name="connsiteY2594" fmla="*/ 3251646 h 6858000"/>
              <a:gd name="connsiteX2595" fmla="*/ 6442439 w 6530564"/>
              <a:gd name="connsiteY2595" fmla="*/ 3256318 h 6858000"/>
              <a:gd name="connsiteX2596" fmla="*/ 6446113 w 6530564"/>
              <a:gd name="connsiteY2596" fmla="*/ 3250648 h 6858000"/>
              <a:gd name="connsiteX2597" fmla="*/ 6444561 w 6530564"/>
              <a:gd name="connsiteY2597" fmla="*/ 3060496 h 6858000"/>
              <a:gd name="connsiteX2598" fmla="*/ 6445559 w 6530564"/>
              <a:gd name="connsiteY2598" fmla="*/ 3065167 h 6858000"/>
              <a:gd name="connsiteX2599" fmla="*/ 6452905 w 6530564"/>
              <a:gd name="connsiteY2599" fmla="*/ 3053828 h 6858000"/>
              <a:gd name="connsiteX2600" fmla="*/ 6455899 w 6530564"/>
              <a:gd name="connsiteY2600" fmla="*/ 3067841 h 6858000"/>
              <a:gd name="connsiteX2601" fmla="*/ 6451227 w 6530564"/>
              <a:gd name="connsiteY2601" fmla="*/ 3068840 h 6858000"/>
              <a:gd name="connsiteX2602" fmla="*/ 6452226 w 6530564"/>
              <a:gd name="connsiteY2602" fmla="*/ 3073511 h 6858000"/>
              <a:gd name="connsiteX2603" fmla="*/ 6453223 w 6530564"/>
              <a:gd name="connsiteY2603" fmla="*/ 3078181 h 6858000"/>
              <a:gd name="connsiteX2604" fmla="*/ 6457895 w 6530564"/>
              <a:gd name="connsiteY2604" fmla="*/ 3077183 h 6858000"/>
              <a:gd name="connsiteX2605" fmla="*/ 6458213 w 6530564"/>
              <a:gd name="connsiteY2605" fmla="*/ 3101536 h 6858000"/>
              <a:gd name="connsiteX2606" fmla="*/ 6460209 w 6530564"/>
              <a:gd name="connsiteY2606" fmla="*/ 3110879 h 6858000"/>
              <a:gd name="connsiteX2607" fmla="*/ 6463203 w 6530564"/>
              <a:gd name="connsiteY2607" fmla="*/ 3124891 h 6858000"/>
              <a:gd name="connsiteX2608" fmla="*/ 6464201 w 6530564"/>
              <a:gd name="connsiteY2608" fmla="*/ 3129561 h 6858000"/>
              <a:gd name="connsiteX2609" fmla="*/ 6460527 w 6530564"/>
              <a:gd name="connsiteY2609" fmla="*/ 3135231 h 6858000"/>
              <a:gd name="connsiteX2610" fmla="*/ 6462523 w 6530564"/>
              <a:gd name="connsiteY2610" fmla="*/ 3144574 h 6858000"/>
              <a:gd name="connsiteX2611" fmla="*/ 6468192 w 6530564"/>
              <a:gd name="connsiteY2611" fmla="*/ 3148246 h 6858000"/>
              <a:gd name="connsiteX2612" fmla="*/ 6492143 w 6530564"/>
              <a:gd name="connsiteY2612" fmla="*/ 3260351 h 6858000"/>
              <a:gd name="connsiteX2613" fmla="*/ 6493779 w 6530564"/>
              <a:gd name="connsiteY2613" fmla="*/ 3313728 h 6858000"/>
              <a:gd name="connsiteX2614" fmla="*/ 6497452 w 6530564"/>
              <a:gd name="connsiteY2614" fmla="*/ 3308059 h 6858000"/>
              <a:gd name="connsiteX2615" fmla="*/ 6508067 w 6530564"/>
              <a:gd name="connsiteY2615" fmla="*/ 3403475 h 6858000"/>
              <a:gd name="connsiteX2616" fmla="*/ 6513737 w 6530564"/>
              <a:gd name="connsiteY2616" fmla="*/ 3407147 h 6858000"/>
              <a:gd name="connsiteX2617" fmla="*/ 6514056 w 6530564"/>
              <a:gd name="connsiteY2617" fmla="*/ 3431501 h 6858000"/>
              <a:gd name="connsiteX2618" fmla="*/ 6510383 w 6530564"/>
              <a:gd name="connsiteY2618" fmla="*/ 3437170 h 6858000"/>
              <a:gd name="connsiteX2619" fmla="*/ 6517049 w 6530564"/>
              <a:gd name="connsiteY2619" fmla="*/ 3445513 h 6858000"/>
              <a:gd name="connsiteX2620" fmla="*/ 6518367 w 6530564"/>
              <a:gd name="connsiteY2620" fmla="*/ 3474537 h 6858000"/>
              <a:gd name="connsiteX2621" fmla="*/ 6519363 w 6530564"/>
              <a:gd name="connsiteY2621" fmla="*/ 3479209 h 6858000"/>
              <a:gd name="connsiteX2622" fmla="*/ 6517687 w 6530564"/>
              <a:gd name="connsiteY2622" fmla="*/ 3494220 h 6858000"/>
              <a:gd name="connsiteX2623" fmla="*/ 6518686 w 6530564"/>
              <a:gd name="connsiteY2623" fmla="*/ 3498890 h 6858000"/>
              <a:gd name="connsiteX2624" fmla="*/ 6519683 w 6530564"/>
              <a:gd name="connsiteY2624" fmla="*/ 3503561 h 6858000"/>
              <a:gd name="connsiteX2625" fmla="*/ 6517965 w 6530564"/>
              <a:gd name="connsiteY2625" fmla="*/ 3586960 h 6858000"/>
              <a:gd name="connsiteX2626" fmla="*/ 6520957 w 6530564"/>
              <a:gd name="connsiteY2626" fmla="*/ 3600973 h 6858000"/>
              <a:gd name="connsiteX2627" fmla="*/ 6521957 w 6530564"/>
              <a:gd name="connsiteY2627" fmla="*/ 3605644 h 6858000"/>
              <a:gd name="connsiteX2628" fmla="*/ 6525949 w 6530564"/>
              <a:gd name="connsiteY2628" fmla="*/ 3624328 h 6858000"/>
              <a:gd name="connsiteX2629" fmla="*/ 6518240 w 6530564"/>
              <a:gd name="connsiteY2629" fmla="*/ 3679702 h 6858000"/>
              <a:gd name="connsiteX2630" fmla="*/ 6499429 w 6530564"/>
              <a:gd name="connsiteY2630" fmla="*/ 3888856 h 6858000"/>
              <a:gd name="connsiteX2631" fmla="*/ 6500429 w 6530564"/>
              <a:gd name="connsiteY2631" fmla="*/ 3893529 h 6858000"/>
              <a:gd name="connsiteX2632" fmla="*/ 6496756 w 6530564"/>
              <a:gd name="connsiteY2632" fmla="*/ 3899196 h 6858000"/>
              <a:gd name="connsiteX2633" fmla="*/ 6474945 w 6530564"/>
              <a:gd name="connsiteY2633" fmla="*/ 3968571 h 6858000"/>
              <a:gd name="connsiteX2634" fmla="*/ 6456817 w 6530564"/>
              <a:gd name="connsiteY2634" fmla="*/ 4036740 h 6858000"/>
              <a:gd name="connsiteX2635" fmla="*/ 6457067 w 6530564"/>
              <a:gd name="connsiteY2635" fmla="*/ 4035275 h 6858000"/>
              <a:gd name="connsiteX2636" fmla="*/ 6458983 w 6530564"/>
              <a:gd name="connsiteY2636" fmla="*/ 4019603 h 6858000"/>
              <a:gd name="connsiteX2637" fmla="*/ 6461660 w 6530564"/>
              <a:gd name="connsiteY2637" fmla="*/ 4009263 h 6858000"/>
              <a:gd name="connsiteX2638" fmla="*/ 6468688 w 6530564"/>
              <a:gd name="connsiteY2638" fmla="*/ 3973572 h 6858000"/>
              <a:gd name="connsiteX2639" fmla="*/ 6480067 w 6530564"/>
              <a:gd name="connsiteY2639" fmla="*/ 3912531 h 6858000"/>
              <a:gd name="connsiteX2640" fmla="*/ 6482742 w 6530564"/>
              <a:gd name="connsiteY2640" fmla="*/ 3902189 h 6858000"/>
              <a:gd name="connsiteX2641" fmla="*/ 6485417 w 6530564"/>
              <a:gd name="connsiteY2641" fmla="*/ 3891851 h 6858000"/>
              <a:gd name="connsiteX2642" fmla="*/ 6479749 w 6530564"/>
              <a:gd name="connsiteY2642" fmla="*/ 3888177 h 6858000"/>
              <a:gd name="connsiteX2643" fmla="*/ 6469727 w 6530564"/>
              <a:gd name="connsiteY2643" fmla="*/ 3909856 h 6858000"/>
              <a:gd name="connsiteX2644" fmla="*/ 6470724 w 6530564"/>
              <a:gd name="connsiteY2644" fmla="*/ 3914527 h 6858000"/>
              <a:gd name="connsiteX2645" fmla="*/ 6451319 w 6530564"/>
              <a:gd name="connsiteY2645" fmla="*/ 4006588 h 6858000"/>
              <a:gd name="connsiteX2646" fmla="*/ 6452317 w 6530564"/>
              <a:gd name="connsiteY2646" fmla="*/ 4011259 h 6858000"/>
              <a:gd name="connsiteX2647" fmla="*/ 6438623 w 6530564"/>
              <a:gd name="connsiteY2647" fmla="*/ 4038605 h 6858000"/>
              <a:gd name="connsiteX2648" fmla="*/ 6430597 w 6530564"/>
              <a:gd name="connsiteY2648" fmla="*/ 4069625 h 6858000"/>
              <a:gd name="connsiteX2649" fmla="*/ 6417467 w 6530564"/>
              <a:gd name="connsiteY2649" fmla="*/ 4131042 h 6858000"/>
              <a:gd name="connsiteX2650" fmla="*/ 6397652 w 6530564"/>
              <a:gd name="connsiteY2650" fmla="*/ 4184394 h 6858000"/>
              <a:gd name="connsiteX2651" fmla="*/ 6395501 w 6530564"/>
              <a:gd name="connsiteY2651" fmla="*/ 4179691 h 6858000"/>
              <a:gd name="connsiteX2652" fmla="*/ 6310617 w 6530564"/>
              <a:gd name="connsiteY2652" fmla="*/ 4422501 h 6858000"/>
              <a:gd name="connsiteX2653" fmla="*/ 6305947 w 6530564"/>
              <a:gd name="connsiteY2653" fmla="*/ 4423498 h 6858000"/>
              <a:gd name="connsiteX2654" fmla="*/ 6306945 w 6530564"/>
              <a:gd name="connsiteY2654" fmla="*/ 4428171 h 6858000"/>
              <a:gd name="connsiteX2655" fmla="*/ 6307942 w 6530564"/>
              <a:gd name="connsiteY2655" fmla="*/ 4432841 h 6858000"/>
              <a:gd name="connsiteX2656" fmla="*/ 6292252 w 6530564"/>
              <a:gd name="connsiteY2656" fmla="*/ 4450844 h 6858000"/>
              <a:gd name="connsiteX2657" fmla="*/ 6268855 w 6530564"/>
              <a:gd name="connsiteY2657" fmla="*/ 4524223 h 6858000"/>
              <a:gd name="connsiteX2658" fmla="*/ 6265862 w 6530564"/>
              <a:gd name="connsiteY2658" fmla="*/ 4510210 h 6858000"/>
              <a:gd name="connsiteX2659" fmla="*/ 6258833 w 6530564"/>
              <a:gd name="connsiteY2659" fmla="*/ 4545902 h 6858000"/>
              <a:gd name="connsiteX2660" fmla="*/ 6253165 w 6530564"/>
              <a:gd name="connsiteY2660" fmla="*/ 4542228 h 6858000"/>
              <a:gd name="connsiteX2661" fmla="*/ 6214077 w 6530564"/>
              <a:gd name="connsiteY2661" fmla="*/ 4633610 h 6858000"/>
              <a:gd name="connsiteX2662" fmla="*/ 6209407 w 6530564"/>
              <a:gd name="connsiteY2662" fmla="*/ 4634608 h 6858000"/>
              <a:gd name="connsiteX2663" fmla="*/ 6170001 w 6530564"/>
              <a:gd name="connsiteY2663" fmla="*/ 4701637 h 6858000"/>
              <a:gd name="connsiteX2664" fmla="*/ 6124246 w 6530564"/>
              <a:gd name="connsiteY2664" fmla="*/ 4784676 h 6858000"/>
              <a:gd name="connsiteX2665" fmla="*/ 6094991 w 6530564"/>
              <a:gd name="connsiteY2665" fmla="*/ 4822064 h 6858000"/>
              <a:gd name="connsiteX2666" fmla="*/ 6068122 w 6530564"/>
              <a:gd name="connsiteY2666" fmla="*/ 4864900 h 6858000"/>
              <a:gd name="connsiteX2667" fmla="*/ 6067155 w 6530564"/>
              <a:gd name="connsiteY2667" fmla="*/ 4860368 h 6858000"/>
              <a:gd name="connsiteX2668" fmla="*/ 6063481 w 6530564"/>
              <a:gd name="connsiteY2668" fmla="*/ 4866038 h 6858000"/>
              <a:gd name="connsiteX2669" fmla="*/ 6060805 w 6530564"/>
              <a:gd name="connsiteY2669" fmla="*/ 4876378 h 6858000"/>
              <a:gd name="connsiteX2670" fmla="*/ 6059807 w 6530564"/>
              <a:gd name="connsiteY2670" fmla="*/ 4871705 h 6858000"/>
              <a:gd name="connsiteX2671" fmla="*/ 6037769 w 6530564"/>
              <a:gd name="connsiteY2671" fmla="*/ 4905720 h 6858000"/>
              <a:gd name="connsiteX2672" fmla="*/ 6038767 w 6530564"/>
              <a:gd name="connsiteY2672" fmla="*/ 4910391 h 6858000"/>
              <a:gd name="connsiteX2673" fmla="*/ 6036091 w 6530564"/>
              <a:gd name="connsiteY2673" fmla="*/ 4920731 h 6858000"/>
              <a:gd name="connsiteX2674" fmla="*/ 6034095 w 6530564"/>
              <a:gd name="connsiteY2674" fmla="*/ 4911389 h 6858000"/>
              <a:gd name="connsiteX2675" fmla="*/ 6023077 w 6530564"/>
              <a:gd name="connsiteY2675" fmla="*/ 4928396 h 6858000"/>
              <a:gd name="connsiteX2676" fmla="*/ 6022078 w 6530564"/>
              <a:gd name="connsiteY2676" fmla="*/ 4923723 h 6858000"/>
              <a:gd name="connsiteX2677" fmla="*/ 6021081 w 6530564"/>
              <a:gd name="connsiteY2677" fmla="*/ 4919054 h 6858000"/>
              <a:gd name="connsiteX2678" fmla="*/ 6016409 w 6530564"/>
              <a:gd name="connsiteY2678" fmla="*/ 4920052 h 6858000"/>
              <a:gd name="connsiteX2679" fmla="*/ 6018405 w 6530564"/>
              <a:gd name="connsiteY2679" fmla="*/ 4929393 h 6858000"/>
              <a:gd name="connsiteX2680" fmla="*/ 6019404 w 6530564"/>
              <a:gd name="connsiteY2680" fmla="*/ 4934065 h 6858000"/>
              <a:gd name="connsiteX2681" fmla="*/ 6015730 w 6530564"/>
              <a:gd name="connsiteY2681" fmla="*/ 4939735 h 6858000"/>
              <a:gd name="connsiteX2682" fmla="*/ 6011059 w 6530564"/>
              <a:gd name="connsiteY2682" fmla="*/ 4940732 h 6858000"/>
              <a:gd name="connsiteX2683" fmla="*/ 6006389 w 6530564"/>
              <a:gd name="connsiteY2683" fmla="*/ 4941731 h 6858000"/>
              <a:gd name="connsiteX2684" fmla="*/ 6007386 w 6530564"/>
              <a:gd name="connsiteY2684" fmla="*/ 4946401 h 6858000"/>
              <a:gd name="connsiteX2685" fmla="*/ 6008383 w 6530564"/>
              <a:gd name="connsiteY2685" fmla="*/ 4951071 h 6858000"/>
              <a:gd name="connsiteX2686" fmla="*/ 5996367 w 6530564"/>
              <a:gd name="connsiteY2686" fmla="*/ 4963407 h 6858000"/>
              <a:gd name="connsiteX2687" fmla="*/ 5995370 w 6530564"/>
              <a:gd name="connsiteY2687" fmla="*/ 4958737 h 6858000"/>
              <a:gd name="connsiteX2688" fmla="*/ 5991696 w 6530564"/>
              <a:gd name="connsiteY2688" fmla="*/ 4964406 h 6858000"/>
              <a:gd name="connsiteX2689" fmla="*/ 5988022 w 6530564"/>
              <a:gd name="connsiteY2689" fmla="*/ 4970074 h 6858000"/>
              <a:gd name="connsiteX2690" fmla="*/ 5985347 w 6530564"/>
              <a:gd name="connsiteY2690" fmla="*/ 4980414 h 6858000"/>
              <a:gd name="connsiteX2691" fmla="*/ 5984349 w 6530564"/>
              <a:gd name="connsiteY2691" fmla="*/ 4975743 h 6858000"/>
              <a:gd name="connsiteX2692" fmla="*/ 5967661 w 6530564"/>
              <a:gd name="connsiteY2692" fmla="*/ 4989076 h 6858000"/>
              <a:gd name="connsiteX2693" fmla="*/ 5965665 w 6530564"/>
              <a:gd name="connsiteY2693" fmla="*/ 4979735 h 6858000"/>
              <a:gd name="connsiteX2694" fmla="*/ 5949975 w 6530564"/>
              <a:gd name="connsiteY2694" fmla="*/ 4997740 h 6858000"/>
              <a:gd name="connsiteX2695" fmla="*/ 5948977 w 6530564"/>
              <a:gd name="connsiteY2695" fmla="*/ 4993069 h 6858000"/>
              <a:gd name="connsiteX2696" fmla="*/ 5952650 w 6530564"/>
              <a:gd name="connsiteY2696" fmla="*/ 4987400 h 6858000"/>
              <a:gd name="connsiteX2697" fmla="*/ 5951653 w 6530564"/>
              <a:gd name="connsiteY2697" fmla="*/ 4982729 h 6858000"/>
              <a:gd name="connsiteX2698" fmla="*/ 5947981 w 6530564"/>
              <a:gd name="connsiteY2698" fmla="*/ 4988397 h 6858000"/>
              <a:gd name="connsiteX2699" fmla="*/ 5944307 w 6530564"/>
              <a:gd name="connsiteY2699" fmla="*/ 4994067 h 6858000"/>
              <a:gd name="connsiteX2700" fmla="*/ 5941631 w 6530564"/>
              <a:gd name="connsiteY2700" fmla="*/ 5004407 h 6858000"/>
              <a:gd name="connsiteX2701" fmla="*/ 5950973 w 6530564"/>
              <a:gd name="connsiteY2701" fmla="*/ 5002410 h 6858000"/>
              <a:gd name="connsiteX2702" fmla="*/ 5947299 w 6530564"/>
              <a:gd name="connsiteY2702" fmla="*/ 5008080 h 6858000"/>
              <a:gd name="connsiteX2703" fmla="*/ 5929931 w 6530564"/>
              <a:gd name="connsiteY2703" fmla="*/ 5041095 h 6858000"/>
              <a:gd name="connsiteX2704" fmla="*/ 5947618 w 6530564"/>
              <a:gd name="connsiteY2704" fmla="*/ 5032434 h 6858000"/>
              <a:gd name="connsiteX2705" fmla="*/ 5931927 w 6530564"/>
              <a:gd name="connsiteY2705" fmla="*/ 5050439 h 6858000"/>
              <a:gd name="connsiteX2706" fmla="*/ 5920909 w 6530564"/>
              <a:gd name="connsiteY2706" fmla="*/ 5067445 h 6858000"/>
              <a:gd name="connsiteX2707" fmla="*/ 5912565 w 6530564"/>
              <a:gd name="connsiteY2707" fmla="*/ 5074111 h 6858000"/>
              <a:gd name="connsiteX2708" fmla="*/ 5910570 w 6530564"/>
              <a:gd name="connsiteY2708" fmla="*/ 5064770 h 6858000"/>
              <a:gd name="connsiteX2709" fmla="*/ 5895877 w 6530564"/>
              <a:gd name="connsiteY2709" fmla="*/ 5087444 h 6858000"/>
              <a:gd name="connsiteX2710" fmla="*/ 5890208 w 6530564"/>
              <a:gd name="connsiteY2710" fmla="*/ 5083772 h 6858000"/>
              <a:gd name="connsiteX2711" fmla="*/ 5893881 w 6530564"/>
              <a:gd name="connsiteY2711" fmla="*/ 5078103 h 6858000"/>
              <a:gd name="connsiteX2712" fmla="*/ 5892882 w 6530564"/>
              <a:gd name="connsiteY2712" fmla="*/ 5073432 h 6858000"/>
              <a:gd name="connsiteX2713" fmla="*/ 5888211 w 6530564"/>
              <a:gd name="connsiteY2713" fmla="*/ 5074430 h 6858000"/>
              <a:gd name="connsiteX2714" fmla="*/ 5884539 w 6530564"/>
              <a:gd name="connsiteY2714" fmla="*/ 5080098 h 6858000"/>
              <a:gd name="connsiteX2715" fmla="*/ 5885537 w 6530564"/>
              <a:gd name="connsiteY2715" fmla="*/ 5084770 h 6858000"/>
              <a:gd name="connsiteX2716" fmla="*/ 5881863 w 6530564"/>
              <a:gd name="connsiteY2716" fmla="*/ 5090439 h 6858000"/>
              <a:gd name="connsiteX2717" fmla="*/ 5878191 w 6530564"/>
              <a:gd name="connsiteY2717" fmla="*/ 5096109 h 6858000"/>
              <a:gd name="connsiteX2718" fmla="*/ 5873519 w 6530564"/>
              <a:gd name="connsiteY2718" fmla="*/ 5097107 h 6858000"/>
              <a:gd name="connsiteX2719" fmla="*/ 5874517 w 6530564"/>
              <a:gd name="connsiteY2719" fmla="*/ 5101778 h 6858000"/>
              <a:gd name="connsiteX2720" fmla="*/ 5869847 w 6530564"/>
              <a:gd name="connsiteY2720" fmla="*/ 5102775 h 6858000"/>
              <a:gd name="connsiteX2721" fmla="*/ 5868847 w 6530564"/>
              <a:gd name="connsiteY2721" fmla="*/ 5098105 h 6858000"/>
              <a:gd name="connsiteX2722" fmla="*/ 5871523 w 6530564"/>
              <a:gd name="connsiteY2722" fmla="*/ 5087764 h 6858000"/>
              <a:gd name="connsiteX2723" fmla="*/ 5878869 w 6530564"/>
              <a:gd name="connsiteY2723" fmla="*/ 5076427 h 6858000"/>
              <a:gd name="connsiteX2724" fmla="*/ 5874198 w 6530564"/>
              <a:gd name="connsiteY2724" fmla="*/ 5077424 h 6858000"/>
              <a:gd name="connsiteX2725" fmla="*/ 5870525 w 6530564"/>
              <a:gd name="connsiteY2725" fmla="*/ 5083093 h 6858000"/>
              <a:gd name="connsiteX2726" fmla="*/ 5859507 w 6530564"/>
              <a:gd name="connsiteY2726" fmla="*/ 5100100 h 6858000"/>
              <a:gd name="connsiteX2727" fmla="*/ 5860503 w 6530564"/>
              <a:gd name="connsiteY2727" fmla="*/ 5104770 h 6858000"/>
              <a:gd name="connsiteX2728" fmla="*/ 5854156 w 6530564"/>
              <a:gd name="connsiteY2728" fmla="*/ 5120780 h 6858000"/>
              <a:gd name="connsiteX2729" fmla="*/ 5803411 w 6530564"/>
              <a:gd name="connsiteY2729" fmla="*/ 5180463 h 6858000"/>
              <a:gd name="connsiteX2730" fmla="*/ 5798741 w 6530564"/>
              <a:gd name="connsiteY2730" fmla="*/ 5181460 h 6858000"/>
              <a:gd name="connsiteX2731" fmla="*/ 5795068 w 6530564"/>
              <a:gd name="connsiteY2731" fmla="*/ 5187130 h 6858000"/>
              <a:gd name="connsiteX2732" fmla="*/ 5783051 w 6530564"/>
              <a:gd name="connsiteY2732" fmla="*/ 5199465 h 6858000"/>
              <a:gd name="connsiteX2733" fmla="*/ 5779378 w 6530564"/>
              <a:gd name="connsiteY2733" fmla="*/ 5205135 h 6858000"/>
              <a:gd name="connsiteX2734" fmla="*/ 5767360 w 6530564"/>
              <a:gd name="connsiteY2734" fmla="*/ 5217470 h 6858000"/>
              <a:gd name="connsiteX2735" fmla="*/ 5755343 w 6530564"/>
              <a:gd name="connsiteY2735" fmla="*/ 5229806 h 6858000"/>
              <a:gd name="connsiteX2736" fmla="*/ 5718293 w 6530564"/>
              <a:gd name="connsiteY2736" fmla="*/ 5262142 h 6858000"/>
              <a:gd name="connsiteX2737" fmla="*/ 5680564 w 6530564"/>
              <a:gd name="connsiteY2737" fmla="*/ 5314161 h 6858000"/>
              <a:gd name="connsiteX2738" fmla="*/ 5668546 w 6530564"/>
              <a:gd name="connsiteY2738" fmla="*/ 5326497 h 6858000"/>
              <a:gd name="connsiteX2739" fmla="*/ 5679885 w 6530564"/>
              <a:gd name="connsiteY2739" fmla="*/ 5333842 h 6858000"/>
              <a:gd name="connsiteX2740" fmla="*/ 5712263 w 6530564"/>
              <a:gd name="connsiteY2740" fmla="*/ 5302506 h 6858000"/>
              <a:gd name="connsiteX2741" fmla="*/ 5746319 w 6530564"/>
              <a:gd name="connsiteY2741" fmla="*/ 5256155 h 6858000"/>
              <a:gd name="connsiteX2742" fmla="*/ 5762009 w 6530564"/>
              <a:gd name="connsiteY2742" fmla="*/ 5238151 h 6858000"/>
              <a:gd name="connsiteX2743" fmla="*/ 5763007 w 6530564"/>
              <a:gd name="connsiteY2743" fmla="*/ 5242821 h 6858000"/>
              <a:gd name="connsiteX2744" fmla="*/ 5758337 w 6530564"/>
              <a:gd name="connsiteY2744" fmla="*/ 5243820 h 6858000"/>
              <a:gd name="connsiteX2745" fmla="*/ 5759335 w 6530564"/>
              <a:gd name="connsiteY2745" fmla="*/ 5248491 h 6858000"/>
              <a:gd name="connsiteX2746" fmla="*/ 5764005 w 6530564"/>
              <a:gd name="connsiteY2746" fmla="*/ 5247493 h 6858000"/>
              <a:gd name="connsiteX2747" fmla="*/ 5767679 w 6530564"/>
              <a:gd name="connsiteY2747" fmla="*/ 5241824 h 6858000"/>
              <a:gd name="connsiteX2748" fmla="*/ 5764685 w 6530564"/>
              <a:gd name="connsiteY2748" fmla="*/ 5227811 h 6858000"/>
              <a:gd name="connsiteX2749" fmla="*/ 5776701 w 6530564"/>
              <a:gd name="connsiteY2749" fmla="*/ 5215474 h 6858000"/>
              <a:gd name="connsiteX2750" fmla="*/ 5786044 w 6530564"/>
              <a:gd name="connsiteY2750" fmla="*/ 5213479 h 6858000"/>
              <a:gd name="connsiteX2751" fmla="*/ 5787043 w 6530564"/>
              <a:gd name="connsiteY2751" fmla="*/ 5218150 h 6858000"/>
              <a:gd name="connsiteX2752" fmla="*/ 5790713 w 6530564"/>
              <a:gd name="connsiteY2752" fmla="*/ 5212480 h 6858000"/>
              <a:gd name="connsiteX2753" fmla="*/ 5789717 w 6530564"/>
              <a:gd name="connsiteY2753" fmla="*/ 5207810 h 6858000"/>
              <a:gd name="connsiteX2754" fmla="*/ 5792393 w 6530564"/>
              <a:gd name="connsiteY2754" fmla="*/ 5197469 h 6858000"/>
              <a:gd name="connsiteX2755" fmla="*/ 5800735 w 6530564"/>
              <a:gd name="connsiteY2755" fmla="*/ 5190803 h 6858000"/>
              <a:gd name="connsiteX2756" fmla="*/ 5805408 w 6530564"/>
              <a:gd name="connsiteY2756" fmla="*/ 5189806 h 6858000"/>
              <a:gd name="connsiteX2757" fmla="*/ 5804409 w 6530564"/>
              <a:gd name="connsiteY2757" fmla="*/ 5185134 h 6858000"/>
              <a:gd name="connsiteX2758" fmla="*/ 5808082 w 6530564"/>
              <a:gd name="connsiteY2758" fmla="*/ 5179466 h 6858000"/>
              <a:gd name="connsiteX2759" fmla="*/ 5859825 w 6530564"/>
              <a:gd name="connsiteY2759" fmla="*/ 5124453 h 6858000"/>
              <a:gd name="connsiteX2760" fmla="*/ 5863499 w 6530564"/>
              <a:gd name="connsiteY2760" fmla="*/ 5118782 h 6858000"/>
              <a:gd name="connsiteX2761" fmla="*/ 5862500 w 6530564"/>
              <a:gd name="connsiteY2761" fmla="*/ 5114113 h 6858000"/>
              <a:gd name="connsiteX2762" fmla="*/ 5867171 w 6530564"/>
              <a:gd name="connsiteY2762" fmla="*/ 5113115 h 6858000"/>
              <a:gd name="connsiteX2763" fmla="*/ 5868169 w 6530564"/>
              <a:gd name="connsiteY2763" fmla="*/ 5117785 h 6858000"/>
              <a:gd name="connsiteX2764" fmla="*/ 5889529 w 6530564"/>
              <a:gd name="connsiteY2764" fmla="*/ 5103454 h 6858000"/>
              <a:gd name="connsiteX2765" fmla="*/ 5888531 w 6530564"/>
              <a:gd name="connsiteY2765" fmla="*/ 5098783 h 6858000"/>
              <a:gd name="connsiteX2766" fmla="*/ 5886853 w 6530564"/>
              <a:gd name="connsiteY2766" fmla="*/ 5113794 h 6858000"/>
              <a:gd name="connsiteX2767" fmla="*/ 5918235 w 6530564"/>
              <a:gd name="connsiteY2767" fmla="*/ 5077785 h 6858000"/>
              <a:gd name="connsiteX2768" fmla="*/ 5937596 w 6530564"/>
              <a:gd name="connsiteY2768" fmla="*/ 5054110 h 6858000"/>
              <a:gd name="connsiteX2769" fmla="*/ 5956961 w 6530564"/>
              <a:gd name="connsiteY2769" fmla="*/ 5030438 h 6858000"/>
              <a:gd name="connsiteX2770" fmla="*/ 5991015 w 6530564"/>
              <a:gd name="connsiteY2770" fmla="*/ 4984087 h 6858000"/>
              <a:gd name="connsiteX2771" fmla="*/ 6003035 w 6530564"/>
              <a:gd name="connsiteY2771" fmla="*/ 4971752 h 6858000"/>
              <a:gd name="connsiteX2772" fmla="*/ 6010379 w 6530564"/>
              <a:gd name="connsiteY2772" fmla="*/ 4960413 h 6858000"/>
              <a:gd name="connsiteX2773" fmla="*/ 6018723 w 6530564"/>
              <a:gd name="connsiteY2773" fmla="*/ 4953747 h 6858000"/>
              <a:gd name="connsiteX2774" fmla="*/ 6029744 w 6530564"/>
              <a:gd name="connsiteY2774" fmla="*/ 4936740 h 6858000"/>
              <a:gd name="connsiteX2775" fmla="*/ 6041761 w 6530564"/>
              <a:gd name="connsiteY2775" fmla="*/ 4924404 h 6858000"/>
              <a:gd name="connsiteX2776" fmla="*/ 6048109 w 6530564"/>
              <a:gd name="connsiteY2776" fmla="*/ 4908395 h 6858000"/>
              <a:gd name="connsiteX2777" fmla="*/ 6052779 w 6530564"/>
              <a:gd name="connsiteY2777" fmla="*/ 4907398 h 6858000"/>
              <a:gd name="connsiteX2778" fmla="*/ 6166964 w 6530564"/>
              <a:gd name="connsiteY2778" fmla="*/ 4756012 h 6858000"/>
              <a:gd name="connsiteX2779" fmla="*/ 6171634 w 6530564"/>
              <a:gd name="connsiteY2779" fmla="*/ 4755014 h 6858000"/>
              <a:gd name="connsiteX2780" fmla="*/ 6176307 w 6530564"/>
              <a:gd name="connsiteY2780" fmla="*/ 4754017 h 6858000"/>
              <a:gd name="connsiteX2781" fmla="*/ 6168961 w 6530564"/>
              <a:gd name="connsiteY2781" fmla="*/ 4765354 h 6858000"/>
              <a:gd name="connsiteX2782" fmla="*/ 6161614 w 6530564"/>
              <a:gd name="connsiteY2782" fmla="*/ 4776693 h 6858000"/>
              <a:gd name="connsiteX2783" fmla="*/ 6154269 w 6530564"/>
              <a:gd name="connsiteY2783" fmla="*/ 4788031 h 6858000"/>
              <a:gd name="connsiteX2784" fmla="*/ 6155266 w 6530564"/>
              <a:gd name="connsiteY2784" fmla="*/ 4792702 h 6858000"/>
              <a:gd name="connsiteX2785" fmla="*/ 6136901 w 6530564"/>
              <a:gd name="connsiteY2785" fmla="*/ 4821047 h 6858000"/>
              <a:gd name="connsiteX2786" fmla="*/ 6137897 w 6530564"/>
              <a:gd name="connsiteY2786" fmla="*/ 4825717 h 6858000"/>
              <a:gd name="connsiteX2787" fmla="*/ 6142571 w 6530564"/>
              <a:gd name="connsiteY2787" fmla="*/ 4824719 h 6858000"/>
              <a:gd name="connsiteX2788" fmla="*/ 6146243 w 6530564"/>
              <a:gd name="connsiteY2788" fmla="*/ 4819049 h 6858000"/>
              <a:gd name="connsiteX2789" fmla="*/ 6149915 w 6530564"/>
              <a:gd name="connsiteY2789" fmla="*/ 4813382 h 6858000"/>
              <a:gd name="connsiteX2790" fmla="*/ 6153588 w 6530564"/>
              <a:gd name="connsiteY2790" fmla="*/ 4807712 h 6858000"/>
              <a:gd name="connsiteX2791" fmla="*/ 6160935 w 6530564"/>
              <a:gd name="connsiteY2791" fmla="*/ 4796376 h 6858000"/>
              <a:gd name="connsiteX2792" fmla="*/ 6149207 w 6530564"/>
              <a:gd name="connsiteY2792" fmla="*/ 4815058 h 6858000"/>
              <a:gd name="connsiteX2793" fmla="*/ 6138972 w 6530564"/>
              <a:gd name="connsiteY2793" fmla="*/ 4830325 h 6858000"/>
              <a:gd name="connsiteX2794" fmla="*/ 6138897 w 6530564"/>
              <a:gd name="connsiteY2794" fmla="*/ 4830389 h 6858000"/>
              <a:gd name="connsiteX2795" fmla="*/ 6138892 w 6530564"/>
              <a:gd name="connsiteY2795" fmla="*/ 4830440 h 6858000"/>
              <a:gd name="connsiteX2796" fmla="*/ 6137977 w 6530564"/>
              <a:gd name="connsiteY2796" fmla="*/ 4831806 h 6858000"/>
              <a:gd name="connsiteX2797" fmla="*/ 6128557 w 6530564"/>
              <a:gd name="connsiteY2797" fmla="*/ 4827713 h 6858000"/>
              <a:gd name="connsiteX2798" fmla="*/ 6092823 w 6530564"/>
              <a:gd name="connsiteY2798" fmla="*/ 4889075 h 6858000"/>
              <a:gd name="connsiteX2799" fmla="*/ 6097494 w 6530564"/>
              <a:gd name="connsiteY2799" fmla="*/ 4888076 h 6858000"/>
              <a:gd name="connsiteX2800" fmla="*/ 6086475 w 6530564"/>
              <a:gd name="connsiteY2800" fmla="*/ 4905082 h 6858000"/>
              <a:gd name="connsiteX2801" fmla="*/ 6081803 w 6530564"/>
              <a:gd name="connsiteY2801" fmla="*/ 4906081 h 6858000"/>
              <a:gd name="connsiteX2802" fmla="*/ 6082802 w 6530564"/>
              <a:gd name="connsiteY2802" fmla="*/ 4910751 h 6858000"/>
              <a:gd name="connsiteX2803" fmla="*/ 6078133 w 6530564"/>
              <a:gd name="connsiteY2803" fmla="*/ 4911750 h 6858000"/>
              <a:gd name="connsiteX2804" fmla="*/ 6070785 w 6530564"/>
              <a:gd name="connsiteY2804" fmla="*/ 4923087 h 6858000"/>
              <a:gd name="connsiteX2805" fmla="*/ 6068109 w 6530564"/>
              <a:gd name="connsiteY2805" fmla="*/ 4933427 h 6858000"/>
              <a:gd name="connsiteX2806" fmla="*/ 6064437 w 6530564"/>
              <a:gd name="connsiteY2806" fmla="*/ 4939097 h 6858000"/>
              <a:gd name="connsiteX2807" fmla="*/ 6053416 w 6530564"/>
              <a:gd name="connsiteY2807" fmla="*/ 4956103 h 6858000"/>
              <a:gd name="connsiteX2808" fmla="*/ 6054415 w 6530564"/>
              <a:gd name="connsiteY2808" fmla="*/ 4960774 h 6858000"/>
              <a:gd name="connsiteX2809" fmla="*/ 6050743 w 6530564"/>
              <a:gd name="connsiteY2809" fmla="*/ 4966443 h 6858000"/>
              <a:gd name="connsiteX2810" fmla="*/ 6016685 w 6530564"/>
              <a:gd name="connsiteY2810" fmla="*/ 5012793 h 6858000"/>
              <a:gd name="connsiteX2811" fmla="*/ 6011017 w 6530564"/>
              <a:gd name="connsiteY2811" fmla="*/ 5009120 h 6858000"/>
              <a:gd name="connsiteX2812" fmla="*/ 6014690 w 6530564"/>
              <a:gd name="connsiteY2812" fmla="*/ 5003451 h 6858000"/>
              <a:gd name="connsiteX2813" fmla="*/ 6018363 w 6530564"/>
              <a:gd name="connsiteY2813" fmla="*/ 4997783 h 6858000"/>
              <a:gd name="connsiteX2814" fmla="*/ 6013693 w 6530564"/>
              <a:gd name="connsiteY2814" fmla="*/ 4998780 h 6858000"/>
              <a:gd name="connsiteX2815" fmla="*/ 6010020 w 6530564"/>
              <a:gd name="connsiteY2815" fmla="*/ 5004450 h 6858000"/>
              <a:gd name="connsiteX2816" fmla="*/ 6006346 w 6530564"/>
              <a:gd name="connsiteY2816" fmla="*/ 5010117 h 6858000"/>
              <a:gd name="connsiteX2817" fmla="*/ 6007345 w 6530564"/>
              <a:gd name="connsiteY2817" fmla="*/ 5014789 h 6858000"/>
              <a:gd name="connsiteX2818" fmla="*/ 6008343 w 6530564"/>
              <a:gd name="connsiteY2818" fmla="*/ 5019460 h 6858000"/>
              <a:gd name="connsiteX2819" fmla="*/ 5973287 w 6530564"/>
              <a:gd name="connsiteY2819" fmla="*/ 5061138 h 6858000"/>
              <a:gd name="connsiteX2820" fmla="*/ 5974287 w 6530564"/>
              <a:gd name="connsiteY2820" fmla="*/ 5065808 h 6858000"/>
              <a:gd name="connsiteX2821" fmla="*/ 5894837 w 6530564"/>
              <a:gd name="connsiteY2821" fmla="*/ 5151162 h 6858000"/>
              <a:gd name="connsiteX2822" fmla="*/ 5783008 w 6530564"/>
              <a:gd name="connsiteY2822" fmla="*/ 5267853 h 6858000"/>
              <a:gd name="connsiteX2823" fmla="*/ 5758973 w 6530564"/>
              <a:gd name="connsiteY2823" fmla="*/ 5292525 h 6858000"/>
              <a:gd name="connsiteX2824" fmla="*/ 5754302 w 6530564"/>
              <a:gd name="connsiteY2824" fmla="*/ 5293524 h 6858000"/>
              <a:gd name="connsiteX2825" fmla="*/ 5741289 w 6530564"/>
              <a:gd name="connsiteY2825" fmla="*/ 5301187 h 6858000"/>
              <a:gd name="connsiteX2826" fmla="*/ 5737613 w 6530564"/>
              <a:gd name="connsiteY2826" fmla="*/ 5306857 h 6858000"/>
              <a:gd name="connsiteX2827" fmla="*/ 5742285 w 6530564"/>
              <a:gd name="connsiteY2827" fmla="*/ 5305858 h 6858000"/>
              <a:gd name="connsiteX2828" fmla="*/ 5681201 w 6530564"/>
              <a:gd name="connsiteY2828" fmla="*/ 5362868 h 6858000"/>
              <a:gd name="connsiteX2829" fmla="*/ 5632136 w 6530564"/>
              <a:gd name="connsiteY2829" fmla="*/ 5407539 h 6858000"/>
              <a:gd name="connsiteX2830" fmla="*/ 5615447 w 6530564"/>
              <a:gd name="connsiteY2830" fmla="*/ 5420874 h 6858000"/>
              <a:gd name="connsiteX2831" fmla="*/ 5569055 w 6530564"/>
              <a:gd name="connsiteY2831" fmla="*/ 5455206 h 6858000"/>
              <a:gd name="connsiteX2832" fmla="*/ 5536677 w 6530564"/>
              <a:gd name="connsiteY2832" fmla="*/ 5486546 h 6858000"/>
              <a:gd name="connsiteX2833" fmla="*/ 5347435 w 6530564"/>
              <a:gd name="connsiteY2833" fmla="*/ 5629544 h 6858000"/>
              <a:gd name="connsiteX2834" fmla="*/ 5192251 w 6530564"/>
              <a:gd name="connsiteY2834" fmla="*/ 5726192 h 6858000"/>
              <a:gd name="connsiteX2835" fmla="*/ 5029405 w 6530564"/>
              <a:gd name="connsiteY2835" fmla="*/ 5809826 h 6858000"/>
              <a:gd name="connsiteX2836" fmla="*/ 5011718 w 6530564"/>
              <a:gd name="connsiteY2836" fmla="*/ 5818489 h 6858000"/>
              <a:gd name="connsiteX2837" fmla="*/ 4685383 w 6530564"/>
              <a:gd name="connsiteY2837" fmla="*/ 5937051 h 6858000"/>
              <a:gd name="connsiteX2838" fmla="*/ 4514510 w 6530564"/>
              <a:gd name="connsiteY2838" fmla="*/ 5980274 h 6858000"/>
              <a:gd name="connsiteX2839" fmla="*/ 4434660 w 6530564"/>
              <a:gd name="connsiteY2839" fmla="*/ 5991919 h 6858000"/>
              <a:gd name="connsiteX2840" fmla="*/ 4450453 w 6530564"/>
              <a:gd name="connsiteY2840" fmla="*/ 5989074 h 6858000"/>
              <a:gd name="connsiteX2841" fmla="*/ 4493869 w 6530564"/>
              <a:gd name="connsiteY2841" fmla="*/ 5977967 h 6858000"/>
              <a:gd name="connsiteX2842" fmla="*/ 4498541 w 6530564"/>
              <a:gd name="connsiteY2842" fmla="*/ 5976969 h 6858000"/>
              <a:gd name="connsiteX2843" fmla="*/ 4637673 w 6530564"/>
              <a:gd name="connsiteY2843" fmla="*/ 5942359 h 6858000"/>
              <a:gd name="connsiteX2844" fmla="*/ 4642343 w 6530564"/>
              <a:gd name="connsiteY2844" fmla="*/ 5941362 h 6858000"/>
              <a:gd name="connsiteX2845" fmla="*/ 4646017 w 6530564"/>
              <a:gd name="connsiteY2845" fmla="*/ 5935692 h 6858000"/>
              <a:gd name="connsiteX2846" fmla="*/ 4636675 w 6530564"/>
              <a:gd name="connsiteY2846" fmla="*/ 5937688 h 6858000"/>
              <a:gd name="connsiteX2847" fmla="*/ 4637673 w 6530564"/>
              <a:gd name="connsiteY2847" fmla="*/ 5942359 h 6858000"/>
              <a:gd name="connsiteX2848" fmla="*/ 4497543 w 6530564"/>
              <a:gd name="connsiteY2848" fmla="*/ 5972298 h 6858000"/>
              <a:gd name="connsiteX2849" fmla="*/ 4490875 w 6530564"/>
              <a:gd name="connsiteY2849" fmla="*/ 5963954 h 6858000"/>
              <a:gd name="connsiteX2850" fmla="*/ 4486203 w 6530564"/>
              <a:gd name="connsiteY2850" fmla="*/ 5964951 h 6858000"/>
              <a:gd name="connsiteX2851" fmla="*/ 4487203 w 6530564"/>
              <a:gd name="connsiteY2851" fmla="*/ 5969623 h 6858000"/>
              <a:gd name="connsiteX2852" fmla="*/ 4389111 w 6530564"/>
              <a:gd name="connsiteY2852" fmla="*/ 5990578 h 6858000"/>
              <a:gd name="connsiteX2853" fmla="*/ 4390107 w 6530564"/>
              <a:gd name="connsiteY2853" fmla="*/ 5995251 h 6858000"/>
              <a:gd name="connsiteX2854" fmla="*/ 4370427 w 6530564"/>
              <a:gd name="connsiteY2854" fmla="*/ 5994571 h 6858000"/>
              <a:gd name="connsiteX2855" fmla="*/ 4361085 w 6530564"/>
              <a:gd name="connsiteY2855" fmla="*/ 5996567 h 6858000"/>
              <a:gd name="connsiteX2856" fmla="*/ 4361763 w 6530564"/>
              <a:gd name="connsiteY2856" fmla="*/ 5976885 h 6858000"/>
              <a:gd name="connsiteX2857" fmla="*/ 4380447 w 6530564"/>
              <a:gd name="connsiteY2857" fmla="*/ 5972893 h 6858000"/>
              <a:gd name="connsiteX2858" fmla="*/ 4408475 w 6530564"/>
              <a:gd name="connsiteY2858" fmla="*/ 5966906 h 6858000"/>
              <a:gd name="connsiteX2859" fmla="*/ 4413145 w 6530564"/>
              <a:gd name="connsiteY2859" fmla="*/ 5965908 h 6858000"/>
              <a:gd name="connsiteX2860" fmla="*/ 4417816 w 6530564"/>
              <a:gd name="connsiteY2860" fmla="*/ 5964910 h 6858000"/>
              <a:gd name="connsiteX2861" fmla="*/ 4427159 w 6530564"/>
              <a:gd name="connsiteY2861" fmla="*/ 5962914 h 6858000"/>
              <a:gd name="connsiteX2862" fmla="*/ 4431829 w 6530564"/>
              <a:gd name="connsiteY2862" fmla="*/ 5961917 h 6858000"/>
              <a:gd name="connsiteX2863" fmla="*/ 4426161 w 6530564"/>
              <a:gd name="connsiteY2863" fmla="*/ 5958243 h 6858000"/>
              <a:gd name="connsiteX2864" fmla="*/ 4416819 w 6530564"/>
              <a:gd name="connsiteY2864" fmla="*/ 5960239 h 6858000"/>
              <a:gd name="connsiteX2865" fmla="*/ 4412147 w 6530564"/>
              <a:gd name="connsiteY2865" fmla="*/ 5961238 h 6858000"/>
              <a:gd name="connsiteX2866" fmla="*/ 4411149 w 6530564"/>
              <a:gd name="connsiteY2866" fmla="*/ 5956566 h 6858000"/>
              <a:gd name="connsiteX2867" fmla="*/ 4406479 w 6530564"/>
              <a:gd name="connsiteY2867" fmla="*/ 5957564 h 6858000"/>
              <a:gd name="connsiteX2868" fmla="*/ 4401807 w 6530564"/>
              <a:gd name="connsiteY2868" fmla="*/ 5958561 h 6858000"/>
              <a:gd name="connsiteX2869" fmla="*/ 4402805 w 6530564"/>
              <a:gd name="connsiteY2869" fmla="*/ 5963232 h 6858000"/>
              <a:gd name="connsiteX2870" fmla="*/ 4379449 w 6530564"/>
              <a:gd name="connsiteY2870" fmla="*/ 5968223 h 6858000"/>
              <a:gd name="connsiteX2871" fmla="*/ 4360765 w 6530564"/>
              <a:gd name="connsiteY2871" fmla="*/ 5972214 h 6858000"/>
              <a:gd name="connsiteX2872" fmla="*/ 4332741 w 6530564"/>
              <a:gd name="connsiteY2872" fmla="*/ 5978202 h 6858000"/>
              <a:gd name="connsiteX2873" fmla="*/ 4328067 w 6530564"/>
              <a:gd name="connsiteY2873" fmla="*/ 5979200 h 6858000"/>
              <a:gd name="connsiteX2874" fmla="*/ 4333738 w 6530564"/>
              <a:gd name="connsiteY2874" fmla="*/ 5982874 h 6858000"/>
              <a:gd name="connsiteX2875" fmla="*/ 4352421 w 6530564"/>
              <a:gd name="connsiteY2875" fmla="*/ 5978882 h 6858000"/>
              <a:gd name="connsiteX2876" fmla="*/ 4347071 w 6530564"/>
              <a:gd name="connsiteY2876" fmla="*/ 5999562 h 6858000"/>
              <a:gd name="connsiteX2877" fmla="*/ 4337729 w 6530564"/>
              <a:gd name="connsiteY2877" fmla="*/ 6001556 h 6858000"/>
              <a:gd name="connsiteX2878" fmla="*/ 4333057 w 6530564"/>
              <a:gd name="connsiteY2878" fmla="*/ 6002555 h 6858000"/>
              <a:gd name="connsiteX2879" fmla="*/ 4336731 w 6530564"/>
              <a:gd name="connsiteY2879" fmla="*/ 5996886 h 6858000"/>
              <a:gd name="connsiteX2880" fmla="*/ 4331061 w 6530564"/>
              <a:gd name="connsiteY2880" fmla="*/ 5993214 h 6858000"/>
              <a:gd name="connsiteX2881" fmla="*/ 4322719 w 6530564"/>
              <a:gd name="connsiteY2881" fmla="*/ 5999880 h 6858000"/>
              <a:gd name="connsiteX2882" fmla="*/ 4318046 w 6530564"/>
              <a:gd name="connsiteY2882" fmla="*/ 6000879 h 6858000"/>
              <a:gd name="connsiteX2883" fmla="*/ 4298365 w 6530564"/>
              <a:gd name="connsiteY2883" fmla="*/ 6000199 h 6858000"/>
              <a:gd name="connsiteX2884" fmla="*/ 4287027 w 6530564"/>
              <a:gd name="connsiteY2884" fmla="*/ 5992853 h 6858000"/>
              <a:gd name="connsiteX2885" fmla="*/ 4253332 w 6530564"/>
              <a:gd name="connsiteY2885" fmla="*/ 5995167 h 6858000"/>
              <a:gd name="connsiteX2886" fmla="*/ 4250657 w 6530564"/>
              <a:gd name="connsiteY2886" fmla="*/ 6005506 h 6858000"/>
              <a:gd name="connsiteX2887" fmla="*/ 4243989 w 6530564"/>
              <a:gd name="connsiteY2887" fmla="*/ 5997163 h 6858000"/>
              <a:gd name="connsiteX2888" fmla="*/ 4216961 w 6530564"/>
              <a:gd name="connsiteY2888" fmla="*/ 6007822 h 6858000"/>
              <a:gd name="connsiteX2889" fmla="*/ 4183267 w 6530564"/>
              <a:gd name="connsiteY2889" fmla="*/ 6010136 h 6858000"/>
              <a:gd name="connsiteX2890" fmla="*/ 4178595 w 6530564"/>
              <a:gd name="connsiteY2890" fmla="*/ 6011135 h 6858000"/>
              <a:gd name="connsiteX2891" fmla="*/ 4162587 w 6530564"/>
              <a:gd name="connsiteY2891" fmla="*/ 6004786 h 6858000"/>
              <a:gd name="connsiteX2892" fmla="*/ 4126216 w 6530564"/>
              <a:gd name="connsiteY2892" fmla="*/ 6017440 h 6858000"/>
              <a:gd name="connsiteX2893" fmla="*/ 4086851 w 6530564"/>
              <a:gd name="connsiteY2893" fmla="*/ 6016083 h 6858000"/>
              <a:gd name="connsiteX2894" fmla="*/ 4067171 w 6530564"/>
              <a:gd name="connsiteY2894" fmla="*/ 6015403 h 6858000"/>
              <a:gd name="connsiteX2895" fmla="*/ 4040821 w 6530564"/>
              <a:gd name="connsiteY2895" fmla="*/ 6006380 h 6858000"/>
              <a:gd name="connsiteX2896" fmla="*/ 3944405 w 6530564"/>
              <a:gd name="connsiteY2896" fmla="*/ 6012325 h 6858000"/>
              <a:gd name="connsiteX2897" fmla="*/ 3925723 w 6530564"/>
              <a:gd name="connsiteY2897" fmla="*/ 6016317 h 6858000"/>
              <a:gd name="connsiteX2898" fmla="*/ 3911709 w 6530564"/>
              <a:gd name="connsiteY2898" fmla="*/ 6019311 h 6858000"/>
              <a:gd name="connsiteX2899" fmla="*/ 3784954 w 6530564"/>
              <a:gd name="connsiteY2899" fmla="*/ 5997550 h 6858000"/>
              <a:gd name="connsiteX2900" fmla="*/ 3731576 w 6530564"/>
              <a:gd name="connsiteY2900" fmla="*/ 5999185 h 6858000"/>
              <a:gd name="connsiteX2901" fmla="*/ 3701555 w 6530564"/>
              <a:gd name="connsiteY2901" fmla="*/ 5995831 h 6858000"/>
              <a:gd name="connsiteX2902" fmla="*/ 3706225 w 6530564"/>
              <a:gd name="connsiteY2902" fmla="*/ 5994832 h 6858000"/>
              <a:gd name="connsiteX2903" fmla="*/ 3591805 w 6530564"/>
              <a:gd name="connsiteY2903" fmla="*/ 5985087 h 6858000"/>
              <a:gd name="connsiteX2904" fmla="*/ 3573122 w 6530564"/>
              <a:gd name="connsiteY2904" fmla="*/ 5989079 h 6858000"/>
              <a:gd name="connsiteX2905" fmla="*/ 3537430 w 6530564"/>
              <a:gd name="connsiteY2905" fmla="*/ 5982053 h 6858000"/>
              <a:gd name="connsiteX2906" fmla="*/ 3541104 w 6530564"/>
              <a:gd name="connsiteY2906" fmla="*/ 5976384 h 6858000"/>
              <a:gd name="connsiteX2907" fmla="*/ 3465050 w 6530564"/>
              <a:gd name="connsiteY2907" fmla="*/ 5963328 h 6858000"/>
              <a:gd name="connsiteX2908" fmla="*/ 3430358 w 6530564"/>
              <a:gd name="connsiteY2908" fmla="*/ 5960971 h 6858000"/>
              <a:gd name="connsiteX2909" fmla="*/ 3439699 w 6530564"/>
              <a:gd name="connsiteY2909" fmla="*/ 5958974 h 6858000"/>
              <a:gd name="connsiteX2910" fmla="*/ 3363648 w 6530564"/>
              <a:gd name="connsiteY2910" fmla="*/ 5945918 h 6858000"/>
              <a:gd name="connsiteX2911" fmla="*/ 3280927 w 6530564"/>
              <a:gd name="connsiteY2911" fmla="*/ 5924516 h 6858000"/>
              <a:gd name="connsiteX2912" fmla="*/ 3275257 w 6530564"/>
              <a:gd name="connsiteY2912" fmla="*/ 5920844 h 6858000"/>
              <a:gd name="connsiteX2913" fmla="*/ 3261244 w 6530564"/>
              <a:gd name="connsiteY2913" fmla="*/ 5923839 h 6858000"/>
              <a:gd name="connsiteX2914" fmla="*/ 3215214 w 6530564"/>
              <a:gd name="connsiteY2914" fmla="*/ 5914135 h 6858000"/>
              <a:gd name="connsiteX2915" fmla="*/ 3201879 w 6530564"/>
              <a:gd name="connsiteY2915" fmla="*/ 5897447 h 6858000"/>
              <a:gd name="connsiteX2916" fmla="*/ 3172855 w 6530564"/>
              <a:gd name="connsiteY2916" fmla="*/ 5898763 h 6858000"/>
              <a:gd name="connsiteX2917" fmla="*/ 3171857 w 6530564"/>
              <a:gd name="connsiteY2917" fmla="*/ 5894093 h 6858000"/>
              <a:gd name="connsiteX2918" fmla="*/ 3099478 w 6530564"/>
              <a:gd name="connsiteY2918" fmla="*/ 5875367 h 6858000"/>
              <a:gd name="connsiteX2919" fmla="*/ 3119159 w 6530564"/>
              <a:gd name="connsiteY2919" fmla="*/ 5876046 h 6858000"/>
              <a:gd name="connsiteX2920" fmla="*/ 3059795 w 6530564"/>
              <a:gd name="connsiteY2920" fmla="*/ 5849654 h 6858000"/>
              <a:gd name="connsiteX2921" fmla="*/ 3056122 w 6530564"/>
              <a:gd name="connsiteY2921" fmla="*/ 5855324 h 6858000"/>
              <a:gd name="connsiteX2922" fmla="*/ 3039115 w 6530564"/>
              <a:gd name="connsiteY2922" fmla="*/ 5844305 h 6858000"/>
              <a:gd name="connsiteX2923" fmla="*/ 3003423 w 6530564"/>
              <a:gd name="connsiteY2923" fmla="*/ 5837278 h 6858000"/>
              <a:gd name="connsiteX2924" fmla="*/ 2986416 w 6530564"/>
              <a:gd name="connsiteY2924" fmla="*/ 5826258 h 6858000"/>
              <a:gd name="connsiteX2925" fmla="*/ 2981746 w 6530564"/>
              <a:gd name="connsiteY2925" fmla="*/ 5827257 h 6858000"/>
              <a:gd name="connsiteX2926" fmla="*/ 2993083 w 6530564"/>
              <a:gd name="connsiteY2926" fmla="*/ 5834603 h 6858000"/>
              <a:gd name="connsiteX2927" fmla="*/ 2953401 w 6530564"/>
              <a:gd name="connsiteY2927" fmla="*/ 5808891 h 6858000"/>
              <a:gd name="connsiteX2928" fmla="*/ 2937391 w 6530564"/>
              <a:gd name="connsiteY2928" fmla="*/ 5802543 h 6858000"/>
              <a:gd name="connsiteX2929" fmla="*/ 2940386 w 6530564"/>
              <a:gd name="connsiteY2929" fmla="*/ 5816557 h 6858000"/>
              <a:gd name="connsiteX2930" fmla="*/ 2935713 w 6530564"/>
              <a:gd name="connsiteY2930" fmla="*/ 5817555 h 6858000"/>
              <a:gd name="connsiteX2931" fmla="*/ 2902699 w 6530564"/>
              <a:gd name="connsiteY2931" fmla="*/ 5800186 h 6858000"/>
              <a:gd name="connsiteX2932" fmla="*/ 2901701 w 6530564"/>
              <a:gd name="connsiteY2932" fmla="*/ 5795516 h 6858000"/>
              <a:gd name="connsiteX2933" fmla="*/ 2912041 w 6530564"/>
              <a:gd name="connsiteY2933" fmla="*/ 5798190 h 6858000"/>
              <a:gd name="connsiteX2934" fmla="*/ 2917710 w 6530564"/>
              <a:gd name="connsiteY2934" fmla="*/ 5801864 h 6858000"/>
              <a:gd name="connsiteX2935" fmla="*/ 2916711 w 6530564"/>
              <a:gd name="connsiteY2935" fmla="*/ 5797193 h 6858000"/>
              <a:gd name="connsiteX2936" fmla="*/ 2900702 w 6530564"/>
              <a:gd name="connsiteY2936" fmla="*/ 5790845 h 6858000"/>
              <a:gd name="connsiteX2937" fmla="*/ 2878026 w 6530564"/>
              <a:gd name="connsiteY2937" fmla="*/ 5776152 h 6858000"/>
              <a:gd name="connsiteX2938" fmla="*/ 2830996 w 6530564"/>
              <a:gd name="connsiteY2938" fmla="*/ 5761779 h 6858000"/>
              <a:gd name="connsiteX2939" fmla="*/ 2802653 w 6530564"/>
              <a:gd name="connsiteY2939" fmla="*/ 5743413 h 6858000"/>
              <a:gd name="connsiteX2940" fmla="*/ 2796984 w 6530564"/>
              <a:gd name="connsiteY2940" fmla="*/ 5739740 h 6858000"/>
              <a:gd name="connsiteX2941" fmla="*/ 2792311 w 6530564"/>
              <a:gd name="connsiteY2941" fmla="*/ 5740738 h 6858000"/>
              <a:gd name="connsiteX2942" fmla="*/ 2707279 w 6530564"/>
              <a:gd name="connsiteY2942" fmla="*/ 5685642 h 6858000"/>
              <a:gd name="connsiteX2943" fmla="*/ 2676938 w 6530564"/>
              <a:gd name="connsiteY2943" fmla="*/ 5657935 h 6858000"/>
              <a:gd name="connsiteX2944" fmla="*/ 2520882 w 6530564"/>
              <a:gd name="connsiteY2944" fmla="*/ 5544750 h 6858000"/>
              <a:gd name="connsiteX2945" fmla="*/ 2389498 w 6530564"/>
              <a:gd name="connsiteY2945" fmla="*/ 5455598 h 6858000"/>
              <a:gd name="connsiteX2946" fmla="*/ 2399159 w 6530564"/>
              <a:gd name="connsiteY2946" fmla="*/ 5477954 h 6858000"/>
              <a:gd name="connsiteX2947" fmla="*/ 2364147 w 6530564"/>
              <a:gd name="connsiteY2947" fmla="*/ 5451245 h 6858000"/>
              <a:gd name="connsiteX2948" fmla="*/ 2347139 w 6530564"/>
              <a:gd name="connsiteY2948" fmla="*/ 5440226 h 6858000"/>
              <a:gd name="connsiteX2949" fmla="*/ 2345143 w 6530564"/>
              <a:gd name="connsiteY2949" fmla="*/ 5430885 h 6858000"/>
              <a:gd name="connsiteX2950" fmla="*/ 2340472 w 6530564"/>
              <a:gd name="connsiteY2950" fmla="*/ 5431882 h 6858000"/>
              <a:gd name="connsiteX2951" fmla="*/ 2322149 w 6530564"/>
              <a:gd name="connsiteY2951" fmla="*/ 5391840 h 6858000"/>
              <a:gd name="connsiteX2952" fmla="*/ 2315481 w 6530564"/>
              <a:gd name="connsiteY2952" fmla="*/ 5383495 h 6858000"/>
              <a:gd name="connsiteX2953" fmla="*/ 2309813 w 6530564"/>
              <a:gd name="connsiteY2953" fmla="*/ 5379823 h 6858000"/>
              <a:gd name="connsiteX2954" fmla="*/ 2304144 w 6530564"/>
              <a:gd name="connsiteY2954" fmla="*/ 5376149 h 6858000"/>
              <a:gd name="connsiteX2955" fmla="*/ 2280470 w 6530564"/>
              <a:gd name="connsiteY2955" fmla="*/ 5356786 h 6858000"/>
              <a:gd name="connsiteX2956" fmla="*/ 2274800 w 6530564"/>
              <a:gd name="connsiteY2956" fmla="*/ 5353113 h 6858000"/>
              <a:gd name="connsiteX2957" fmla="*/ 2275799 w 6530564"/>
              <a:gd name="connsiteY2957" fmla="*/ 5357784 h 6858000"/>
              <a:gd name="connsiteX2958" fmla="*/ 2282467 w 6530564"/>
              <a:gd name="connsiteY2958" fmla="*/ 5366128 h 6858000"/>
              <a:gd name="connsiteX2959" fmla="*/ 2258113 w 6530564"/>
              <a:gd name="connsiteY2959" fmla="*/ 5366446 h 6858000"/>
              <a:gd name="connsiteX2960" fmla="*/ 2257114 w 6530564"/>
              <a:gd name="connsiteY2960" fmla="*/ 5361775 h 6858000"/>
              <a:gd name="connsiteX2961" fmla="*/ 2230129 w 6530564"/>
              <a:gd name="connsiteY2961" fmla="*/ 5304046 h 6858000"/>
              <a:gd name="connsiteX2962" fmla="*/ 2224460 w 6530564"/>
              <a:gd name="connsiteY2962" fmla="*/ 5300373 h 6858000"/>
              <a:gd name="connsiteX2963" fmla="*/ 2223461 w 6530564"/>
              <a:gd name="connsiteY2963" fmla="*/ 5295703 h 6858000"/>
              <a:gd name="connsiteX2964" fmla="*/ 2184458 w 6530564"/>
              <a:gd name="connsiteY2964" fmla="*/ 5250308 h 6858000"/>
              <a:gd name="connsiteX2965" fmla="*/ 2156113 w 6530564"/>
              <a:gd name="connsiteY2965" fmla="*/ 5231944 h 6858000"/>
              <a:gd name="connsiteX2966" fmla="*/ 2155116 w 6530564"/>
              <a:gd name="connsiteY2966" fmla="*/ 5227273 h 6858000"/>
              <a:gd name="connsiteX2967" fmla="*/ 2150443 w 6530564"/>
              <a:gd name="connsiteY2967" fmla="*/ 5228270 h 6858000"/>
              <a:gd name="connsiteX2968" fmla="*/ 2139106 w 6530564"/>
              <a:gd name="connsiteY2968" fmla="*/ 5220925 h 6858000"/>
              <a:gd name="connsiteX2969" fmla="*/ 2140105 w 6530564"/>
              <a:gd name="connsiteY2969" fmla="*/ 5225596 h 6858000"/>
              <a:gd name="connsiteX2970" fmla="*/ 2146772 w 6530564"/>
              <a:gd name="connsiteY2970" fmla="*/ 5233939 h 6858000"/>
              <a:gd name="connsiteX2971" fmla="*/ 2129765 w 6530564"/>
              <a:gd name="connsiteY2971" fmla="*/ 5222920 h 6858000"/>
              <a:gd name="connsiteX2972" fmla="*/ 2109085 w 6530564"/>
              <a:gd name="connsiteY2972" fmla="*/ 5217571 h 6858000"/>
              <a:gd name="connsiteX2973" fmla="*/ 2093754 w 6530564"/>
              <a:gd name="connsiteY2973" fmla="*/ 5191540 h 6858000"/>
              <a:gd name="connsiteX2974" fmla="*/ 2098425 w 6530564"/>
              <a:gd name="connsiteY2974" fmla="*/ 5190542 h 6858000"/>
              <a:gd name="connsiteX2975" fmla="*/ 2097428 w 6530564"/>
              <a:gd name="connsiteY2975" fmla="*/ 5185872 h 6858000"/>
              <a:gd name="connsiteX2976" fmla="*/ 2091758 w 6530564"/>
              <a:gd name="connsiteY2976" fmla="*/ 5182198 h 6858000"/>
              <a:gd name="connsiteX2977" fmla="*/ 2084094 w 6530564"/>
              <a:gd name="connsiteY2977" fmla="*/ 5169184 h 6858000"/>
              <a:gd name="connsiteX2978" fmla="*/ 2078424 w 6530564"/>
              <a:gd name="connsiteY2978" fmla="*/ 5165510 h 6858000"/>
              <a:gd name="connsiteX2979" fmla="*/ 2074434 w 6530564"/>
              <a:gd name="connsiteY2979" fmla="*/ 5146826 h 6858000"/>
              <a:gd name="connsiteX2980" fmla="*/ 2093436 w 6530564"/>
              <a:gd name="connsiteY2980" fmla="*/ 5167188 h 6858000"/>
              <a:gd name="connsiteX2981" fmla="*/ 2090442 w 6530564"/>
              <a:gd name="connsiteY2981" fmla="*/ 5153174 h 6858000"/>
              <a:gd name="connsiteX2982" fmla="*/ 2078108 w 6530564"/>
              <a:gd name="connsiteY2982" fmla="*/ 5141157 h 6858000"/>
              <a:gd name="connsiteX2983" fmla="*/ 2013114 w 6530564"/>
              <a:gd name="connsiteY2983" fmla="*/ 5042706 h 6858000"/>
              <a:gd name="connsiteX2984" fmla="*/ 1971436 w 6530564"/>
              <a:gd name="connsiteY2984" fmla="*/ 5007652 h 6858000"/>
              <a:gd name="connsiteX2985" fmla="*/ 1975108 w 6530564"/>
              <a:gd name="connsiteY2985" fmla="*/ 5001984 h 6858000"/>
              <a:gd name="connsiteX2986" fmla="*/ 1968442 w 6530564"/>
              <a:gd name="connsiteY2986" fmla="*/ 4993638 h 6858000"/>
              <a:gd name="connsiteX2987" fmla="*/ 1962774 w 6530564"/>
              <a:gd name="connsiteY2987" fmla="*/ 4989966 h 6858000"/>
              <a:gd name="connsiteX2988" fmla="*/ 1963771 w 6530564"/>
              <a:gd name="connsiteY2988" fmla="*/ 4994637 h 6858000"/>
              <a:gd name="connsiteX2989" fmla="*/ 1951435 w 6530564"/>
              <a:gd name="connsiteY2989" fmla="*/ 4982619 h 6858000"/>
              <a:gd name="connsiteX2990" fmla="*/ 1955107 w 6530564"/>
              <a:gd name="connsiteY2990" fmla="*/ 4976952 h 6858000"/>
              <a:gd name="connsiteX2991" fmla="*/ 1923769 w 6530564"/>
              <a:gd name="connsiteY2991" fmla="*/ 4944572 h 6858000"/>
              <a:gd name="connsiteX2992" fmla="*/ 1922772 w 6530564"/>
              <a:gd name="connsiteY2992" fmla="*/ 4939901 h 6858000"/>
              <a:gd name="connsiteX2993" fmla="*/ 1918100 w 6530564"/>
              <a:gd name="connsiteY2993" fmla="*/ 4940898 h 6858000"/>
              <a:gd name="connsiteX2994" fmla="*/ 1913429 w 6530564"/>
              <a:gd name="connsiteY2994" fmla="*/ 4941897 h 6858000"/>
              <a:gd name="connsiteX2995" fmla="*/ 1912432 w 6530564"/>
              <a:gd name="connsiteY2995" fmla="*/ 4937227 h 6858000"/>
              <a:gd name="connsiteX2996" fmla="*/ 1902092 w 6530564"/>
              <a:gd name="connsiteY2996" fmla="*/ 4934551 h 6858000"/>
              <a:gd name="connsiteX2997" fmla="*/ 1904088 w 6530564"/>
              <a:gd name="connsiteY2997" fmla="*/ 4943893 h 6858000"/>
              <a:gd name="connsiteX2998" fmla="*/ 1898418 w 6530564"/>
              <a:gd name="connsiteY2998" fmla="*/ 4940221 h 6858000"/>
              <a:gd name="connsiteX2999" fmla="*/ 1873746 w 6530564"/>
              <a:gd name="connsiteY2999" fmla="*/ 4916186 h 6858000"/>
              <a:gd name="connsiteX3000" fmla="*/ 1855423 w 6530564"/>
              <a:gd name="connsiteY3000" fmla="*/ 4876142 h 6858000"/>
              <a:gd name="connsiteX3001" fmla="*/ 1845083 w 6530564"/>
              <a:gd name="connsiteY3001" fmla="*/ 4873468 h 6858000"/>
              <a:gd name="connsiteX3002" fmla="*/ 1840093 w 6530564"/>
              <a:gd name="connsiteY3002" fmla="*/ 4850113 h 6858000"/>
              <a:gd name="connsiteX3003" fmla="*/ 1831749 w 6530564"/>
              <a:gd name="connsiteY3003" fmla="*/ 4856779 h 6858000"/>
              <a:gd name="connsiteX3004" fmla="*/ 1828756 w 6530564"/>
              <a:gd name="connsiteY3004" fmla="*/ 4842767 h 6858000"/>
              <a:gd name="connsiteX3005" fmla="*/ 1767437 w 6530564"/>
              <a:gd name="connsiteY3005" fmla="*/ 4738646 h 6858000"/>
              <a:gd name="connsiteX3006" fmla="*/ 1759453 w 6530564"/>
              <a:gd name="connsiteY3006" fmla="*/ 4701279 h 6858000"/>
              <a:gd name="connsiteX3007" fmla="*/ 1748116 w 6530564"/>
              <a:gd name="connsiteY3007" fmla="*/ 4693932 h 6858000"/>
              <a:gd name="connsiteX3008" fmla="*/ 1730789 w 6530564"/>
              <a:gd name="connsiteY3008" fmla="*/ 4658560 h 6858000"/>
              <a:gd name="connsiteX3009" fmla="*/ 1720450 w 6530564"/>
              <a:gd name="connsiteY3009" fmla="*/ 4655885 h 6858000"/>
              <a:gd name="connsiteX3010" fmla="*/ 1724123 w 6530564"/>
              <a:gd name="connsiteY3010" fmla="*/ 4650215 h 6858000"/>
              <a:gd name="connsiteX3011" fmla="*/ 1694462 w 6530564"/>
              <a:gd name="connsiteY3011" fmla="*/ 4602826 h 6858000"/>
              <a:gd name="connsiteX3012" fmla="*/ 1686478 w 6530564"/>
              <a:gd name="connsiteY3012" fmla="*/ 4565458 h 6858000"/>
              <a:gd name="connsiteX3013" fmla="*/ 1667476 w 6530564"/>
              <a:gd name="connsiteY3013" fmla="*/ 4545098 h 6858000"/>
              <a:gd name="connsiteX3014" fmla="*/ 1666159 w 6530564"/>
              <a:gd name="connsiteY3014" fmla="*/ 4516074 h 6858000"/>
              <a:gd name="connsiteX3015" fmla="*/ 1643164 w 6530564"/>
              <a:gd name="connsiteY3015" fmla="*/ 4477028 h 6858000"/>
              <a:gd name="connsiteX3016" fmla="*/ 1647836 w 6530564"/>
              <a:gd name="connsiteY3016" fmla="*/ 4476029 h 6858000"/>
              <a:gd name="connsiteX3017" fmla="*/ 1625519 w 6530564"/>
              <a:gd name="connsiteY3017" fmla="*/ 4417302 h 6858000"/>
              <a:gd name="connsiteX3018" fmla="*/ 1636858 w 6530564"/>
              <a:gd name="connsiteY3018" fmla="*/ 4424649 h 6858000"/>
              <a:gd name="connsiteX3019" fmla="*/ 1643326 w 6530564"/>
              <a:gd name="connsiteY3019" fmla="*/ 4435630 h 6858000"/>
              <a:gd name="connsiteX3020" fmla="*/ 1642725 w 6530564"/>
              <a:gd name="connsiteY3020" fmla="*/ 4443543 h 6858000"/>
              <a:gd name="connsiteX3021" fmla="*/ 1636179 w 6530564"/>
              <a:gd name="connsiteY3021" fmla="*/ 4444330 h 6858000"/>
              <a:gd name="connsiteX3022" fmla="*/ 1649512 w 6530564"/>
              <a:gd name="connsiteY3022" fmla="*/ 4461018 h 6858000"/>
              <a:gd name="connsiteX3023" fmla="*/ 1665839 w 6530564"/>
              <a:gd name="connsiteY3023" fmla="*/ 4491720 h 6858000"/>
              <a:gd name="connsiteX3024" fmla="*/ 1666838 w 6530564"/>
              <a:gd name="connsiteY3024" fmla="*/ 4496392 h 6858000"/>
              <a:gd name="connsiteX3025" fmla="*/ 1667836 w 6530564"/>
              <a:gd name="connsiteY3025" fmla="*/ 4501062 h 6858000"/>
              <a:gd name="connsiteX3026" fmla="*/ 1672506 w 6530564"/>
              <a:gd name="connsiteY3026" fmla="*/ 4500064 h 6858000"/>
              <a:gd name="connsiteX3027" fmla="*/ 1672188 w 6530564"/>
              <a:gd name="connsiteY3027" fmla="*/ 4475711 h 6858000"/>
              <a:gd name="connsiteX3028" fmla="*/ 1666519 w 6530564"/>
              <a:gd name="connsiteY3028" fmla="*/ 4472037 h 6858000"/>
              <a:gd name="connsiteX3029" fmla="*/ 1665521 w 6530564"/>
              <a:gd name="connsiteY3029" fmla="*/ 4467367 h 6858000"/>
              <a:gd name="connsiteX3030" fmla="*/ 1659852 w 6530564"/>
              <a:gd name="connsiteY3030" fmla="*/ 4463695 h 6858000"/>
              <a:gd name="connsiteX3031" fmla="*/ 1652866 w 6530564"/>
              <a:gd name="connsiteY3031" fmla="*/ 4430997 h 6858000"/>
              <a:gd name="connsiteX3032" fmla="*/ 1664883 w 6530564"/>
              <a:gd name="connsiteY3032" fmla="*/ 4418662 h 6858000"/>
              <a:gd name="connsiteX3033" fmla="*/ 1653906 w 6530564"/>
              <a:gd name="connsiteY3033" fmla="*/ 4367280 h 6858000"/>
              <a:gd name="connsiteX3034" fmla="*/ 1626006 w 6530564"/>
              <a:gd name="connsiteY3034" fmla="*/ 4168104 h 6858000"/>
              <a:gd name="connsiteX3035" fmla="*/ 1620338 w 6530564"/>
              <a:gd name="connsiteY3035" fmla="*/ 4164430 h 6858000"/>
              <a:gd name="connsiteX3036" fmla="*/ 1616665 w 6530564"/>
              <a:gd name="connsiteY3036" fmla="*/ 4170100 h 6858000"/>
              <a:gd name="connsiteX3037" fmla="*/ 1646242 w 6530564"/>
              <a:gd name="connsiteY3037" fmla="*/ 4354265 h 6858000"/>
              <a:gd name="connsiteX3038" fmla="*/ 1641572 w 6530564"/>
              <a:gd name="connsiteY3038" fmla="*/ 4355264 h 6858000"/>
              <a:gd name="connsiteX3039" fmla="*/ 1634904 w 6530564"/>
              <a:gd name="connsiteY3039" fmla="*/ 4346919 h 6858000"/>
              <a:gd name="connsiteX3040" fmla="*/ 1642569 w 6530564"/>
              <a:gd name="connsiteY3040" fmla="*/ 4359934 h 6858000"/>
              <a:gd name="connsiteX3041" fmla="*/ 1638895 w 6530564"/>
              <a:gd name="connsiteY3041" fmla="*/ 4365602 h 6858000"/>
              <a:gd name="connsiteX3042" fmla="*/ 1623247 w 6530564"/>
              <a:gd name="connsiteY3042" fmla="*/ 4315219 h 6858000"/>
              <a:gd name="connsiteX3043" fmla="*/ 1621571 w 6530564"/>
              <a:gd name="connsiteY3043" fmla="*/ 4330231 h 6858000"/>
              <a:gd name="connsiteX3044" fmla="*/ 1605241 w 6530564"/>
              <a:gd name="connsiteY3044" fmla="*/ 4299529 h 6858000"/>
              <a:gd name="connsiteX3045" fmla="*/ 1595263 w 6530564"/>
              <a:gd name="connsiteY3045" fmla="*/ 4252820 h 6858000"/>
              <a:gd name="connsiteX3046" fmla="*/ 1584604 w 6530564"/>
              <a:gd name="connsiteY3046" fmla="*/ 4225791 h 6858000"/>
              <a:gd name="connsiteX3047" fmla="*/ 1560653 w 6530564"/>
              <a:gd name="connsiteY3047" fmla="*/ 4113688 h 6858000"/>
              <a:gd name="connsiteX3048" fmla="*/ 1557980 w 6530564"/>
              <a:gd name="connsiteY3048" fmla="*/ 4124028 h 6858000"/>
              <a:gd name="connsiteX3049" fmla="*/ 1556981 w 6530564"/>
              <a:gd name="connsiteY3049" fmla="*/ 4119356 h 6858000"/>
              <a:gd name="connsiteX3050" fmla="*/ 1555983 w 6530564"/>
              <a:gd name="connsiteY3050" fmla="*/ 4114685 h 6858000"/>
              <a:gd name="connsiteX3051" fmla="*/ 1553987 w 6530564"/>
              <a:gd name="connsiteY3051" fmla="*/ 4105344 h 6858000"/>
              <a:gd name="connsiteX3052" fmla="*/ 1535347 w 6530564"/>
              <a:gd name="connsiteY3052" fmla="*/ 4040947 h 6858000"/>
              <a:gd name="connsiteX3053" fmla="*/ 1533348 w 6530564"/>
              <a:gd name="connsiteY3053" fmla="*/ 4031606 h 6858000"/>
              <a:gd name="connsiteX3054" fmla="*/ 1530356 w 6530564"/>
              <a:gd name="connsiteY3054" fmla="*/ 4017592 h 6858000"/>
              <a:gd name="connsiteX3055" fmla="*/ 1524368 w 6530564"/>
              <a:gd name="connsiteY3055" fmla="*/ 3989566 h 6858000"/>
              <a:gd name="connsiteX3056" fmla="*/ 1523369 w 6530564"/>
              <a:gd name="connsiteY3056" fmla="*/ 3984895 h 6858000"/>
              <a:gd name="connsiteX3057" fmla="*/ 1522372 w 6530564"/>
              <a:gd name="connsiteY3057" fmla="*/ 3980224 h 6858000"/>
              <a:gd name="connsiteX3058" fmla="*/ 1517699 w 6530564"/>
              <a:gd name="connsiteY3058" fmla="*/ 3981221 h 6858000"/>
              <a:gd name="connsiteX3059" fmla="*/ 1526045 w 6530564"/>
              <a:gd name="connsiteY3059" fmla="*/ 3974555 h 6858000"/>
              <a:gd name="connsiteX3060" fmla="*/ 1518380 w 6530564"/>
              <a:gd name="connsiteY3060" fmla="*/ 3961540 h 6858000"/>
              <a:gd name="connsiteX3061" fmla="*/ 1514707 w 6530564"/>
              <a:gd name="connsiteY3061" fmla="*/ 3967209 h 6858000"/>
              <a:gd name="connsiteX3062" fmla="*/ 1512710 w 6530564"/>
              <a:gd name="connsiteY3062" fmla="*/ 3957867 h 6858000"/>
              <a:gd name="connsiteX3063" fmla="*/ 1504408 w 6530564"/>
              <a:gd name="connsiteY3063" fmla="*/ 3896146 h 6858000"/>
              <a:gd name="connsiteX3064" fmla="*/ 1505087 w 6530564"/>
              <a:gd name="connsiteY3064" fmla="*/ 3876464 h 6858000"/>
              <a:gd name="connsiteX3065" fmla="*/ 1503093 w 6530564"/>
              <a:gd name="connsiteY3065" fmla="*/ 3867123 h 6858000"/>
              <a:gd name="connsiteX3066" fmla="*/ 1505767 w 6530564"/>
              <a:gd name="connsiteY3066" fmla="*/ 3856782 h 6858000"/>
              <a:gd name="connsiteX3067" fmla="*/ 1511436 w 6530564"/>
              <a:gd name="connsiteY3067" fmla="*/ 3860456 h 6858000"/>
              <a:gd name="connsiteX3068" fmla="*/ 1517105 w 6530564"/>
              <a:gd name="connsiteY3068" fmla="*/ 3864128 h 6858000"/>
              <a:gd name="connsiteX3069" fmla="*/ 1516108 w 6530564"/>
              <a:gd name="connsiteY3069" fmla="*/ 3859457 h 6858000"/>
              <a:gd name="connsiteX3070" fmla="*/ 1520779 w 6530564"/>
              <a:gd name="connsiteY3070" fmla="*/ 3858458 h 6858000"/>
              <a:gd name="connsiteX3071" fmla="*/ 1514112 w 6530564"/>
              <a:gd name="connsiteY3071" fmla="*/ 3850114 h 6858000"/>
              <a:gd name="connsiteX3072" fmla="*/ 1502774 w 6530564"/>
              <a:gd name="connsiteY3072" fmla="*/ 3842769 h 6858000"/>
              <a:gd name="connsiteX3073" fmla="*/ 1499101 w 6530564"/>
              <a:gd name="connsiteY3073" fmla="*/ 3848438 h 6858000"/>
              <a:gd name="connsiteX3074" fmla="*/ 1491436 w 6530564"/>
              <a:gd name="connsiteY3074" fmla="*/ 3835424 h 6858000"/>
              <a:gd name="connsiteX3075" fmla="*/ 1491118 w 6530564"/>
              <a:gd name="connsiteY3075" fmla="*/ 3811070 h 6858000"/>
              <a:gd name="connsiteX3076" fmla="*/ 1496785 w 6530564"/>
              <a:gd name="connsiteY3076" fmla="*/ 3814743 h 6858000"/>
              <a:gd name="connsiteX3077" fmla="*/ 1495787 w 6530564"/>
              <a:gd name="connsiteY3077" fmla="*/ 3810073 h 6858000"/>
              <a:gd name="connsiteX3078" fmla="*/ 1493791 w 6530564"/>
              <a:gd name="connsiteY3078" fmla="*/ 3800730 h 6858000"/>
              <a:gd name="connsiteX3079" fmla="*/ 1492794 w 6530564"/>
              <a:gd name="connsiteY3079" fmla="*/ 3796059 h 6858000"/>
              <a:gd name="connsiteX3080" fmla="*/ 1491796 w 6530564"/>
              <a:gd name="connsiteY3080" fmla="*/ 3791389 h 6858000"/>
              <a:gd name="connsiteX3081" fmla="*/ 1487804 w 6530564"/>
              <a:gd name="connsiteY3081" fmla="*/ 3772705 h 6858000"/>
              <a:gd name="connsiteX3082" fmla="*/ 1484809 w 6530564"/>
              <a:gd name="connsiteY3082" fmla="*/ 3758693 h 6858000"/>
              <a:gd name="connsiteX3083" fmla="*/ 1486487 w 6530564"/>
              <a:gd name="connsiteY3083" fmla="*/ 3743680 h 6858000"/>
              <a:gd name="connsiteX3084" fmla="*/ 1484853 w 6530564"/>
              <a:gd name="connsiteY3084" fmla="*/ 3690303 h 6858000"/>
              <a:gd name="connsiteX3085" fmla="*/ 1480182 w 6530564"/>
              <a:gd name="connsiteY3085" fmla="*/ 3691301 h 6858000"/>
              <a:gd name="connsiteX3086" fmla="*/ 1478906 w 6530564"/>
              <a:gd name="connsiteY3086" fmla="*/ 3593889 h 6858000"/>
              <a:gd name="connsiteX3087" fmla="*/ 1481582 w 6530564"/>
              <a:gd name="connsiteY3087" fmla="*/ 3583549 h 6858000"/>
              <a:gd name="connsiteX3088" fmla="*/ 1480585 w 6530564"/>
              <a:gd name="connsiteY3088" fmla="*/ 3578879 h 6858000"/>
              <a:gd name="connsiteX3089" fmla="*/ 1476911 w 6530564"/>
              <a:gd name="connsiteY3089" fmla="*/ 3584548 h 6858000"/>
              <a:gd name="connsiteX3090" fmla="*/ 1476591 w 6530564"/>
              <a:gd name="connsiteY3090" fmla="*/ 3560194 h 6858000"/>
              <a:gd name="connsiteX3091" fmla="*/ 1480266 w 6530564"/>
              <a:gd name="connsiteY3091" fmla="*/ 3554525 h 6858000"/>
              <a:gd name="connsiteX3092" fmla="*/ 1474596 w 6530564"/>
              <a:gd name="connsiteY3092" fmla="*/ 3550853 h 6858000"/>
              <a:gd name="connsiteX3093" fmla="*/ 1477271 w 6530564"/>
              <a:gd name="connsiteY3093" fmla="*/ 3540513 h 6858000"/>
              <a:gd name="connsiteX3094" fmla="*/ 1477950 w 6530564"/>
              <a:gd name="connsiteY3094" fmla="*/ 3520831 h 6858000"/>
              <a:gd name="connsiteX3095" fmla="*/ 1476953 w 6530564"/>
              <a:gd name="connsiteY3095" fmla="*/ 3516159 h 6858000"/>
              <a:gd name="connsiteX3096" fmla="*/ 1473959 w 6530564"/>
              <a:gd name="connsiteY3096" fmla="*/ 3502146 h 6858000"/>
              <a:gd name="connsiteX3097" fmla="*/ 1478631 w 6530564"/>
              <a:gd name="connsiteY3097" fmla="*/ 3501149 h 6858000"/>
              <a:gd name="connsiteX3098" fmla="*/ 1485742 w 6530564"/>
              <a:gd name="connsiteY3098" fmla="*/ 3328682 h 6858000"/>
              <a:gd name="connsiteX3099" fmla="*/ 1490413 w 6530564"/>
              <a:gd name="connsiteY3099" fmla="*/ 3327685 h 6858000"/>
              <a:gd name="connsiteX3100" fmla="*/ 1490732 w 6530564"/>
              <a:gd name="connsiteY3100" fmla="*/ 3352037 h 6858000"/>
              <a:gd name="connsiteX3101" fmla="*/ 1492048 w 6530564"/>
              <a:gd name="connsiteY3101" fmla="*/ 3381061 h 6858000"/>
              <a:gd name="connsiteX3102" fmla="*/ 1488015 w 6530564"/>
              <a:gd name="connsiteY3102" fmla="*/ 3430765 h 6858000"/>
              <a:gd name="connsiteX3103" fmla="*/ 1496593 w 6530564"/>
              <a:gd name="connsiteY3103" fmla="*/ 3585226 h 6858000"/>
              <a:gd name="connsiteX3104" fmla="*/ 1492920 w 6530564"/>
              <a:gd name="connsiteY3104" fmla="*/ 3590896 h 6858000"/>
              <a:gd name="connsiteX3105" fmla="*/ 1494916 w 6530564"/>
              <a:gd name="connsiteY3105" fmla="*/ 3600237 h 6858000"/>
              <a:gd name="connsiteX3106" fmla="*/ 1493239 w 6530564"/>
              <a:gd name="connsiteY3106" fmla="*/ 3615248 h 6858000"/>
              <a:gd name="connsiteX3107" fmla="*/ 1496911 w 6530564"/>
              <a:gd name="connsiteY3107" fmla="*/ 3609580 h 6858000"/>
              <a:gd name="connsiteX3108" fmla="*/ 1495235 w 6530564"/>
              <a:gd name="connsiteY3108" fmla="*/ 3624591 h 6858000"/>
              <a:gd name="connsiteX3109" fmla="*/ 1498229 w 6530564"/>
              <a:gd name="connsiteY3109" fmla="*/ 3638603 h 6858000"/>
              <a:gd name="connsiteX3110" fmla="*/ 1501903 w 6530564"/>
              <a:gd name="connsiteY3110" fmla="*/ 3632933 h 6858000"/>
              <a:gd name="connsiteX3111" fmla="*/ 1504577 w 6530564"/>
              <a:gd name="connsiteY3111" fmla="*/ 3622595 h 6858000"/>
              <a:gd name="connsiteX3112" fmla="*/ 1500585 w 6530564"/>
              <a:gd name="connsiteY3112" fmla="*/ 3603911 h 6858000"/>
              <a:gd name="connsiteX3113" fmla="*/ 1504258 w 6530564"/>
              <a:gd name="connsiteY3113" fmla="*/ 3598241 h 6858000"/>
              <a:gd name="connsiteX3114" fmla="*/ 1508929 w 6530564"/>
              <a:gd name="connsiteY3114" fmla="*/ 3597243 h 6858000"/>
              <a:gd name="connsiteX3115" fmla="*/ 1507930 w 6530564"/>
              <a:gd name="connsiteY3115" fmla="*/ 3592574 h 6858000"/>
              <a:gd name="connsiteX3116" fmla="*/ 1506933 w 6530564"/>
              <a:gd name="connsiteY3116" fmla="*/ 3587901 h 6858000"/>
              <a:gd name="connsiteX3117" fmla="*/ 1500267 w 6530564"/>
              <a:gd name="connsiteY3117" fmla="*/ 3579558 h 6858000"/>
              <a:gd name="connsiteX3118" fmla="*/ 1499268 w 6530564"/>
              <a:gd name="connsiteY3118" fmla="*/ 3574887 h 6858000"/>
              <a:gd name="connsiteX3119" fmla="*/ 1498270 w 6530564"/>
              <a:gd name="connsiteY3119" fmla="*/ 3570216 h 6858000"/>
              <a:gd name="connsiteX3120" fmla="*/ 1497951 w 6530564"/>
              <a:gd name="connsiteY3120" fmla="*/ 3545863 h 6858000"/>
              <a:gd name="connsiteX3121" fmla="*/ 1502303 w 6530564"/>
              <a:gd name="connsiteY3121" fmla="*/ 3520512 h 6858000"/>
              <a:gd name="connsiteX3122" fmla="*/ 1503052 w 6530564"/>
              <a:gd name="connsiteY3122" fmla="*/ 3524015 h 6858000"/>
              <a:gd name="connsiteX3123" fmla="*/ 1503302 w 6530564"/>
              <a:gd name="connsiteY3123" fmla="*/ 3525183 h 6858000"/>
              <a:gd name="connsiteX3124" fmla="*/ 1504300 w 6530564"/>
              <a:gd name="connsiteY3124" fmla="*/ 3529853 h 6858000"/>
              <a:gd name="connsiteX3125" fmla="*/ 1507974 w 6530564"/>
              <a:gd name="connsiteY3125" fmla="*/ 3524184 h 6858000"/>
              <a:gd name="connsiteX3126" fmla="*/ 1504979 w 6530564"/>
              <a:gd name="connsiteY3126" fmla="*/ 3510172 h 6858000"/>
              <a:gd name="connsiteX3127" fmla="*/ 1502984 w 6530564"/>
              <a:gd name="connsiteY3127" fmla="*/ 3500831 h 6858000"/>
              <a:gd name="connsiteX3128" fmla="*/ 1505701 w 6530564"/>
              <a:gd name="connsiteY3128" fmla="*/ 3422101 h 6858000"/>
              <a:gd name="connsiteX3129" fmla="*/ 1504702 w 6530564"/>
              <a:gd name="connsiteY3129" fmla="*/ 3417432 h 6858000"/>
              <a:gd name="connsiteX3130" fmla="*/ 1513725 w 6530564"/>
              <a:gd name="connsiteY3130" fmla="*/ 3391082 h 6858000"/>
              <a:gd name="connsiteX3131" fmla="*/ 1517081 w 6530564"/>
              <a:gd name="connsiteY3131" fmla="*/ 3361059 h 6858000"/>
              <a:gd name="connsiteX3132" fmla="*/ 1537845 w 6530564"/>
              <a:gd name="connsiteY3132" fmla="*/ 3229635 h 6858000"/>
              <a:gd name="connsiteX3133" fmla="*/ 1537470 w 6530564"/>
              <a:gd name="connsiteY3133" fmla="*/ 3237096 h 6858000"/>
              <a:gd name="connsiteX3134" fmla="*/ 1536167 w 6530564"/>
              <a:gd name="connsiteY3134" fmla="*/ 3244645 h 6858000"/>
              <a:gd name="connsiteX3135" fmla="*/ 1537380 w 6530564"/>
              <a:gd name="connsiteY3135" fmla="*/ 3238891 h 6858000"/>
              <a:gd name="connsiteX3136" fmla="*/ 1537470 w 6530564"/>
              <a:gd name="connsiteY3136" fmla="*/ 3237096 h 6858000"/>
              <a:gd name="connsiteX3137" fmla="*/ 1547897 w 6530564"/>
              <a:gd name="connsiteY3137" fmla="*/ 3176681 h 6858000"/>
              <a:gd name="connsiteX3138" fmla="*/ 1545573 w 6530564"/>
              <a:gd name="connsiteY3138" fmla="*/ 3277555 h 6858000"/>
              <a:gd name="connsiteX3139" fmla="*/ 1597367 w 6530564"/>
              <a:gd name="connsiteY3139" fmla="*/ 3833692 h 6858000"/>
              <a:gd name="connsiteX3140" fmla="*/ 1601925 w 6530564"/>
              <a:gd name="connsiteY3140" fmla="*/ 3855026 h 6858000"/>
              <a:gd name="connsiteX3141" fmla="*/ 1610266 w 6530564"/>
              <a:gd name="connsiteY3141" fmla="*/ 3808629 h 6858000"/>
              <a:gd name="connsiteX3142" fmla="*/ 1591906 w 6530564"/>
              <a:gd name="connsiteY3142" fmla="*/ 3017877 h 6858000"/>
              <a:gd name="connsiteX3143" fmla="*/ 1617063 w 6530564"/>
              <a:gd name="connsiteY3143" fmla="*/ 2889971 h 6858000"/>
              <a:gd name="connsiteX3144" fmla="*/ 1617864 w 6530564"/>
              <a:gd name="connsiteY3144" fmla="*/ 2892622 h 6858000"/>
              <a:gd name="connsiteX3145" fmla="*/ 1623449 w 6530564"/>
              <a:gd name="connsiteY3145" fmla="*/ 2898755 h 6858000"/>
              <a:gd name="connsiteX3146" fmla="*/ 1621000 w 6530564"/>
              <a:gd name="connsiteY3146" fmla="*/ 2881573 h 6858000"/>
              <a:gd name="connsiteX3147" fmla="*/ 1619374 w 6530564"/>
              <a:gd name="connsiteY3147" fmla="*/ 2878224 h 6858000"/>
              <a:gd name="connsiteX3148" fmla="*/ 1620680 w 6530564"/>
              <a:gd name="connsiteY3148" fmla="*/ 2871580 h 6858000"/>
              <a:gd name="connsiteX3149" fmla="*/ 1624809 w 6530564"/>
              <a:gd name="connsiteY3149" fmla="*/ 2859392 h 6858000"/>
              <a:gd name="connsiteX3150" fmla="*/ 1626805 w 6530564"/>
              <a:gd name="connsiteY3150" fmla="*/ 2868734 h 6858000"/>
              <a:gd name="connsiteX3151" fmla="*/ 1653555 w 6530564"/>
              <a:gd name="connsiteY3151" fmla="*/ 2765334 h 6858000"/>
              <a:gd name="connsiteX3152" fmla="*/ 1659225 w 6530564"/>
              <a:gd name="connsiteY3152" fmla="*/ 2769008 h 6858000"/>
              <a:gd name="connsiteX3153" fmla="*/ 1687292 w 6530564"/>
              <a:gd name="connsiteY3153" fmla="*/ 2694632 h 6858000"/>
              <a:gd name="connsiteX3154" fmla="*/ 1721709 w 6530564"/>
              <a:gd name="connsiteY3154" fmla="*/ 2604247 h 6858000"/>
              <a:gd name="connsiteX3155" fmla="*/ 1765467 w 6530564"/>
              <a:gd name="connsiteY3155" fmla="*/ 2511867 h 6858000"/>
              <a:gd name="connsiteX3156" fmla="*/ 1770138 w 6530564"/>
              <a:gd name="connsiteY3156" fmla="*/ 2510869 h 6858000"/>
              <a:gd name="connsiteX3157" fmla="*/ 1767464 w 6530564"/>
              <a:gd name="connsiteY3157" fmla="*/ 2521209 h 6858000"/>
              <a:gd name="connsiteX3158" fmla="*/ 1772134 w 6530564"/>
              <a:gd name="connsiteY3158" fmla="*/ 2520212 h 6858000"/>
              <a:gd name="connsiteX3159" fmla="*/ 1771136 w 6530564"/>
              <a:gd name="connsiteY3159" fmla="*/ 2515541 h 6858000"/>
              <a:gd name="connsiteX3160" fmla="*/ 1774810 w 6530564"/>
              <a:gd name="connsiteY3160" fmla="*/ 2509871 h 6858000"/>
              <a:gd name="connsiteX3161" fmla="*/ 1792178 w 6530564"/>
              <a:gd name="connsiteY3161" fmla="*/ 2476856 h 6858000"/>
              <a:gd name="connsiteX3162" fmla="*/ 1790180 w 6530564"/>
              <a:gd name="connsiteY3162" fmla="*/ 2467514 h 6858000"/>
              <a:gd name="connsiteX3163" fmla="*/ 1793854 w 6530564"/>
              <a:gd name="connsiteY3163" fmla="*/ 2461845 h 6858000"/>
              <a:gd name="connsiteX3164" fmla="*/ 1795850 w 6530564"/>
              <a:gd name="connsiteY3164" fmla="*/ 2471187 h 6858000"/>
              <a:gd name="connsiteX3165" fmla="*/ 1801201 w 6530564"/>
              <a:gd name="connsiteY3165" fmla="*/ 2450507 h 6858000"/>
              <a:gd name="connsiteX3166" fmla="*/ 1802198 w 6530564"/>
              <a:gd name="connsiteY3166" fmla="*/ 2455177 h 6858000"/>
              <a:gd name="connsiteX3167" fmla="*/ 1803197 w 6530564"/>
              <a:gd name="connsiteY3167" fmla="*/ 2459849 h 6858000"/>
              <a:gd name="connsiteX3168" fmla="*/ 1807868 w 6530564"/>
              <a:gd name="connsiteY3168" fmla="*/ 2458850 h 6858000"/>
              <a:gd name="connsiteX3169" fmla="*/ 1806871 w 6530564"/>
              <a:gd name="connsiteY3169" fmla="*/ 2454180 h 6858000"/>
              <a:gd name="connsiteX3170" fmla="*/ 1804873 w 6530564"/>
              <a:gd name="connsiteY3170" fmla="*/ 2444837 h 6858000"/>
              <a:gd name="connsiteX3171" fmla="*/ 1807549 w 6530564"/>
              <a:gd name="connsiteY3171" fmla="*/ 2434499 h 6858000"/>
              <a:gd name="connsiteX3172" fmla="*/ 1812220 w 6530564"/>
              <a:gd name="connsiteY3172" fmla="*/ 2433500 h 6858000"/>
              <a:gd name="connsiteX3173" fmla="*/ 1815894 w 6530564"/>
              <a:gd name="connsiteY3173" fmla="*/ 2427831 h 6858000"/>
              <a:gd name="connsiteX3174" fmla="*/ 1814895 w 6530564"/>
              <a:gd name="connsiteY3174" fmla="*/ 2423160 h 6858000"/>
              <a:gd name="connsiteX3175" fmla="*/ 1822240 w 6530564"/>
              <a:gd name="connsiteY3175" fmla="*/ 2411823 h 6858000"/>
              <a:gd name="connsiteX3176" fmla="*/ 1825914 w 6530564"/>
              <a:gd name="connsiteY3176" fmla="*/ 2406152 h 6858000"/>
              <a:gd name="connsiteX3177" fmla="*/ 1826913 w 6530564"/>
              <a:gd name="connsiteY3177" fmla="*/ 2410824 h 6858000"/>
              <a:gd name="connsiteX3178" fmla="*/ 1830586 w 6530564"/>
              <a:gd name="connsiteY3178" fmla="*/ 2405155 h 6858000"/>
              <a:gd name="connsiteX3179" fmla="*/ 1833261 w 6530564"/>
              <a:gd name="connsiteY3179" fmla="*/ 2394815 h 6858000"/>
              <a:gd name="connsiteX3180" fmla="*/ 1845277 w 6530564"/>
              <a:gd name="connsiteY3180" fmla="*/ 2382479 h 6858000"/>
              <a:gd name="connsiteX3181" fmla="*/ 1851945 w 6530564"/>
              <a:gd name="connsiteY3181" fmla="*/ 2390824 h 6858000"/>
              <a:gd name="connsiteX3182" fmla="*/ 1861966 w 6530564"/>
              <a:gd name="connsiteY3182" fmla="*/ 2369146 h 6858000"/>
              <a:gd name="connsiteX3183" fmla="*/ 1866636 w 6530564"/>
              <a:gd name="connsiteY3183" fmla="*/ 2368147 h 6858000"/>
              <a:gd name="connsiteX3184" fmla="*/ 1867635 w 6530564"/>
              <a:gd name="connsiteY3184" fmla="*/ 2372820 h 6858000"/>
              <a:gd name="connsiteX3185" fmla="*/ 1863962 w 6530564"/>
              <a:gd name="connsiteY3185" fmla="*/ 2378487 h 6858000"/>
              <a:gd name="connsiteX3186" fmla="*/ 1864960 w 6530564"/>
              <a:gd name="connsiteY3186" fmla="*/ 2383159 h 6858000"/>
              <a:gd name="connsiteX3187" fmla="*/ 1869631 w 6530564"/>
              <a:gd name="connsiteY3187" fmla="*/ 2382161 h 6858000"/>
              <a:gd name="connsiteX3188" fmla="*/ 1868632 w 6530564"/>
              <a:gd name="connsiteY3188" fmla="*/ 2377489 h 6858000"/>
              <a:gd name="connsiteX3189" fmla="*/ 1872306 w 6530564"/>
              <a:gd name="connsiteY3189" fmla="*/ 2371821 h 6858000"/>
              <a:gd name="connsiteX3190" fmla="*/ 1870310 w 6530564"/>
              <a:gd name="connsiteY3190" fmla="*/ 2362478 h 6858000"/>
              <a:gd name="connsiteX3191" fmla="*/ 1865639 w 6530564"/>
              <a:gd name="connsiteY3191" fmla="*/ 2363477 h 6858000"/>
              <a:gd name="connsiteX3192" fmla="*/ 1877339 w 6530564"/>
              <a:gd name="connsiteY3192" fmla="*/ 2326787 h 6858000"/>
              <a:gd name="connsiteX3193" fmla="*/ 1864323 w 6530564"/>
              <a:gd name="connsiteY3193" fmla="*/ 2334453 h 6858000"/>
              <a:gd name="connsiteX3194" fmla="*/ 1875342 w 6530564"/>
              <a:gd name="connsiteY3194" fmla="*/ 2317445 h 6858000"/>
              <a:gd name="connsiteX3195" fmla="*/ 1886360 w 6530564"/>
              <a:gd name="connsiteY3195" fmla="*/ 2300440 h 6858000"/>
              <a:gd name="connsiteX3196" fmla="*/ 1893707 w 6530564"/>
              <a:gd name="connsiteY3196" fmla="*/ 2289102 h 6858000"/>
              <a:gd name="connsiteX3197" fmla="*/ 1895703 w 6530564"/>
              <a:gd name="connsiteY3197" fmla="*/ 2298443 h 6858000"/>
              <a:gd name="connsiteX3198" fmla="*/ 1905725 w 6530564"/>
              <a:gd name="connsiteY3198" fmla="*/ 2276764 h 6858000"/>
              <a:gd name="connsiteX3199" fmla="*/ 1910394 w 6530564"/>
              <a:gd name="connsiteY3199" fmla="*/ 2275767 h 6858000"/>
              <a:gd name="connsiteX3200" fmla="*/ 1912391 w 6530564"/>
              <a:gd name="connsiteY3200" fmla="*/ 2285110 h 6858000"/>
              <a:gd name="connsiteX3201" fmla="*/ 1917063 w 6530564"/>
              <a:gd name="connsiteY3201" fmla="*/ 2284111 h 6858000"/>
              <a:gd name="connsiteX3202" fmla="*/ 1916065 w 6530564"/>
              <a:gd name="connsiteY3202" fmla="*/ 2279441 h 6858000"/>
              <a:gd name="connsiteX3203" fmla="*/ 1920736 w 6530564"/>
              <a:gd name="connsiteY3203" fmla="*/ 2278443 h 6858000"/>
              <a:gd name="connsiteX3204" fmla="*/ 1918740 w 6530564"/>
              <a:gd name="connsiteY3204" fmla="*/ 2269100 h 6858000"/>
              <a:gd name="connsiteX3205" fmla="*/ 1922414 w 6530564"/>
              <a:gd name="connsiteY3205" fmla="*/ 2263431 h 6858000"/>
              <a:gd name="connsiteX3206" fmla="*/ 1926085 w 6530564"/>
              <a:gd name="connsiteY3206" fmla="*/ 2257763 h 6858000"/>
              <a:gd name="connsiteX3207" fmla="*/ 1930756 w 6530564"/>
              <a:gd name="connsiteY3207" fmla="*/ 2256764 h 6858000"/>
              <a:gd name="connsiteX3208" fmla="*/ 1931755 w 6530564"/>
              <a:gd name="connsiteY3208" fmla="*/ 2261436 h 6858000"/>
              <a:gd name="connsiteX3209" fmla="*/ 1929080 w 6530564"/>
              <a:gd name="connsiteY3209" fmla="*/ 2271775 h 6858000"/>
              <a:gd name="connsiteX3210" fmla="*/ 1926405 w 6530564"/>
              <a:gd name="connsiteY3210" fmla="*/ 2282115 h 6858000"/>
              <a:gd name="connsiteX3211" fmla="*/ 1934748 w 6530564"/>
              <a:gd name="connsiteY3211" fmla="*/ 2275449 h 6858000"/>
              <a:gd name="connsiteX3212" fmla="*/ 1940099 w 6530564"/>
              <a:gd name="connsiteY3212" fmla="*/ 2254769 h 6858000"/>
              <a:gd name="connsiteX3213" fmla="*/ 1939100 w 6530564"/>
              <a:gd name="connsiteY3213" fmla="*/ 2250098 h 6858000"/>
              <a:gd name="connsiteX3214" fmla="*/ 1940779 w 6530564"/>
              <a:gd name="connsiteY3214" fmla="*/ 2235086 h 6858000"/>
              <a:gd name="connsiteX3215" fmla="*/ 1945449 w 6530564"/>
              <a:gd name="connsiteY3215" fmla="*/ 2234089 h 6858000"/>
              <a:gd name="connsiteX3216" fmla="*/ 1985855 w 6530564"/>
              <a:gd name="connsiteY3216" fmla="*/ 2171731 h 6858000"/>
              <a:gd name="connsiteX3217" fmla="*/ 1989527 w 6530564"/>
              <a:gd name="connsiteY3217" fmla="*/ 2166061 h 6858000"/>
              <a:gd name="connsiteX3218" fmla="*/ 1993200 w 6530564"/>
              <a:gd name="connsiteY3218" fmla="*/ 2160392 h 6858000"/>
              <a:gd name="connsiteX3219" fmla="*/ 2000546 w 6530564"/>
              <a:gd name="connsiteY3219" fmla="*/ 2149055 h 6858000"/>
              <a:gd name="connsiteX3220" fmla="*/ 2004219 w 6530564"/>
              <a:gd name="connsiteY3220" fmla="*/ 2143386 h 6858000"/>
              <a:gd name="connsiteX3221" fmla="*/ 2015238 w 6530564"/>
              <a:gd name="connsiteY3221" fmla="*/ 2126379 h 6858000"/>
              <a:gd name="connsiteX3222" fmla="*/ 2022584 w 6530564"/>
              <a:gd name="connsiteY3222" fmla="*/ 2115041 h 6858000"/>
              <a:gd name="connsiteX3223" fmla="*/ 2027256 w 6530564"/>
              <a:gd name="connsiteY3223" fmla="*/ 2114043 h 6858000"/>
              <a:gd name="connsiteX3224" fmla="*/ 2057639 w 6530564"/>
              <a:gd name="connsiteY3224" fmla="*/ 2073362 h 6858000"/>
              <a:gd name="connsiteX3225" fmla="*/ 2070330 w 6530564"/>
              <a:gd name="connsiteY3225" fmla="*/ 2049893 h 6858000"/>
              <a:gd name="connsiteX3226" fmla="*/ 2084675 w 6530564"/>
              <a:gd name="connsiteY3226" fmla="*/ 2019414 h 6858000"/>
              <a:gd name="connsiteX3227" fmla="*/ 2085251 w 6530564"/>
              <a:gd name="connsiteY3227" fmla="*/ 2026039 h 6858000"/>
              <a:gd name="connsiteX3228" fmla="*/ 2069717 w 6530564"/>
              <a:gd name="connsiteY3228" fmla="*/ 2057748 h 6858000"/>
              <a:gd name="connsiteX3229" fmla="*/ 1934524 w 6530564"/>
              <a:gd name="connsiteY3229" fmla="*/ 2279281 h 6858000"/>
              <a:gd name="connsiteX3230" fmla="*/ 1942264 w 6530564"/>
              <a:gd name="connsiteY3230" fmla="*/ 2306017 h 6858000"/>
              <a:gd name="connsiteX3231" fmla="*/ 1939891 w 6530564"/>
              <a:gd name="connsiteY3231" fmla="*/ 2332886 h 6858000"/>
              <a:gd name="connsiteX3232" fmla="*/ 1744379 w 6530564"/>
              <a:gd name="connsiteY3232" fmla="*/ 2879600 h 6858000"/>
              <a:gd name="connsiteX3233" fmla="*/ 1717309 w 6530564"/>
              <a:gd name="connsiteY3233" fmla="*/ 3635697 h 6858000"/>
              <a:gd name="connsiteX3234" fmla="*/ 1724502 w 6530564"/>
              <a:gd name="connsiteY3234" fmla="*/ 3650384 h 6858000"/>
              <a:gd name="connsiteX3235" fmla="*/ 1738840 w 6530564"/>
              <a:gd name="connsiteY3235" fmla="*/ 3318804 h 6858000"/>
              <a:gd name="connsiteX3236" fmla="*/ 1762235 w 6530564"/>
              <a:gd name="connsiteY3236" fmla="*/ 3561205 h 6858000"/>
              <a:gd name="connsiteX3237" fmla="*/ 1759082 w 6530564"/>
              <a:gd name="connsiteY3237" fmla="*/ 3591538 h 6858000"/>
              <a:gd name="connsiteX3238" fmla="*/ 1769723 w 6530564"/>
              <a:gd name="connsiteY3238" fmla="*/ 3617611 h 6858000"/>
              <a:gd name="connsiteX3239" fmla="*/ 1769321 w 6530564"/>
              <a:gd name="connsiteY3239" fmla="*/ 3612476 h 6858000"/>
              <a:gd name="connsiteX3240" fmla="*/ 1833782 w 6530564"/>
              <a:gd name="connsiteY3240" fmla="*/ 2810787 h 6858000"/>
              <a:gd name="connsiteX3241" fmla="*/ 1970873 w 6530564"/>
              <a:gd name="connsiteY3241" fmla="*/ 2408113 h 6858000"/>
              <a:gd name="connsiteX3242" fmla="*/ 2031252 w 6530564"/>
              <a:gd name="connsiteY3242" fmla="*/ 2275389 h 6858000"/>
              <a:gd name="connsiteX3243" fmla="*/ 2065646 w 6530564"/>
              <a:gd name="connsiteY3243" fmla="*/ 2223293 h 6858000"/>
              <a:gd name="connsiteX3244" fmla="*/ 2102160 w 6530564"/>
              <a:gd name="connsiteY3244" fmla="*/ 2146947 h 6858000"/>
              <a:gd name="connsiteX3245" fmla="*/ 2129354 w 6530564"/>
              <a:gd name="connsiteY3245" fmla="*/ 2116277 h 6858000"/>
              <a:gd name="connsiteX3246" fmla="*/ 2168272 w 6530564"/>
              <a:gd name="connsiteY3246" fmla="*/ 2079992 h 6858000"/>
              <a:gd name="connsiteX3247" fmla="*/ 2217506 w 6530564"/>
              <a:gd name="connsiteY3247" fmla="*/ 1999754 h 6858000"/>
              <a:gd name="connsiteX3248" fmla="*/ 2332460 w 6530564"/>
              <a:gd name="connsiteY3248" fmla="*/ 1875815 h 6858000"/>
              <a:gd name="connsiteX3249" fmla="*/ 2704943 w 6530564"/>
              <a:gd name="connsiteY3249" fmla="*/ 1569790 h 6858000"/>
              <a:gd name="connsiteX3250" fmla="*/ 2964173 w 6530564"/>
              <a:gd name="connsiteY3250" fmla="*/ 1408599 h 6858000"/>
              <a:gd name="connsiteX3251" fmla="*/ 2984167 w 6530564"/>
              <a:gd name="connsiteY3251" fmla="*/ 1399357 h 6858000"/>
              <a:gd name="connsiteX3252" fmla="*/ 3008948 w 6530564"/>
              <a:gd name="connsiteY3252" fmla="*/ 1410376 h 6858000"/>
              <a:gd name="connsiteX3253" fmla="*/ 2995666 w 6530564"/>
              <a:gd name="connsiteY3253" fmla="*/ 1427255 h 6858000"/>
              <a:gd name="connsiteX3254" fmla="*/ 2856153 w 6530564"/>
              <a:gd name="connsiteY3254" fmla="*/ 1506659 h 6858000"/>
              <a:gd name="connsiteX3255" fmla="*/ 2836329 w 6530564"/>
              <a:gd name="connsiteY3255" fmla="*/ 1526166 h 6858000"/>
              <a:gd name="connsiteX3256" fmla="*/ 2834871 w 6530564"/>
              <a:gd name="connsiteY3256" fmla="*/ 1531611 h 6858000"/>
              <a:gd name="connsiteX3257" fmla="*/ 2839687 w 6530564"/>
              <a:gd name="connsiteY3257" fmla="*/ 1529983 h 6858000"/>
              <a:gd name="connsiteX3258" fmla="*/ 3105334 w 6530564"/>
              <a:gd name="connsiteY3258" fmla="*/ 1393869 h 6858000"/>
              <a:gd name="connsiteX3259" fmla="*/ 3190120 w 6530564"/>
              <a:gd name="connsiteY3259" fmla="*/ 1355273 h 6858000"/>
              <a:gd name="connsiteX3260" fmla="*/ 3200753 w 6530564"/>
              <a:gd name="connsiteY3260" fmla="*/ 1351005 h 6858000"/>
              <a:gd name="connsiteX3261" fmla="*/ 3205367 w 6530564"/>
              <a:gd name="connsiteY3261" fmla="*/ 1344182 h 6858000"/>
              <a:gd name="connsiteX3262" fmla="*/ 3191596 w 6530564"/>
              <a:gd name="connsiteY3262" fmla="*/ 1347596 h 6858000"/>
              <a:gd name="connsiteX3263" fmla="*/ 3208716 w 6530564"/>
              <a:gd name="connsiteY3263" fmla="*/ 1339231 h 6858000"/>
              <a:gd name="connsiteX3264" fmla="*/ 3209214 w 6530564"/>
              <a:gd name="connsiteY3264" fmla="*/ 1338493 h 6858000"/>
              <a:gd name="connsiteX3265" fmla="*/ 3058956 w 6530564"/>
              <a:gd name="connsiteY3265" fmla="*/ 1365383 h 6858000"/>
              <a:gd name="connsiteX3266" fmla="*/ 3207049 w 6530564"/>
              <a:gd name="connsiteY3266" fmla="*/ 1300185 h 6858000"/>
              <a:gd name="connsiteX3267" fmla="*/ 3244299 w 6530564"/>
              <a:gd name="connsiteY3267" fmla="*/ 1287715 h 6858000"/>
              <a:gd name="connsiteX3268" fmla="*/ 3186359 w 6530564"/>
              <a:gd name="connsiteY3268" fmla="*/ 1304100 h 6858000"/>
              <a:gd name="connsiteX3269" fmla="*/ 3018716 w 6530564"/>
              <a:gd name="connsiteY3269" fmla="*/ 1364251 h 6858000"/>
              <a:gd name="connsiteX3270" fmla="*/ 2856327 w 6530564"/>
              <a:gd name="connsiteY3270" fmla="*/ 1439503 h 6858000"/>
              <a:gd name="connsiteX3271" fmla="*/ 2869223 w 6530564"/>
              <a:gd name="connsiteY3271" fmla="*/ 1414441 h 6858000"/>
              <a:gd name="connsiteX3272" fmla="*/ 2862577 w 6530564"/>
              <a:gd name="connsiteY3272" fmla="*/ 1411805 h 6858000"/>
              <a:gd name="connsiteX3273" fmla="*/ 2756585 w 6530564"/>
              <a:gd name="connsiteY3273" fmla="*/ 1456757 h 6858000"/>
              <a:gd name="connsiteX3274" fmla="*/ 2462803 w 6530564"/>
              <a:gd name="connsiteY3274" fmla="*/ 1657418 h 6858000"/>
              <a:gd name="connsiteX3275" fmla="*/ 2392001 w 6530564"/>
              <a:gd name="connsiteY3275" fmla="*/ 1686740 h 6858000"/>
              <a:gd name="connsiteX3276" fmla="*/ 2329505 w 6530564"/>
              <a:gd name="connsiteY3276" fmla="*/ 1726455 h 6858000"/>
              <a:gd name="connsiteX3277" fmla="*/ 2277611 w 6530564"/>
              <a:gd name="connsiteY3277" fmla="*/ 1758833 h 6858000"/>
              <a:gd name="connsiteX3278" fmla="*/ 2266239 w 6530564"/>
              <a:gd name="connsiteY3278" fmla="*/ 1762069 h 6858000"/>
              <a:gd name="connsiteX3279" fmla="*/ 2282854 w 6530564"/>
              <a:gd name="connsiteY3279" fmla="*/ 1744404 h 6858000"/>
              <a:gd name="connsiteX3280" fmla="*/ 2374481 w 6530564"/>
              <a:gd name="connsiteY3280" fmla="*/ 1658891 h 6858000"/>
              <a:gd name="connsiteX3281" fmla="*/ 2515332 w 6530564"/>
              <a:gd name="connsiteY3281" fmla="*/ 1540883 h 6858000"/>
              <a:gd name="connsiteX3282" fmla="*/ 2663850 w 6530564"/>
              <a:gd name="connsiteY3282" fmla="*/ 1435891 h 6858000"/>
              <a:gd name="connsiteX3283" fmla="*/ 2681537 w 6530564"/>
              <a:gd name="connsiteY3283" fmla="*/ 1427227 h 6858000"/>
              <a:gd name="connsiteX3284" fmla="*/ 2987551 w 6530564"/>
              <a:gd name="connsiteY3284" fmla="*/ 1259281 h 6858000"/>
              <a:gd name="connsiteX3285" fmla="*/ 3149720 w 6530564"/>
              <a:gd name="connsiteY3285" fmla="*/ 1195329 h 6858000"/>
              <a:gd name="connsiteX3286" fmla="*/ 3259829 w 6530564"/>
              <a:gd name="connsiteY3286" fmla="*/ 1162036 h 6858000"/>
              <a:gd name="connsiteX3287" fmla="*/ 3210739 w 6530564"/>
              <a:gd name="connsiteY3287" fmla="*/ 1178017 h 6858000"/>
              <a:gd name="connsiteX3288" fmla="*/ 3169403 w 6530564"/>
              <a:gd name="connsiteY3288" fmla="*/ 1196006 h 6858000"/>
              <a:gd name="connsiteX3289" fmla="*/ 3164732 w 6530564"/>
              <a:gd name="connsiteY3289" fmla="*/ 1197005 h 6858000"/>
              <a:gd name="connsiteX3290" fmla="*/ 3029591 w 6530564"/>
              <a:gd name="connsiteY3290" fmla="*/ 1250298 h 6858000"/>
              <a:gd name="connsiteX3291" fmla="*/ 3024920 w 6530564"/>
              <a:gd name="connsiteY3291" fmla="*/ 1251297 h 6858000"/>
              <a:gd name="connsiteX3292" fmla="*/ 3025917 w 6530564"/>
              <a:gd name="connsiteY3292" fmla="*/ 1255966 h 6858000"/>
              <a:gd name="connsiteX3293" fmla="*/ 3035260 w 6530564"/>
              <a:gd name="connsiteY3293" fmla="*/ 1253970 h 6858000"/>
              <a:gd name="connsiteX3294" fmla="*/ 3165731 w 6530564"/>
              <a:gd name="connsiteY3294" fmla="*/ 1201677 h 6858000"/>
              <a:gd name="connsiteX3295" fmla="*/ 3171401 w 6530564"/>
              <a:gd name="connsiteY3295" fmla="*/ 1205351 h 6858000"/>
              <a:gd name="connsiteX3296" fmla="*/ 3176071 w 6530564"/>
              <a:gd name="connsiteY3296" fmla="*/ 1204352 h 6858000"/>
              <a:gd name="connsiteX3297" fmla="*/ 3175073 w 6530564"/>
              <a:gd name="connsiteY3297" fmla="*/ 1199680 h 6858000"/>
              <a:gd name="connsiteX3298" fmla="*/ 3270170 w 6530564"/>
              <a:gd name="connsiteY3298" fmla="*/ 1164711 h 6858000"/>
              <a:gd name="connsiteX3299" fmla="*/ 3288855 w 6530564"/>
              <a:gd name="connsiteY3299" fmla="*/ 1160719 h 6858000"/>
              <a:gd name="connsiteX3300" fmla="*/ 3298195 w 6530564"/>
              <a:gd name="connsiteY3300" fmla="*/ 1158724 h 6858000"/>
              <a:gd name="connsiteX3301" fmla="*/ 3297518 w 6530564"/>
              <a:gd name="connsiteY3301" fmla="*/ 1178405 h 6858000"/>
              <a:gd name="connsiteX3302" fmla="*/ 3283504 w 6530564"/>
              <a:gd name="connsiteY3302" fmla="*/ 1181399 h 6858000"/>
              <a:gd name="connsiteX3303" fmla="*/ 3251805 w 6530564"/>
              <a:gd name="connsiteY3303" fmla="*/ 1193056 h 6858000"/>
              <a:gd name="connsiteX3304" fmla="*/ 3247133 w 6530564"/>
              <a:gd name="connsiteY3304" fmla="*/ 1194053 h 6858000"/>
              <a:gd name="connsiteX3305" fmla="*/ 3234118 w 6530564"/>
              <a:gd name="connsiteY3305" fmla="*/ 1201718 h 6858000"/>
              <a:gd name="connsiteX3306" fmla="*/ 3229448 w 6530564"/>
              <a:gd name="connsiteY3306" fmla="*/ 1202715 h 6858000"/>
              <a:gd name="connsiteX3307" fmla="*/ 3235117 w 6530564"/>
              <a:gd name="connsiteY3307" fmla="*/ 1206389 h 6858000"/>
              <a:gd name="connsiteX3308" fmla="*/ 3248132 w 6530564"/>
              <a:gd name="connsiteY3308" fmla="*/ 1198724 h 6858000"/>
              <a:gd name="connsiteX3309" fmla="*/ 3252802 w 6530564"/>
              <a:gd name="connsiteY3309" fmla="*/ 1197727 h 6858000"/>
              <a:gd name="connsiteX3310" fmla="*/ 3249131 w 6530564"/>
              <a:gd name="connsiteY3310" fmla="*/ 1203396 h 6858000"/>
              <a:gd name="connsiteX3311" fmla="*/ 3253801 w 6530564"/>
              <a:gd name="connsiteY3311" fmla="*/ 1202397 h 6858000"/>
              <a:gd name="connsiteX3312" fmla="*/ 3263143 w 6530564"/>
              <a:gd name="connsiteY3312" fmla="*/ 1200401 h 6858000"/>
              <a:gd name="connsiteX3313" fmla="*/ 3262146 w 6530564"/>
              <a:gd name="connsiteY3313" fmla="*/ 1195729 h 6858000"/>
              <a:gd name="connsiteX3314" fmla="*/ 3279831 w 6530564"/>
              <a:gd name="connsiteY3314" fmla="*/ 1187067 h 6858000"/>
              <a:gd name="connsiteX3315" fmla="*/ 3303187 w 6530564"/>
              <a:gd name="connsiteY3315" fmla="*/ 1182078 h 6858000"/>
              <a:gd name="connsiteX3316" fmla="*/ 3326541 w 6530564"/>
              <a:gd name="connsiteY3316" fmla="*/ 1177088 h 6858000"/>
              <a:gd name="connsiteX3317" fmla="*/ 3334885 w 6530564"/>
              <a:gd name="connsiteY3317" fmla="*/ 1170421 h 6858000"/>
              <a:gd name="connsiteX3318" fmla="*/ 3325543 w 6530564"/>
              <a:gd name="connsiteY3318" fmla="*/ 1172418 h 6858000"/>
              <a:gd name="connsiteX3319" fmla="*/ 3306859 w 6530564"/>
              <a:gd name="connsiteY3319" fmla="*/ 1176409 h 6858000"/>
              <a:gd name="connsiteX3320" fmla="*/ 3312209 w 6530564"/>
              <a:gd name="connsiteY3320" fmla="*/ 1155729 h 6858000"/>
              <a:gd name="connsiteX3321" fmla="*/ 3311211 w 6530564"/>
              <a:gd name="connsiteY3321" fmla="*/ 1151058 h 6858000"/>
              <a:gd name="connsiteX3322" fmla="*/ 3320555 w 6530564"/>
              <a:gd name="connsiteY3322" fmla="*/ 1149062 h 6858000"/>
              <a:gd name="connsiteX3323" fmla="*/ 3324227 w 6530564"/>
              <a:gd name="connsiteY3323" fmla="*/ 1143393 h 6858000"/>
              <a:gd name="connsiteX3324" fmla="*/ 3318557 w 6530564"/>
              <a:gd name="connsiteY3324" fmla="*/ 1139720 h 6858000"/>
              <a:gd name="connsiteX3325" fmla="*/ 3323230 w 6530564"/>
              <a:gd name="connsiteY3325" fmla="*/ 1138722 h 6858000"/>
              <a:gd name="connsiteX3326" fmla="*/ 3402637 w 6530564"/>
              <a:gd name="connsiteY3326" fmla="*/ 1121757 h 6858000"/>
              <a:gd name="connsiteX3327" fmla="*/ 3348580 w 6530564"/>
              <a:gd name="connsiteY3327" fmla="*/ 1143073 h 6858000"/>
              <a:gd name="connsiteX3328" fmla="*/ 3343909 w 6530564"/>
              <a:gd name="connsiteY3328" fmla="*/ 1144072 h 6858000"/>
              <a:gd name="connsiteX3329" fmla="*/ 3325225 w 6530564"/>
              <a:gd name="connsiteY3329" fmla="*/ 1148063 h 6858000"/>
              <a:gd name="connsiteX3330" fmla="*/ 3321552 w 6530564"/>
              <a:gd name="connsiteY3330" fmla="*/ 1153733 h 6858000"/>
              <a:gd name="connsiteX3331" fmla="*/ 3327221 w 6530564"/>
              <a:gd name="connsiteY3331" fmla="*/ 1157406 h 6858000"/>
              <a:gd name="connsiteX3332" fmla="*/ 3331892 w 6530564"/>
              <a:gd name="connsiteY3332" fmla="*/ 1156408 h 6858000"/>
              <a:gd name="connsiteX3333" fmla="*/ 3335565 w 6530564"/>
              <a:gd name="connsiteY3333" fmla="*/ 1150740 h 6858000"/>
              <a:gd name="connsiteX3334" fmla="*/ 3340236 w 6530564"/>
              <a:gd name="connsiteY3334" fmla="*/ 1149741 h 6858000"/>
              <a:gd name="connsiteX3335" fmla="*/ 3358920 w 6530564"/>
              <a:gd name="connsiteY3335" fmla="*/ 1145750 h 6858000"/>
              <a:gd name="connsiteX3336" fmla="*/ 3369260 w 6530564"/>
              <a:gd name="connsiteY3336" fmla="*/ 1148425 h 6858000"/>
              <a:gd name="connsiteX3337" fmla="*/ 3402955 w 6530564"/>
              <a:gd name="connsiteY3337" fmla="*/ 1146109 h 6858000"/>
              <a:gd name="connsiteX3338" fmla="*/ 3405630 w 6530564"/>
              <a:gd name="connsiteY3338" fmla="*/ 1135769 h 6858000"/>
              <a:gd name="connsiteX3339" fmla="*/ 3415970 w 6530564"/>
              <a:gd name="connsiteY3339" fmla="*/ 1138446 h 6858000"/>
              <a:gd name="connsiteX3340" fmla="*/ 3438328 w 6530564"/>
              <a:gd name="connsiteY3340" fmla="*/ 1128784 h 6858000"/>
              <a:gd name="connsiteX3341" fmla="*/ 3471025 w 6530564"/>
              <a:gd name="connsiteY3341" fmla="*/ 1121798 h 6858000"/>
              <a:gd name="connsiteX3342" fmla="*/ 3474697 w 6530564"/>
              <a:gd name="connsiteY3342" fmla="*/ 1116129 h 6858000"/>
              <a:gd name="connsiteX3343" fmla="*/ 3490707 w 6530564"/>
              <a:gd name="connsiteY3343" fmla="*/ 1122479 h 6858000"/>
              <a:gd name="connsiteX3344" fmla="*/ 3526079 w 6530564"/>
              <a:gd name="connsiteY3344" fmla="*/ 1105153 h 6858000"/>
              <a:gd name="connsiteX3345" fmla="*/ 3569117 w 6530564"/>
              <a:gd name="connsiteY3345" fmla="*/ 1100842 h 6858000"/>
              <a:gd name="connsiteX3346" fmla="*/ 3583129 w 6530564"/>
              <a:gd name="connsiteY3346" fmla="*/ 1097849 h 6858000"/>
              <a:gd name="connsiteX3347" fmla="*/ 3613152 w 6530564"/>
              <a:gd name="connsiteY3347" fmla="*/ 1101202 h 6858000"/>
              <a:gd name="connsiteX3348" fmla="*/ 3706573 w 6530564"/>
              <a:gd name="connsiteY3348" fmla="*/ 1081242 h 6858000"/>
              <a:gd name="connsiteX3349" fmla="*/ 3708908 w 6530564"/>
              <a:gd name="connsiteY3349" fmla="*/ 1080744 h 6858000"/>
              <a:gd name="connsiteX3350" fmla="*/ 3725257 w 6530564"/>
              <a:gd name="connsiteY3350" fmla="*/ 1077251 h 6858000"/>
              <a:gd name="connsiteX3351" fmla="*/ 3729928 w 6530564"/>
              <a:gd name="connsiteY3351" fmla="*/ 1076254 h 6858000"/>
              <a:gd name="connsiteX3352" fmla="*/ 3739269 w 6530564"/>
              <a:gd name="connsiteY3352" fmla="*/ 1074258 h 6858000"/>
              <a:gd name="connsiteX3353" fmla="*/ 3866705 w 6530564"/>
              <a:gd name="connsiteY3353" fmla="*/ 1076336 h 6858000"/>
              <a:gd name="connsiteX3354" fmla="*/ 3919084 w 6530564"/>
              <a:gd name="connsiteY3354" fmla="*/ 1070031 h 6858000"/>
              <a:gd name="connsiteX3355" fmla="*/ 3951782 w 6530564"/>
              <a:gd name="connsiteY3355" fmla="*/ 1063046 h 6858000"/>
              <a:gd name="connsiteX3356" fmla="*/ 3943436 w 6530564"/>
              <a:gd name="connsiteY3356" fmla="*/ 1069713 h 6858000"/>
              <a:gd name="connsiteX3357" fmla="*/ 4000821 w 6530564"/>
              <a:gd name="connsiteY3357" fmla="*/ 1061115 h 6858000"/>
              <a:gd name="connsiteX3358" fmla="*/ 4059509 w 6530564"/>
              <a:gd name="connsiteY3358" fmla="*/ 1058914 h 6858000"/>
              <a:gd name="connsiteX3359" fmla="*/ 4065917 w 6530564"/>
              <a:gd name="connsiteY3359" fmla="*/ 1060029 h 6858000"/>
              <a:gd name="connsiteX3360" fmla="*/ 4081891 w 6530564"/>
              <a:gd name="connsiteY3360" fmla="*/ 1054786 h 6858000"/>
              <a:gd name="connsiteX3361" fmla="*/ 3073381 w 6530564"/>
              <a:gd name="connsiteY3361" fmla="*/ 1003429 h 6858000"/>
              <a:gd name="connsiteX3362" fmla="*/ 3075110 w 6530564"/>
              <a:gd name="connsiteY3362" fmla="*/ 1006131 h 6858000"/>
              <a:gd name="connsiteX3363" fmla="*/ 3070439 w 6530564"/>
              <a:gd name="connsiteY3363" fmla="*/ 1007129 h 6858000"/>
              <a:gd name="connsiteX3364" fmla="*/ 3062096 w 6530564"/>
              <a:gd name="connsiteY3364" fmla="*/ 1013796 h 6858000"/>
              <a:gd name="connsiteX3365" fmla="*/ 3066767 w 6530564"/>
              <a:gd name="connsiteY3365" fmla="*/ 1012799 h 6858000"/>
              <a:gd name="connsiteX3366" fmla="*/ 3071437 w 6530564"/>
              <a:gd name="connsiteY3366" fmla="*/ 1011800 h 6858000"/>
              <a:gd name="connsiteX3367" fmla="*/ 2960649 w 6530564"/>
              <a:gd name="connsiteY3367" fmla="*/ 1064775 h 6858000"/>
              <a:gd name="connsiteX3368" fmla="*/ 2925558 w 6530564"/>
              <a:gd name="connsiteY3368" fmla="*/ 1075554 h 6858000"/>
              <a:gd name="connsiteX3369" fmla="*/ 2899162 w 6530564"/>
              <a:gd name="connsiteY3369" fmla="*/ 1086428 h 6858000"/>
              <a:gd name="connsiteX3370" fmla="*/ 2903371 w 6530564"/>
              <a:gd name="connsiteY3370" fmla="*/ 1080657 h 6858000"/>
              <a:gd name="connsiteX3371" fmla="*/ 2939957 w 6530564"/>
              <a:gd name="connsiteY3371" fmla="*/ 1052562 h 6858000"/>
              <a:gd name="connsiteX3372" fmla="*/ 5800514 w 6530564"/>
              <a:gd name="connsiteY3372" fmla="*/ 966736 h 6858000"/>
              <a:gd name="connsiteX3373" fmla="*/ 5823561 w 6530564"/>
              <a:gd name="connsiteY3373" fmla="*/ 985857 h 6858000"/>
              <a:gd name="connsiteX3374" fmla="*/ 5812369 w 6530564"/>
              <a:gd name="connsiteY3374" fmla="*/ 974867 h 6858000"/>
              <a:gd name="connsiteX3375" fmla="*/ 4691065 w 6530564"/>
              <a:gd name="connsiteY3375" fmla="*/ 966665 h 6858000"/>
              <a:gd name="connsiteX3376" fmla="*/ 4697929 w 6530564"/>
              <a:gd name="connsiteY3376" fmla="*/ 967981 h 6858000"/>
              <a:gd name="connsiteX3377" fmla="*/ 4702739 w 6530564"/>
              <a:gd name="connsiteY3377" fmla="*/ 970365 h 6858000"/>
              <a:gd name="connsiteX3378" fmla="*/ 3242294 w 6530564"/>
              <a:gd name="connsiteY3378" fmla="*/ 953477 h 6858000"/>
              <a:gd name="connsiteX3379" fmla="*/ 3244945 w 6530564"/>
              <a:gd name="connsiteY3379" fmla="*/ 955193 h 6858000"/>
              <a:gd name="connsiteX3380" fmla="*/ 3222587 w 6530564"/>
              <a:gd name="connsiteY3380" fmla="*/ 964854 h 6858000"/>
              <a:gd name="connsiteX3381" fmla="*/ 3203904 w 6530564"/>
              <a:gd name="connsiteY3381" fmla="*/ 968846 h 6858000"/>
              <a:gd name="connsiteX3382" fmla="*/ 3166536 w 6530564"/>
              <a:gd name="connsiteY3382" fmla="*/ 976829 h 6858000"/>
              <a:gd name="connsiteX3383" fmla="*/ 3102137 w 6530564"/>
              <a:gd name="connsiteY3383" fmla="*/ 995473 h 6858000"/>
              <a:gd name="connsiteX3384" fmla="*/ 3102436 w 6530564"/>
              <a:gd name="connsiteY3384" fmla="*/ 994324 h 6858000"/>
              <a:gd name="connsiteX3385" fmla="*/ 3217427 w 6530564"/>
              <a:gd name="connsiteY3385" fmla="*/ 959472 h 6858000"/>
              <a:gd name="connsiteX3386" fmla="*/ 3376913 w 6530564"/>
              <a:gd name="connsiteY3386" fmla="*/ 922116 h 6858000"/>
              <a:gd name="connsiteX3387" fmla="*/ 3336954 w 6530564"/>
              <a:gd name="connsiteY3387" fmla="*/ 930653 h 6858000"/>
              <a:gd name="connsiteX3388" fmla="*/ 3358282 w 6530564"/>
              <a:gd name="connsiteY3388" fmla="*/ 925510 h 6858000"/>
              <a:gd name="connsiteX3389" fmla="*/ 3950309 w 6530564"/>
              <a:gd name="connsiteY3389" fmla="*/ 744665 h 6858000"/>
              <a:gd name="connsiteX3390" fmla="*/ 4826941 w 6530564"/>
              <a:gd name="connsiteY3390" fmla="*/ 861419 h 6858000"/>
              <a:gd name="connsiteX3391" fmla="*/ 4812928 w 6530564"/>
              <a:gd name="connsiteY3391" fmla="*/ 864412 h 6858000"/>
              <a:gd name="connsiteX3392" fmla="*/ 4895649 w 6530564"/>
              <a:gd name="connsiteY3392" fmla="*/ 885814 h 6858000"/>
              <a:gd name="connsiteX3393" fmla="*/ 4995377 w 6530564"/>
              <a:gd name="connsiteY3393" fmla="*/ 918233 h 6858000"/>
              <a:gd name="connsiteX3394" fmla="*/ 5053743 w 6530564"/>
              <a:gd name="connsiteY3394" fmla="*/ 939953 h 6858000"/>
              <a:gd name="connsiteX3395" fmla="*/ 5054740 w 6530564"/>
              <a:gd name="connsiteY3395" fmla="*/ 944624 h 6858000"/>
              <a:gd name="connsiteX3396" fmla="*/ 5059411 w 6530564"/>
              <a:gd name="connsiteY3396" fmla="*/ 943626 h 6858000"/>
              <a:gd name="connsiteX3397" fmla="*/ 5065081 w 6530564"/>
              <a:gd name="connsiteY3397" fmla="*/ 947300 h 6858000"/>
              <a:gd name="connsiteX3398" fmla="*/ 5075420 w 6530564"/>
              <a:gd name="connsiteY3398" fmla="*/ 949975 h 6858000"/>
              <a:gd name="connsiteX3399" fmla="*/ 5101770 w 6530564"/>
              <a:gd name="connsiteY3399" fmla="*/ 958998 h 6858000"/>
              <a:gd name="connsiteX3400" fmla="*/ 5187483 w 6530564"/>
              <a:gd name="connsiteY3400" fmla="*/ 994412 h 6858000"/>
              <a:gd name="connsiteX3401" fmla="*/ 5220499 w 6530564"/>
              <a:gd name="connsiteY3401" fmla="*/ 1011779 h 6858000"/>
              <a:gd name="connsiteX3402" fmla="*/ 5296871 w 6530564"/>
              <a:gd name="connsiteY3402" fmla="*/ 1049189 h 6858000"/>
              <a:gd name="connsiteX3403" fmla="*/ 5292201 w 6530564"/>
              <a:gd name="connsiteY3403" fmla="*/ 1050187 h 6858000"/>
              <a:gd name="connsiteX3404" fmla="*/ 5308209 w 6530564"/>
              <a:gd name="connsiteY3404" fmla="*/ 1056534 h 6858000"/>
              <a:gd name="connsiteX3405" fmla="*/ 6165817 w 6530564"/>
              <a:gd name="connsiteY3405" fmla="*/ 1732932 h 6858000"/>
              <a:gd name="connsiteX3406" fmla="*/ 6507308 w 6530564"/>
              <a:gd name="connsiteY3406" fmla="*/ 2262564 h 6858000"/>
              <a:gd name="connsiteX3407" fmla="*/ 6530564 w 6530564"/>
              <a:gd name="connsiteY3407" fmla="*/ 2317112 h 6858000"/>
              <a:gd name="connsiteX3408" fmla="*/ 6530564 w 6530564"/>
              <a:gd name="connsiteY3408" fmla="*/ 2701060 h 6858000"/>
              <a:gd name="connsiteX3409" fmla="*/ 6526175 w 6530564"/>
              <a:gd name="connsiteY3409" fmla="*/ 2710932 h 6858000"/>
              <a:gd name="connsiteX3410" fmla="*/ 6455513 w 6530564"/>
              <a:gd name="connsiteY3410" fmla="*/ 2608808 h 6858000"/>
              <a:gd name="connsiteX3411" fmla="*/ 6454515 w 6530564"/>
              <a:gd name="connsiteY3411" fmla="*/ 2604137 h 6858000"/>
              <a:gd name="connsiteX3412" fmla="*/ 6452519 w 6530564"/>
              <a:gd name="connsiteY3412" fmla="*/ 2594796 h 6858000"/>
              <a:gd name="connsiteX3413" fmla="*/ 6446850 w 6530564"/>
              <a:gd name="connsiteY3413" fmla="*/ 2591122 h 6858000"/>
              <a:gd name="connsiteX3414" fmla="*/ 6421859 w 6530564"/>
              <a:gd name="connsiteY3414" fmla="*/ 2542736 h 6858000"/>
              <a:gd name="connsiteX3415" fmla="*/ 6413197 w 6530564"/>
              <a:gd name="connsiteY3415" fmla="*/ 2525048 h 6858000"/>
              <a:gd name="connsiteX3416" fmla="*/ 6407529 w 6530564"/>
              <a:gd name="connsiteY3416" fmla="*/ 2521375 h 6858000"/>
              <a:gd name="connsiteX3417" fmla="*/ 6406530 w 6530564"/>
              <a:gd name="connsiteY3417" fmla="*/ 2516706 h 6858000"/>
              <a:gd name="connsiteX3418" fmla="*/ 6401861 w 6530564"/>
              <a:gd name="connsiteY3418" fmla="*/ 2517703 h 6858000"/>
              <a:gd name="connsiteX3419" fmla="*/ 6400861 w 6530564"/>
              <a:gd name="connsiteY3419" fmla="*/ 2513032 h 6858000"/>
              <a:gd name="connsiteX3420" fmla="*/ 6387528 w 6530564"/>
              <a:gd name="connsiteY3420" fmla="*/ 2496344 h 6858000"/>
              <a:gd name="connsiteX3421" fmla="*/ 6385850 w 6530564"/>
              <a:gd name="connsiteY3421" fmla="*/ 2511354 h 6858000"/>
              <a:gd name="connsiteX3422" fmla="*/ 6374513 w 6530564"/>
              <a:gd name="connsiteY3422" fmla="*/ 2504009 h 6858000"/>
              <a:gd name="connsiteX3423" fmla="*/ 6360859 w 6530564"/>
              <a:gd name="connsiteY3423" fmla="*/ 2462967 h 6858000"/>
              <a:gd name="connsiteX3424" fmla="*/ 6299541 w 6530564"/>
              <a:gd name="connsiteY3424" fmla="*/ 2358847 h 6858000"/>
              <a:gd name="connsiteX3425" fmla="*/ 6284212 w 6530564"/>
              <a:gd name="connsiteY3425" fmla="*/ 2332816 h 6858000"/>
              <a:gd name="connsiteX3426" fmla="*/ 6231556 w 6530564"/>
              <a:gd name="connsiteY3426" fmla="*/ 2246383 h 6858000"/>
              <a:gd name="connsiteX3427" fmla="*/ 6228563 w 6530564"/>
              <a:gd name="connsiteY3427" fmla="*/ 2232369 h 6858000"/>
              <a:gd name="connsiteX3428" fmla="*/ 6217223 w 6530564"/>
              <a:gd name="connsiteY3428" fmla="*/ 2225023 h 6858000"/>
              <a:gd name="connsiteX3429" fmla="*/ 6220897 w 6530564"/>
              <a:gd name="connsiteY3429" fmla="*/ 2219353 h 6858000"/>
              <a:gd name="connsiteX3430" fmla="*/ 6178901 w 6530564"/>
              <a:gd name="connsiteY3430" fmla="*/ 2159947 h 6858000"/>
              <a:gd name="connsiteX3431" fmla="*/ 6188241 w 6530564"/>
              <a:gd name="connsiteY3431" fmla="*/ 2157951 h 6858000"/>
              <a:gd name="connsiteX3432" fmla="*/ 6171235 w 6530564"/>
              <a:gd name="connsiteY3432" fmla="*/ 2146932 h 6858000"/>
              <a:gd name="connsiteX3433" fmla="*/ 6150235 w 6530564"/>
              <a:gd name="connsiteY3433" fmla="*/ 2117229 h 6858000"/>
              <a:gd name="connsiteX3434" fmla="*/ 6149238 w 6530564"/>
              <a:gd name="connsiteY3434" fmla="*/ 2112559 h 6858000"/>
              <a:gd name="connsiteX3435" fmla="*/ 6153909 w 6530564"/>
              <a:gd name="connsiteY3435" fmla="*/ 2111560 h 6858000"/>
              <a:gd name="connsiteX3436" fmla="*/ 6158581 w 6530564"/>
              <a:gd name="connsiteY3436" fmla="*/ 2110562 h 6858000"/>
              <a:gd name="connsiteX3437" fmla="*/ 6157582 w 6530564"/>
              <a:gd name="connsiteY3437" fmla="*/ 2105892 h 6858000"/>
              <a:gd name="connsiteX3438" fmla="*/ 6147921 w 6530564"/>
              <a:gd name="connsiteY3438" fmla="*/ 2083534 h 6858000"/>
              <a:gd name="connsiteX3439" fmla="*/ 6152592 w 6530564"/>
              <a:gd name="connsiteY3439" fmla="*/ 2082535 h 6858000"/>
              <a:gd name="connsiteX3440" fmla="*/ 6151595 w 6530564"/>
              <a:gd name="connsiteY3440" fmla="*/ 2077865 h 6858000"/>
              <a:gd name="connsiteX3441" fmla="*/ 6145926 w 6530564"/>
              <a:gd name="connsiteY3441" fmla="*/ 2074193 h 6858000"/>
              <a:gd name="connsiteX3442" fmla="*/ 6089597 w 6530564"/>
              <a:gd name="connsiteY3442" fmla="*/ 1993426 h 6858000"/>
              <a:gd name="connsiteX3443" fmla="*/ 6019255 w 6530564"/>
              <a:gd name="connsiteY3443" fmla="*/ 1915656 h 6858000"/>
              <a:gd name="connsiteX3444" fmla="*/ 5960249 w 6530564"/>
              <a:gd name="connsiteY3444" fmla="*/ 1845230 h 6858000"/>
              <a:gd name="connsiteX3445" fmla="*/ 5903921 w 6530564"/>
              <a:gd name="connsiteY3445" fmla="*/ 1764465 h 6858000"/>
              <a:gd name="connsiteX3446" fmla="*/ 5875576 w 6530564"/>
              <a:gd name="connsiteY3446" fmla="*/ 1746097 h 6858000"/>
              <a:gd name="connsiteX3447" fmla="*/ 5874577 w 6530564"/>
              <a:gd name="connsiteY3447" fmla="*/ 1741428 h 6858000"/>
              <a:gd name="connsiteX3448" fmla="*/ 5867911 w 6530564"/>
              <a:gd name="connsiteY3448" fmla="*/ 1733084 h 6858000"/>
              <a:gd name="connsiteX3449" fmla="*/ 5864239 w 6530564"/>
              <a:gd name="connsiteY3449" fmla="*/ 1738752 h 6858000"/>
              <a:gd name="connsiteX3450" fmla="*/ 5653531 w 6530564"/>
              <a:gd name="connsiteY3450" fmla="*/ 1529790 h 6858000"/>
              <a:gd name="connsiteX3451" fmla="*/ 5652531 w 6530564"/>
              <a:gd name="connsiteY3451" fmla="*/ 1525119 h 6858000"/>
              <a:gd name="connsiteX3452" fmla="*/ 5697884 w 6530564"/>
              <a:gd name="connsiteY3452" fmla="*/ 1554504 h 6858000"/>
              <a:gd name="connsiteX3453" fmla="*/ 5701875 w 6530564"/>
              <a:gd name="connsiteY3453" fmla="*/ 1573189 h 6858000"/>
              <a:gd name="connsiteX3454" fmla="*/ 5742557 w 6530564"/>
              <a:gd name="connsiteY3454" fmla="*/ 1603571 h 6858000"/>
              <a:gd name="connsiteX3455" fmla="*/ 5779564 w 6530564"/>
              <a:gd name="connsiteY3455" fmla="*/ 1639622 h 6858000"/>
              <a:gd name="connsiteX3456" fmla="*/ 5840245 w 6530564"/>
              <a:gd name="connsiteY3456" fmla="*/ 1695037 h 6858000"/>
              <a:gd name="connsiteX3457" fmla="*/ 5879249 w 6530564"/>
              <a:gd name="connsiteY3457" fmla="*/ 1740430 h 6858000"/>
              <a:gd name="connsiteX3458" fmla="*/ 5934262 w 6530564"/>
              <a:gd name="connsiteY3458" fmla="*/ 1792171 h 6858000"/>
              <a:gd name="connsiteX3459" fmla="*/ 5935261 w 6530564"/>
              <a:gd name="connsiteY3459" fmla="*/ 1796841 h 6858000"/>
              <a:gd name="connsiteX3460" fmla="*/ 5936258 w 6530564"/>
              <a:gd name="connsiteY3460" fmla="*/ 1801513 h 6858000"/>
              <a:gd name="connsiteX3461" fmla="*/ 5940929 w 6530564"/>
              <a:gd name="connsiteY3461" fmla="*/ 1800515 h 6858000"/>
              <a:gd name="connsiteX3462" fmla="*/ 5955260 w 6530564"/>
              <a:gd name="connsiteY3462" fmla="*/ 1821873 h 6858000"/>
              <a:gd name="connsiteX3463" fmla="*/ 5956259 w 6530564"/>
              <a:gd name="connsiteY3463" fmla="*/ 1826546 h 6858000"/>
              <a:gd name="connsiteX3464" fmla="*/ 5961927 w 6530564"/>
              <a:gd name="connsiteY3464" fmla="*/ 1830220 h 6858000"/>
              <a:gd name="connsiteX3465" fmla="*/ 5960930 w 6530564"/>
              <a:gd name="connsiteY3465" fmla="*/ 1825547 h 6858000"/>
              <a:gd name="connsiteX3466" fmla="*/ 6004605 w 6530564"/>
              <a:gd name="connsiteY3466" fmla="*/ 1869943 h 6858000"/>
              <a:gd name="connsiteX3467" fmla="*/ 5999933 w 6530564"/>
              <a:gd name="connsiteY3467" fmla="*/ 1870942 h 6858000"/>
              <a:gd name="connsiteX3468" fmla="*/ 6000931 w 6530564"/>
              <a:gd name="connsiteY3468" fmla="*/ 1875612 h 6858000"/>
              <a:gd name="connsiteX3469" fmla="*/ 6006601 w 6530564"/>
              <a:gd name="connsiteY3469" fmla="*/ 1879284 h 6858000"/>
              <a:gd name="connsiteX3470" fmla="*/ 6011271 w 6530564"/>
              <a:gd name="connsiteY3470" fmla="*/ 1878287 h 6858000"/>
              <a:gd name="connsiteX3471" fmla="*/ 6012269 w 6530564"/>
              <a:gd name="connsiteY3471" fmla="*/ 1882958 h 6858000"/>
              <a:gd name="connsiteX3472" fmla="*/ 6027599 w 6530564"/>
              <a:gd name="connsiteY3472" fmla="*/ 1908989 h 6858000"/>
              <a:gd name="connsiteX3473" fmla="*/ 6037939 w 6530564"/>
              <a:gd name="connsiteY3473" fmla="*/ 1911662 h 6858000"/>
              <a:gd name="connsiteX3474" fmla="*/ 6044605 w 6530564"/>
              <a:gd name="connsiteY3474" fmla="*/ 1920008 h 6858000"/>
              <a:gd name="connsiteX3475" fmla="*/ 6040933 w 6530564"/>
              <a:gd name="connsiteY3475" fmla="*/ 1925676 h 6858000"/>
              <a:gd name="connsiteX3476" fmla="*/ 6046601 w 6530564"/>
              <a:gd name="connsiteY3476" fmla="*/ 1929349 h 6858000"/>
              <a:gd name="connsiteX3477" fmla="*/ 6052271 w 6530564"/>
              <a:gd name="connsiteY3477" fmla="*/ 1933023 h 6858000"/>
              <a:gd name="connsiteX3478" fmla="*/ 6084607 w 6530564"/>
              <a:gd name="connsiteY3478" fmla="*/ 1970071 h 6858000"/>
              <a:gd name="connsiteX3479" fmla="*/ 6075945 w 6530564"/>
              <a:gd name="connsiteY3479" fmla="*/ 1952386 h 6858000"/>
              <a:gd name="connsiteX3480" fmla="*/ 6057939 w 6530564"/>
              <a:gd name="connsiteY3480" fmla="*/ 1936695 h 6858000"/>
              <a:gd name="connsiteX3481" fmla="*/ 6056941 w 6530564"/>
              <a:gd name="connsiteY3481" fmla="*/ 1932024 h 6858000"/>
              <a:gd name="connsiteX3482" fmla="*/ 6055943 w 6530564"/>
              <a:gd name="connsiteY3482" fmla="*/ 1927353 h 6858000"/>
              <a:gd name="connsiteX3483" fmla="*/ 6049276 w 6530564"/>
              <a:gd name="connsiteY3483" fmla="*/ 1919009 h 6858000"/>
              <a:gd name="connsiteX3484" fmla="*/ 6017937 w 6530564"/>
              <a:gd name="connsiteY3484" fmla="*/ 1886631 h 6858000"/>
              <a:gd name="connsiteX3485" fmla="*/ 6015942 w 6530564"/>
              <a:gd name="connsiteY3485" fmla="*/ 1877290 h 6858000"/>
              <a:gd name="connsiteX3486" fmla="*/ 6014943 w 6530564"/>
              <a:gd name="connsiteY3486" fmla="*/ 1872617 h 6858000"/>
              <a:gd name="connsiteX3487" fmla="*/ 6012949 w 6530564"/>
              <a:gd name="connsiteY3487" fmla="*/ 1863276 h 6858000"/>
              <a:gd name="connsiteX3488" fmla="*/ 6008279 w 6530564"/>
              <a:gd name="connsiteY3488" fmla="*/ 1864274 h 6858000"/>
              <a:gd name="connsiteX3489" fmla="*/ 6003605 w 6530564"/>
              <a:gd name="connsiteY3489" fmla="*/ 1865272 h 6858000"/>
              <a:gd name="connsiteX3490" fmla="*/ 5985601 w 6530564"/>
              <a:gd name="connsiteY3490" fmla="*/ 1849581 h 6858000"/>
              <a:gd name="connsiteX3491" fmla="*/ 5965600 w 6530564"/>
              <a:gd name="connsiteY3491" fmla="*/ 1824550 h 6858000"/>
              <a:gd name="connsiteX3492" fmla="*/ 5964603 w 6530564"/>
              <a:gd name="connsiteY3492" fmla="*/ 1819878 h 6858000"/>
              <a:gd name="connsiteX3493" fmla="*/ 5963605 w 6530564"/>
              <a:gd name="connsiteY3493" fmla="*/ 1815208 h 6858000"/>
              <a:gd name="connsiteX3494" fmla="*/ 5945599 w 6530564"/>
              <a:gd name="connsiteY3494" fmla="*/ 1799518 h 6858000"/>
              <a:gd name="connsiteX3495" fmla="*/ 5951268 w 6530564"/>
              <a:gd name="connsiteY3495" fmla="*/ 1803190 h 6858000"/>
              <a:gd name="connsiteX3496" fmla="*/ 5950271 w 6530564"/>
              <a:gd name="connsiteY3496" fmla="*/ 1798519 h 6858000"/>
              <a:gd name="connsiteX3497" fmla="*/ 5944601 w 6530564"/>
              <a:gd name="connsiteY3497" fmla="*/ 1794847 h 6858000"/>
              <a:gd name="connsiteX3498" fmla="*/ 5938933 w 6530564"/>
              <a:gd name="connsiteY3498" fmla="*/ 1791173 h 6858000"/>
              <a:gd name="connsiteX3499" fmla="*/ 5931269 w 6530564"/>
              <a:gd name="connsiteY3499" fmla="*/ 1778159 h 6858000"/>
              <a:gd name="connsiteX3500" fmla="*/ 5919929 w 6530564"/>
              <a:gd name="connsiteY3500" fmla="*/ 1770811 h 6858000"/>
              <a:gd name="connsiteX3501" fmla="*/ 5930269 w 6530564"/>
              <a:gd name="connsiteY3501" fmla="*/ 1773488 h 6858000"/>
              <a:gd name="connsiteX3502" fmla="*/ 5913263 w 6530564"/>
              <a:gd name="connsiteY3502" fmla="*/ 1762468 h 6858000"/>
              <a:gd name="connsiteX3503" fmla="*/ 5894260 w 6530564"/>
              <a:gd name="connsiteY3503" fmla="*/ 1742107 h 6858000"/>
              <a:gd name="connsiteX3504" fmla="*/ 5908274 w 6530564"/>
              <a:gd name="connsiteY3504" fmla="*/ 1739112 h 6858000"/>
              <a:gd name="connsiteX3505" fmla="*/ 5885598 w 6530564"/>
              <a:gd name="connsiteY3505" fmla="*/ 1724422 h 6858000"/>
              <a:gd name="connsiteX3506" fmla="*/ 5890269 w 6530564"/>
              <a:gd name="connsiteY3506" fmla="*/ 1723424 h 6858000"/>
              <a:gd name="connsiteX3507" fmla="*/ 5889272 w 6530564"/>
              <a:gd name="connsiteY3507" fmla="*/ 1718751 h 6858000"/>
              <a:gd name="connsiteX3508" fmla="*/ 5883602 w 6530564"/>
              <a:gd name="connsiteY3508" fmla="*/ 1715079 h 6858000"/>
              <a:gd name="connsiteX3509" fmla="*/ 5866595 w 6530564"/>
              <a:gd name="connsiteY3509" fmla="*/ 1704060 h 6858000"/>
              <a:gd name="connsiteX3510" fmla="*/ 5859927 w 6530564"/>
              <a:gd name="connsiteY3510" fmla="*/ 1695716 h 6858000"/>
              <a:gd name="connsiteX3511" fmla="*/ 5854258 w 6530564"/>
              <a:gd name="connsiteY3511" fmla="*/ 1692043 h 6858000"/>
              <a:gd name="connsiteX3512" fmla="*/ 5855257 w 6530564"/>
              <a:gd name="connsiteY3512" fmla="*/ 1696713 h 6858000"/>
              <a:gd name="connsiteX3513" fmla="*/ 5856255 w 6530564"/>
              <a:gd name="connsiteY3513" fmla="*/ 1701383 h 6858000"/>
              <a:gd name="connsiteX3514" fmla="*/ 5824917 w 6530564"/>
              <a:gd name="connsiteY3514" fmla="*/ 1669006 h 6858000"/>
              <a:gd name="connsiteX3515" fmla="*/ 5839927 w 6530564"/>
              <a:gd name="connsiteY3515" fmla="*/ 1670683 h 6858000"/>
              <a:gd name="connsiteX3516" fmla="*/ 5805913 w 6530564"/>
              <a:gd name="connsiteY3516" fmla="*/ 1648645 h 6858000"/>
              <a:gd name="connsiteX3517" fmla="*/ 5774575 w 6530564"/>
              <a:gd name="connsiteY3517" fmla="*/ 1616266 h 6858000"/>
              <a:gd name="connsiteX3518" fmla="*/ 5780245 w 6530564"/>
              <a:gd name="connsiteY3518" fmla="*/ 1619939 h 6858000"/>
              <a:gd name="connsiteX3519" fmla="*/ 5784915 w 6530564"/>
              <a:gd name="connsiteY3519" fmla="*/ 1618942 h 6858000"/>
              <a:gd name="connsiteX3520" fmla="*/ 5789585 w 6530564"/>
              <a:gd name="connsiteY3520" fmla="*/ 1617944 h 6858000"/>
              <a:gd name="connsiteX3521" fmla="*/ 5782919 w 6530564"/>
              <a:gd name="connsiteY3521" fmla="*/ 1609599 h 6858000"/>
              <a:gd name="connsiteX3522" fmla="*/ 5787589 w 6530564"/>
              <a:gd name="connsiteY3522" fmla="*/ 1608602 h 6858000"/>
              <a:gd name="connsiteX3523" fmla="*/ 5793259 w 6530564"/>
              <a:gd name="connsiteY3523" fmla="*/ 1612274 h 6858000"/>
              <a:gd name="connsiteX3524" fmla="*/ 5794257 w 6530564"/>
              <a:gd name="connsiteY3524" fmla="*/ 1616947 h 6858000"/>
              <a:gd name="connsiteX3525" fmla="*/ 5799925 w 6530564"/>
              <a:gd name="connsiteY3525" fmla="*/ 1620620 h 6858000"/>
              <a:gd name="connsiteX3526" fmla="*/ 5805595 w 6530564"/>
              <a:gd name="connsiteY3526" fmla="*/ 1624292 h 6858000"/>
              <a:gd name="connsiteX3527" fmla="*/ 5930950 w 6530564"/>
              <a:gd name="connsiteY3527" fmla="*/ 1753805 h 6858000"/>
              <a:gd name="connsiteX3528" fmla="*/ 5931947 w 6530564"/>
              <a:gd name="connsiteY3528" fmla="*/ 1758476 h 6858000"/>
              <a:gd name="connsiteX3529" fmla="*/ 5937615 w 6530564"/>
              <a:gd name="connsiteY3529" fmla="*/ 1762149 h 6858000"/>
              <a:gd name="connsiteX3530" fmla="*/ 5962289 w 6530564"/>
              <a:gd name="connsiteY3530" fmla="*/ 1786184 h 6858000"/>
              <a:gd name="connsiteX3531" fmla="*/ 5969953 w 6530564"/>
              <a:gd name="connsiteY3531" fmla="*/ 1799200 h 6858000"/>
              <a:gd name="connsiteX3532" fmla="*/ 5975622 w 6530564"/>
              <a:gd name="connsiteY3532" fmla="*/ 1802871 h 6858000"/>
              <a:gd name="connsiteX3533" fmla="*/ 6005963 w 6530564"/>
              <a:gd name="connsiteY3533" fmla="*/ 1830579 h 6858000"/>
              <a:gd name="connsiteX3534" fmla="*/ 6011631 w 6530564"/>
              <a:gd name="connsiteY3534" fmla="*/ 1834252 h 6858000"/>
              <a:gd name="connsiteX3535" fmla="*/ 6014625 w 6530564"/>
              <a:gd name="connsiteY3535" fmla="*/ 1848264 h 6858000"/>
              <a:gd name="connsiteX3536" fmla="*/ 6044965 w 6530564"/>
              <a:gd name="connsiteY3536" fmla="*/ 1875972 h 6858000"/>
              <a:gd name="connsiteX3537" fmla="*/ 6050635 w 6530564"/>
              <a:gd name="connsiteY3537" fmla="*/ 1879645 h 6858000"/>
              <a:gd name="connsiteX3538" fmla="*/ 6051633 w 6530564"/>
              <a:gd name="connsiteY3538" fmla="*/ 1884316 h 6858000"/>
              <a:gd name="connsiteX3539" fmla="*/ 6140299 w 6530564"/>
              <a:gd name="connsiteY3539" fmla="*/ 2002132 h 6858000"/>
              <a:gd name="connsiteX3540" fmla="*/ 6152635 w 6530564"/>
              <a:gd name="connsiteY3540" fmla="*/ 2014149 h 6858000"/>
              <a:gd name="connsiteX3541" fmla="*/ 6155629 w 6530564"/>
              <a:gd name="connsiteY3541" fmla="*/ 2028161 h 6858000"/>
              <a:gd name="connsiteX3542" fmla="*/ 6164971 w 6530564"/>
              <a:gd name="connsiteY3542" fmla="*/ 2026165 h 6858000"/>
              <a:gd name="connsiteX3543" fmla="*/ 6171637 w 6530564"/>
              <a:gd name="connsiteY3543" fmla="*/ 2034509 h 6858000"/>
              <a:gd name="connsiteX3544" fmla="*/ 6208963 w 6530564"/>
              <a:gd name="connsiteY3544" fmla="*/ 2094914 h 6858000"/>
              <a:gd name="connsiteX3545" fmla="*/ 6209963 w 6530564"/>
              <a:gd name="connsiteY3545" fmla="*/ 2099585 h 6858000"/>
              <a:gd name="connsiteX3546" fmla="*/ 6211957 w 6530564"/>
              <a:gd name="connsiteY3546" fmla="*/ 2108927 h 6858000"/>
              <a:gd name="connsiteX3547" fmla="*/ 6216629 w 6530564"/>
              <a:gd name="connsiteY3547" fmla="*/ 2107929 h 6858000"/>
              <a:gd name="connsiteX3548" fmla="*/ 6264295 w 6530564"/>
              <a:gd name="connsiteY3548" fmla="*/ 2171008 h 6858000"/>
              <a:gd name="connsiteX3549" fmla="*/ 6321623 w 6530564"/>
              <a:gd name="connsiteY3549" fmla="*/ 2256444 h 6858000"/>
              <a:gd name="connsiteX3550" fmla="*/ 6351284 w 6530564"/>
              <a:gd name="connsiteY3550" fmla="*/ 2303835 h 6858000"/>
              <a:gd name="connsiteX3551" fmla="*/ 6352281 w 6530564"/>
              <a:gd name="connsiteY3551" fmla="*/ 2308505 h 6858000"/>
              <a:gd name="connsiteX3552" fmla="*/ 6353279 w 6530564"/>
              <a:gd name="connsiteY3552" fmla="*/ 2313176 h 6858000"/>
              <a:gd name="connsiteX3553" fmla="*/ 6354277 w 6530564"/>
              <a:gd name="connsiteY3553" fmla="*/ 2317847 h 6858000"/>
              <a:gd name="connsiteX3554" fmla="*/ 6358947 w 6530564"/>
              <a:gd name="connsiteY3554" fmla="*/ 2316850 h 6858000"/>
              <a:gd name="connsiteX3555" fmla="*/ 6369289 w 6530564"/>
              <a:gd name="connsiteY3555" fmla="*/ 2319526 h 6858000"/>
              <a:gd name="connsiteX3556" fmla="*/ 6385616 w 6530564"/>
              <a:gd name="connsiteY3556" fmla="*/ 2350226 h 6858000"/>
              <a:gd name="connsiteX3557" fmla="*/ 6396955 w 6530564"/>
              <a:gd name="connsiteY3557" fmla="*/ 2357572 h 6858000"/>
              <a:gd name="connsiteX3558" fmla="*/ 6361624 w 6530564"/>
              <a:gd name="connsiteY3558" fmla="*/ 2306510 h 6858000"/>
              <a:gd name="connsiteX3559" fmla="*/ 6359627 w 6530564"/>
              <a:gd name="connsiteY3559" fmla="*/ 2297168 h 6858000"/>
              <a:gd name="connsiteX3560" fmla="*/ 6353959 w 6530564"/>
              <a:gd name="connsiteY3560" fmla="*/ 2293494 h 6858000"/>
              <a:gd name="connsiteX3561" fmla="*/ 6314637 w 6530564"/>
              <a:gd name="connsiteY3561" fmla="*/ 2223747 h 6858000"/>
              <a:gd name="connsiteX3562" fmla="*/ 6212319 w 6530564"/>
              <a:gd name="connsiteY3562" fmla="*/ 2064893 h 6858000"/>
              <a:gd name="connsiteX3563" fmla="*/ 6107325 w 6530564"/>
              <a:gd name="connsiteY3563" fmla="*/ 1916375 h 6858000"/>
              <a:gd name="connsiteX3564" fmla="*/ 6088323 w 6530564"/>
              <a:gd name="connsiteY3564" fmla="*/ 1896015 h 6858000"/>
              <a:gd name="connsiteX3565" fmla="*/ 6007323 w 6530564"/>
              <a:gd name="connsiteY3565" fmla="*/ 1791215 h 6858000"/>
              <a:gd name="connsiteX3566" fmla="*/ 5975983 w 6530564"/>
              <a:gd name="connsiteY3566" fmla="*/ 1758836 h 6858000"/>
              <a:gd name="connsiteX3567" fmla="*/ 5907636 w 6530564"/>
              <a:gd name="connsiteY3567" fmla="*/ 1690407 h 6858000"/>
              <a:gd name="connsiteX3568" fmla="*/ 5789947 w 6530564"/>
              <a:gd name="connsiteY3568" fmla="*/ 1573908 h 6858000"/>
              <a:gd name="connsiteX3569" fmla="*/ 5761602 w 6530564"/>
              <a:gd name="connsiteY3569" fmla="*/ 1555544 h 6858000"/>
              <a:gd name="connsiteX3570" fmla="*/ 5729265 w 6530564"/>
              <a:gd name="connsiteY3570" fmla="*/ 1518494 h 6858000"/>
              <a:gd name="connsiteX3571" fmla="*/ 5718925 w 6530564"/>
              <a:gd name="connsiteY3571" fmla="*/ 1515819 h 6858000"/>
              <a:gd name="connsiteX3572" fmla="*/ 5658243 w 6530564"/>
              <a:gd name="connsiteY3572" fmla="*/ 1460405 h 6858000"/>
              <a:gd name="connsiteX3573" fmla="*/ 5637563 w 6530564"/>
              <a:gd name="connsiteY3573" fmla="*/ 1455055 h 6858000"/>
              <a:gd name="connsiteX3574" fmla="*/ 5624228 w 6530564"/>
              <a:gd name="connsiteY3574" fmla="*/ 1438365 h 6858000"/>
              <a:gd name="connsiteX3575" fmla="*/ 5452165 w 6530564"/>
              <a:gd name="connsiteY3575" fmla="*/ 1318832 h 6858000"/>
              <a:gd name="connsiteX3576" fmla="*/ 5377469 w 6530564"/>
              <a:gd name="connsiteY3576" fmla="*/ 1266412 h 6858000"/>
              <a:gd name="connsiteX3577" fmla="*/ 5334113 w 6530564"/>
              <a:gd name="connsiteY3577" fmla="*/ 1246370 h 6858000"/>
              <a:gd name="connsiteX3578" fmla="*/ 5321779 w 6530564"/>
              <a:gd name="connsiteY3578" fmla="*/ 1234352 h 6858000"/>
              <a:gd name="connsiteX3579" fmla="*/ 5300101 w 6530564"/>
              <a:gd name="connsiteY3579" fmla="*/ 1224331 h 6858000"/>
              <a:gd name="connsiteX3580" fmla="*/ 5299103 w 6530564"/>
              <a:gd name="connsiteY3580" fmla="*/ 1219660 h 6858000"/>
              <a:gd name="connsiteX3581" fmla="*/ 5325451 w 6530564"/>
              <a:gd name="connsiteY3581" fmla="*/ 1228683 h 6858000"/>
              <a:gd name="connsiteX3582" fmla="*/ 5326449 w 6530564"/>
              <a:gd name="connsiteY3582" fmla="*/ 1233354 h 6858000"/>
              <a:gd name="connsiteX3583" fmla="*/ 5336789 w 6530564"/>
              <a:gd name="connsiteY3583" fmla="*/ 1236030 h 6858000"/>
              <a:gd name="connsiteX3584" fmla="*/ 5341461 w 6530564"/>
              <a:gd name="connsiteY3584" fmla="*/ 1235032 h 6858000"/>
              <a:gd name="connsiteX3585" fmla="*/ 5347129 w 6530564"/>
              <a:gd name="connsiteY3585" fmla="*/ 1238705 h 6858000"/>
              <a:gd name="connsiteX3586" fmla="*/ 5351799 w 6530564"/>
              <a:gd name="connsiteY3586" fmla="*/ 1237706 h 6858000"/>
              <a:gd name="connsiteX3587" fmla="*/ 5384815 w 6530564"/>
              <a:gd name="connsiteY3587" fmla="*/ 1255074 h 6858000"/>
              <a:gd name="connsiteX3588" fmla="*/ 5390485 w 6530564"/>
              <a:gd name="connsiteY3588" fmla="*/ 1258747 h 6858000"/>
              <a:gd name="connsiteX3589" fmla="*/ 5395155 w 6530564"/>
              <a:gd name="connsiteY3589" fmla="*/ 1257748 h 6858000"/>
              <a:gd name="connsiteX3590" fmla="*/ 5396153 w 6530564"/>
              <a:gd name="connsiteY3590" fmla="*/ 1262419 h 6858000"/>
              <a:gd name="connsiteX3591" fmla="*/ 5392481 w 6530564"/>
              <a:gd name="connsiteY3591" fmla="*/ 1268089 h 6858000"/>
              <a:gd name="connsiteX3592" fmla="*/ 5416835 w 6530564"/>
              <a:gd name="connsiteY3592" fmla="*/ 1267768 h 6858000"/>
              <a:gd name="connsiteX3593" fmla="*/ 5457515 w 6530564"/>
              <a:gd name="connsiteY3593" fmla="*/ 1298152 h 6858000"/>
              <a:gd name="connsiteX3594" fmla="*/ 5452843 w 6530564"/>
              <a:gd name="connsiteY3594" fmla="*/ 1299151 h 6858000"/>
              <a:gd name="connsiteX3595" fmla="*/ 5458513 w 6530564"/>
              <a:gd name="connsiteY3595" fmla="*/ 1302825 h 6858000"/>
              <a:gd name="connsiteX3596" fmla="*/ 5443501 w 6530564"/>
              <a:gd name="connsiteY3596" fmla="*/ 1301145 h 6858000"/>
              <a:gd name="connsiteX3597" fmla="*/ 5469850 w 6530564"/>
              <a:gd name="connsiteY3597" fmla="*/ 1310170 h 6858000"/>
              <a:gd name="connsiteX3598" fmla="*/ 5476517 w 6530564"/>
              <a:gd name="connsiteY3598" fmla="*/ 1318514 h 6858000"/>
              <a:gd name="connsiteX3599" fmla="*/ 5482186 w 6530564"/>
              <a:gd name="connsiteY3599" fmla="*/ 1322188 h 6858000"/>
              <a:gd name="connsiteX3600" fmla="*/ 5485860 w 6530564"/>
              <a:gd name="connsiteY3600" fmla="*/ 1316519 h 6858000"/>
              <a:gd name="connsiteX3601" fmla="*/ 5519873 w 6530564"/>
              <a:gd name="connsiteY3601" fmla="*/ 1338556 h 6858000"/>
              <a:gd name="connsiteX3602" fmla="*/ 5525542 w 6530564"/>
              <a:gd name="connsiteY3602" fmla="*/ 1342228 h 6858000"/>
              <a:gd name="connsiteX3603" fmla="*/ 5530213 w 6530564"/>
              <a:gd name="connsiteY3603" fmla="*/ 1341231 h 6858000"/>
              <a:gd name="connsiteX3604" fmla="*/ 5637924 w 6530564"/>
              <a:gd name="connsiteY3604" fmla="*/ 1411021 h 6858000"/>
              <a:gd name="connsiteX3605" fmla="*/ 5645589 w 6530564"/>
              <a:gd name="connsiteY3605" fmla="*/ 1424035 h 6858000"/>
              <a:gd name="connsiteX3606" fmla="*/ 5655929 w 6530564"/>
              <a:gd name="connsiteY3606" fmla="*/ 1426710 h 6858000"/>
              <a:gd name="connsiteX3607" fmla="*/ 5738288 w 6530564"/>
              <a:gd name="connsiteY3607" fmla="*/ 1492145 h 6858000"/>
              <a:gd name="connsiteX3608" fmla="*/ 5821645 w 6530564"/>
              <a:gd name="connsiteY3608" fmla="*/ 1562252 h 6858000"/>
              <a:gd name="connsiteX3609" fmla="*/ 5829311 w 6530564"/>
              <a:gd name="connsiteY3609" fmla="*/ 1575267 h 6858000"/>
              <a:gd name="connsiteX3610" fmla="*/ 5832983 w 6530564"/>
              <a:gd name="connsiteY3610" fmla="*/ 1569599 h 6858000"/>
              <a:gd name="connsiteX3611" fmla="*/ 5876659 w 6530564"/>
              <a:gd name="connsiteY3611" fmla="*/ 1613995 h 6858000"/>
              <a:gd name="connsiteX3612" fmla="*/ 5906998 w 6530564"/>
              <a:gd name="connsiteY3612" fmla="*/ 1641700 h 6858000"/>
              <a:gd name="connsiteX3613" fmla="*/ 5956341 w 6530564"/>
              <a:gd name="connsiteY3613" fmla="*/ 1689770 h 6858000"/>
              <a:gd name="connsiteX3614" fmla="*/ 6019021 w 6530564"/>
              <a:gd name="connsiteY3614" fmla="*/ 1754527 h 6858000"/>
              <a:gd name="connsiteX3615" fmla="*/ 6021017 w 6530564"/>
              <a:gd name="connsiteY3615" fmla="*/ 1763868 h 6858000"/>
              <a:gd name="connsiteX3616" fmla="*/ 6085689 w 6530564"/>
              <a:gd name="connsiteY3616" fmla="*/ 1837968 h 6858000"/>
              <a:gd name="connsiteX3617" fmla="*/ 6097027 w 6530564"/>
              <a:gd name="connsiteY3617" fmla="*/ 1845313 h 6858000"/>
              <a:gd name="connsiteX3618" fmla="*/ 6124692 w 6530564"/>
              <a:gd name="connsiteY3618" fmla="*/ 1883360 h 6858000"/>
              <a:gd name="connsiteX3619" fmla="*/ 6148365 w 6530564"/>
              <a:gd name="connsiteY3619" fmla="*/ 1902723 h 6858000"/>
              <a:gd name="connsiteX3620" fmla="*/ 6207689 w 6530564"/>
              <a:gd name="connsiteY3620" fmla="*/ 1997502 h 6858000"/>
              <a:gd name="connsiteX3621" fmla="*/ 6292683 w 6530564"/>
              <a:gd name="connsiteY3621" fmla="*/ 2120986 h 6858000"/>
              <a:gd name="connsiteX3622" fmla="*/ 6319349 w 6530564"/>
              <a:gd name="connsiteY3622" fmla="*/ 2154362 h 6858000"/>
              <a:gd name="connsiteX3623" fmla="*/ 6313681 w 6530564"/>
              <a:gd name="connsiteY3623" fmla="*/ 2150689 h 6858000"/>
              <a:gd name="connsiteX3624" fmla="*/ 6343343 w 6530564"/>
              <a:gd name="connsiteY3624" fmla="*/ 2198078 h 6858000"/>
              <a:gd name="connsiteX3625" fmla="*/ 6346335 w 6530564"/>
              <a:gd name="connsiteY3625" fmla="*/ 2212090 h 6858000"/>
              <a:gd name="connsiteX3626" fmla="*/ 6424979 w 6530564"/>
              <a:gd name="connsiteY3626" fmla="*/ 2351584 h 6858000"/>
              <a:gd name="connsiteX3627" fmla="*/ 6420309 w 6530564"/>
              <a:gd name="connsiteY3627" fmla="*/ 2352581 h 6858000"/>
              <a:gd name="connsiteX3628" fmla="*/ 6421307 w 6530564"/>
              <a:gd name="connsiteY3628" fmla="*/ 2357252 h 6858000"/>
              <a:gd name="connsiteX3629" fmla="*/ 6426975 w 6530564"/>
              <a:gd name="connsiteY3629" fmla="*/ 2360926 h 6858000"/>
              <a:gd name="connsiteX3630" fmla="*/ 6451966 w 6530564"/>
              <a:gd name="connsiteY3630" fmla="*/ 2409313 h 6858000"/>
              <a:gd name="connsiteX3631" fmla="*/ 6452965 w 6530564"/>
              <a:gd name="connsiteY3631" fmla="*/ 2413983 h 6858000"/>
              <a:gd name="connsiteX3632" fmla="*/ 6453963 w 6530564"/>
              <a:gd name="connsiteY3632" fmla="*/ 2418656 h 6858000"/>
              <a:gd name="connsiteX3633" fmla="*/ 6458633 w 6530564"/>
              <a:gd name="connsiteY3633" fmla="*/ 2417657 h 6858000"/>
              <a:gd name="connsiteX3634" fmla="*/ 6457635 w 6530564"/>
              <a:gd name="connsiteY3634" fmla="*/ 2412986 h 6858000"/>
              <a:gd name="connsiteX3635" fmla="*/ 6466299 w 6530564"/>
              <a:gd name="connsiteY3635" fmla="*/ 2430673 h 6858000"/>
              <a:gd name="connsiteX3636" fmla="*/ 6475639 w 6530564"/>
              <a:gd name="connsiteY3636" fmla="*/ 2428676 h 6858000"/>
              <a:gd name="connsiteX3637" fmla="*/ 6467975 w 6530564"/>
              <a:gd name="connsiteY3637" fmla="*/ 2415661 h 6858000"/>
              <a:gd name="connsiteX3638" fmla="*/ 6472646 w 6530564"/>
              <a:gd name="connsiteY3638" fmla="*/ 2414663 h 6858000"/>
              <a:gd name="connsiteX3639" fmla="*/ 6445979 w 6530564"/>
              <a:gd name="connsiteY3639" fmla="*/ 2381288 h 6858000"/>
              <a:gd name="connsiteX3640" fmla="*/ 6443981 w 6530564"/>
              <a:gd name="connsiteY3640" fmla="*/ 2371946 h 6858000"/>
              <a:gd name="connsiteX3641" fmla="*/ 6442985 w 6530564"/>
              <a:gd name="connsiteY3641" fmla="*/ 2367276 h 6858000"/>
              <a:gd name="connsiteX3642" fmla="*/ 6441987 w 6530564"/>
              <a:gd name="connsiteY3642" fmla="*/ 2362603 h 6858000"/>
              <a:gd name="connsiteX3643" fmla="*/ 6437315 w 6530564"/>
              <a:gd name="connsiteY3643" fmla="*/ 2363602 h 6858000"/>
              <a:gd name="connsiteX3644" fmla="*/ 6435319 w 6530564"/>
              <a:gd name="connsiteY3644" fmla="*/ 2354259 h 6858000"/>
              <a:gd name="connsiteX3645" fmla="*/ 6445659 w 6530564"/>
              <a:gd name="connsiteY3645" fmla="*/ 2356934 h 6858000"/>
              <a:gd name="connsiteX3646" fmla="*/ 6437995 w 6530564"/>
              <a:gd name="connsiteY3646" fmla="*/ 2343919 h 6858000"/>
              <a:gd name="connsiteX3647" fmla="*/ 6436996 w 6530564"/>
              <a:gd name="connsiteY3647" fmla="*/ 2339248 h 6858000"/>
              <a:gd name="connsiteX3648" fmla="*/ 6435999 w 6530564"/>
              <a:gd name="connsiteY3648" fmla="*/ 2334578 h 6858000"/>
              <a:gd name="connsiteX3649" fmla="*/ 6435001 w 6530564"/>
              <a:gd name="connsiteY3649" fmla="*/ 2329906 h 6858000"/>
              <a:gd name="connsiteX3650" fmla="*/ 6426338 w 6530564"/>
              <a:gd name="connsiteY3650" fmla="*/ 2312220 h 6858000"/>
              <a:gd name="connsiteX3651" fmla="*/ 6420669 w 6530564"/>
              <a:gd name="connsiteY3651" fmla="*/ 2308548 h 6858000"/>
              <a:gd name="connsiteX3652" fmla="*/ 6396677 w 6530564"/>
              <a:gd name="connsiteY3652" fmla="*/ 2264832 h 6858000"/>
              <a:gd name="connsiteX3653" fmla="*/ 6394681 w 6530564"/>
              <a:gd name="connsiteY3653" fmla="*/ 2255488 h 6858000"/>
              <a:gd name="connsiteX3654" fmla="*/ 6390010 w 6530564"/>
              <a:gd name="connsiteY3654" fmla="*/ 2256487 h 6858000"/>
              <a:gd name="connsiteX3655" fmla="*/ 6367015 w 6530564"/>
              <a:gd name="connsiteY3655" fmla="*/ 2217441 h 6858000"/>
              <a:gd name="connsiteX3656" fmla="*/ 6362345 w 6530564"/>
              <a:gd name="connsiteY3656" fmla="*/ 2218440 h 6858000"/>
              <a:gd name="connsiteX3657" fmla="*/ 6361347 w 6530564"/>
              <a:gd name="connsiteY3657" fmla="*/ 2213768 h 6858000"/>
              <a:gd name="connsiteX3658" fmla="*/ 6366017 w 6530564"/>
              <a:gd name="connsiteY3658" fmla="*/ 2212771 h 6858000"/>
              <a:gd name="connsiteX3659" fmla="*/ 6365019 w 6530564"/>
              <a:gd name="connsiteY3659" fmla="*/ 2208100 h 6858000"/>
              <a:gd name="connsiteX3660" fmla="*/ 6359351 w 6530564"/>
              <a:gd name="connsiteY3660" fmla="*/ 2204426 h 6858000"/>
              <a:gd name="connsiteX3661" fmla="*/ 6289369 w 6530564"/>
              <a:gd name="connsiteY3661" fmla="*/ 2082620 h 6858000"/>
              <a:gd name="connsiteX3662" fmla="*/ 6272043 w 6530564"/>
              <a:gd name="connsiteY3662" fmla="*/ 2047249 h 6858000"/>
              <a:gd name="connsiteX3663" fmla="*/ 6253041 w 6530564"/>
              <a:gd name="connsiteY3663" fmla="*/ 2026887 h 6858000"/>
              <a:gd name="connsiteX3664" fmla="*/ 6226373 w 6530564"/>
              <a:gd name="connsiteY3664" fmla="*/ 1993510 h 6858000"/>
              <a:gd name="connsiteX3665" fmla="*/ 6037705 w 6530564"/>
              <a:gd name="connsiteY3665" fmla="*/ 1750534 h 6858000"/>
              <a:gd name="connsiteX3666" fmla="*/ 6040378 w 6530564"/>
              <a:gd name="connsiteY3666" fmla="*/ 1740194 h 6858000"/>
              <a:gd name="connsiteX3667" fmla="*/ 6041377 w 6530564"/>
              <a:gd name="connsiteY3667" fmla="*/ 1744864 h 6858000"/>
              <a:gd name="connsiteX3668" fmla="*/ 6046048 w 6530564"/>
              <a:gd name="connsiteY3668" fmla="*/ 1743867 h 6858000"/>
              <a:gd name="connsiteX3669" fmla="*/ 6039381 w 6530564"/>
              <a:gd name="connsiteY3669" fmla="*/ 1735524 h 6858000"/>
              <a:gd name="connsiteX3670" fmla="*/ 6036386 w 6530564"/>
              <a:gd name="connsiteY3670" fmla="*/ 1721512 h 6858000"/>
              <a:gd name="connsiteX3671" fmla="*/ 6014709 w 6530564"/>
              <a:gd name="connsiteY3671" fmla="*/ 1711489 h 6858000"/>
              <a:gd name="connsiteX3672" fmla="*/ 6013711 w 6530564"/>
              <a:gd name="connsiteY3672" fmla="*/ 1706819 h 6858000"/>
              <a:gd name="connsiteX3673" fmla="*/ 6008043 w 6530564"/>
              <a:gd name="connsiteY3673" fmla="*/ 1703145 h 6858000"/>
              <a:gd name="connsiteX3674" fmla="*/ 6007045 w 6530564"/>
              <a:gd name="connsiteY3674" fmla="*/ 1698475 h 6858000"/>
              <a:gd name="connsiteX3675" fmla="*/ 6002374 w 6530564"/>
              <a:gd name="connsiteY3675" fmla="*/ 1699472 h 6858000"/>
              <a:gd name="connsiteX3676" fmla="*/ 5995707 w 6530564"/>
              <a:gd name="connsiteY3676" fmla="*/ 1691128 h 6858000"/>
              <a:gd name="connsiteX3677" fmla="*/ 5981375 w 6530564"/>
              <a:gd name="connsiteY3677" fmla="*/ 1669769 h 6858000"/>
              <a:gd name="connsiteX3678" fmla="*/ 5986045 w 6530564"/>
              <a:gd name="connsiteY3678" fmla="*/ 1668771 h 6858000"/>
              <a:gd name="connsiteX3679" fmla="*/ 5991715 w 6530564"/>
              <a:gd name="connsiteY3679" fmla="*/ 1672443 h 6858000"/>
              <a:gd name="connsiteX3680" fmla="*/ 5985048 w 6530564"/>
              <a:gd name="connsiteY3680" fmla="*/ 1664101 h 6858000"/>
              <a:gd name="connsiteX3681" fmla="*/ 5979379 w 6530564"/>
              <a:gd name="connsiteY3681" fmla="*/ 1660427 h 6858000"/>
              <a:gd name="connsiteX3682" fmla="*/ 5961375 w 6530564"/>
              <a:gd name="connsiteY3682" fmla="*/ 1644738 h 6858000"/>
              <a:gd name="connsiteX3683" fmla="*/ 5960376 w 6530564"/>
              <a:gd name="connsiteY3683" fmla="*/ 1640066 h 6858000"/>
              <a:gd name="connsiteX3684" fmla="*/ 5953710 w 6530564"/>
              <a:gd name="connsiteY3684" fmla="*/ 1631721 h 6858000"/>
              <a:gd name="connsiteX3685" fmla="*/ 5949037 w 6530564"/>
              <a:gd name="connsiteY3685" fmla="*/ 1632720 h 6858000"/>
              <a:gd name="connsiteX3686" fmla="*/ 5950036 w 6530564"/>
              <a:gd name="connsiteY3686" fmla="*/ 1637390 h 6858000"/>
              <a:gd name="connsiteX3687" fmla="*/ 5942371 w 6530564"/>
              <a:gd name="connsiteY3687" fmla="*/ 1624375 h 6858000"/>
              <a:gd name="connsiteX3688" fmla="*/ 5933029 w 6530564"/>
              <a:gd name="connsiteY3688" fmla="*/ 1626372 h 6858000"/>
              <a:gd name="connsiteX3689" fmla="*/ 5931033 w 6530564"/>
              <a:gd name="connsiteY3689" fmla="*/ 1617029 h 6858000"/>
              <a:gd name="connsiteX3690" fmla="*/ 5925364 w 6530564"/>
              <a:gd name="connsiteY3690" fmla="*/ 1613357 h 6858000"/>
              <a:gd name="connsiteX3691" fmla="*/ 5924365 w 6530564"/>
              <a:gd name="connsiteY3691" fmla="*/ 1608686 h 6858000"/>
              <a:gd name="connsiteX3692" fmla="*/ 5919695 w 6530564"/>
              <a:gd name="connsiteY3692" fmla="*/ 1609683 h 6858000"/>
              <a:gd name="connsiteX3693" fmla="*/ 5920694 w 6530564"/>
              <a:gd name="connsiteY3693" fmla="*/ 1614354 h 6858000"/>
              <a:gd name="connsiteX3694" fmla="*/ 5872349 w 6530564"/>
              <a:gd name="connsiteY3694" fmla="*/ 1570957 h 6858000"/>
              <a:gd name="connsiteX3695" fmla="*/ 5865681 w 6530564"/>
              <a:gd name="connsiteY3695" fmla="*/ 1562613 h 6858000"/>
              <a:gd name="connsiteX3696" fmla="*/ 5855341 w 6530564"/>
              <a:gd name="connsiteY3696" fmla="*/ 1559936 h 6858000"/>
              <a:gd name="connsiteX3697" fmla="*/ 5856125 w 6530564"/>
              <a:gd name="connsiteY3697" fmla="*/ 1563605 h 6858000"/>
              <a:gd name="connsiteX3698" fmla="*/ 5841049 w 6530564"/>
              <a:gd name="connsiteY3698" fmla="*/ 1551621 h 6858000"/>
              <a:gd name="connsiteX3699" fmla="*/ 5789989 w 6530564"/>
              <a:gd name="connsiteY3699" fmla="*/ 1505521 h 6858000"/>
              <a:gd name="connsiteX3700" fmla="*/ 5763639 w 6530564"/>
              <a:gd name="connsiteY3700" fmla="*/ 1496497 h 6858000"/>
              <a:gd name="connsiteX3701" fmla="*/ 5760645 w 6530564"/>
              <a:gd name="connsiteY3701" fmla="*/ 1482484 h 6858000"/>
              <a:gd name="connsiteX3702" fmla="*/ 5731302 w 6530564"/>
              <a:gd name="connsiteY3702" fmla="*/ 1459447 h 6858000"/>
              <a:gd name="connsiteX3703" fmla="*/ 5710622 w 6530564"/>
              <a:gd name="connsiteY3703" fmla="*/ 1454098 h 6858000"/>
              <a:gd name="connsiteX3704" fmla="*/ 5691620 w 6530564"/>
              <a:gd name="connsiteY3704" fmla="*/ 1433737 h 6858000"/>
              <a:gd name="connsiteX3705" fmla="*/ 5696290 w 6530564"/>
              <a:gd name="connsiteY3705" fmla="*/ 1432738 h 6858000"/>
              <a:gd name="connsiteX3706" fmla="*/ 5706631 w 6530564"/>
              <a:gd name="connsiteY3706" fmla="*/ 1435415 h 6858000"/>
              <a:gd name="connsiteX3707" fmla="*/ 5699964 w 6530564"/>
              <a:gd name="connsiteY3707" fmla="*/ 1427069 h 6858000"/>
              <a:gd name="connsiteX3708" fmla="*/ 5694295 w 6530564"/>
              <a:gd name="connsiteY3708" fmla="*/ 1423397 h 6858000"/>
              <a:gd name="connsiteX3709" fmla="*/ 5710304 w 6530564"/>
              <a:gd name="connsiteY3709" fmla="*/ 1429745 h 6858000"/>
              <a:gd name="connsiteX3710" fmla="*/ 5687628 w 6530564"/>
              <a:gd name="connsiteY3710" fmla="*/ 1415053 h 6858000"/>
              <a:gd name="connsiteX3711" fmla="*/ 5681959 w 6530564"/>
              <a:gd name="connsiteY3711" fmla="*/ 1411380 h 6858000"/>
              <a:gd name="connsiteX3712" fmla="*/ 5665951 w 6530564"/>
              <a:gd name="connsiteY3712" fmla="*/ 1405033 h 6858000"/>
              <a:gd name="connsiteX3713" fmla="*/ 5672618 w 6530564"/>
              <a:gd name="connsiteY3713" fmla="*/ 1413376 h 6858000"/>
              <a:gd name="connsiteX3714" fmla="*/ 5673615 w 6530564"/>
              <a:gd name="connsiteY3714" fmla="*/ 1418048 h 6858000"/>
              <a:gd name="connsiteX3715" fmla="*/ 5656608 w 6530564"/>
              <a:gd name="connsiteY3715" fmla="*/ 1407029 h 6858000"/>
              <a:gd name="connsiteX3716" fmla="*/ 5665271 w 6530564"/>
              <a:gd name="connsiteY3716" fmla="*/ 1424714 h 6858000"/>
              <a:gd name="connsiteX3717" fmla="*/ 5639602 w 6530564"/>
              <a:gd name="connsiteY3717" fmla="*/ 1396008 h 6858000"/>
              <a:gd name="connsiteX3718" fmla="*/ 5645271 w 6530564"/>
              <a:gd name="connsiteY3718" fmla="*/ 1399681 h 6858000"/>
              <a:gd name="connsiteX3719" fmla="*/ 5654611 w 6530564"/>
              <a:gd name="connsiteY3719" fmla="*/ 1397686 h 6858000"/>
              <a:gd name="connsiteX3720" fmla="*/ 5643275 w 6530564"/>
              <a:gd name="connsiteY3720" fmla="*/ 1390339 h 6858000"/>
              <a:gd name="connsiteX3721" fmla="*/ 5642277 w 6530564"/>
              <a:gd name="connsiteY3721" fmla="*/ 1385668 h 6858000"/>
              <a:gd name="connsiteX3722" fmla="*/ 5641279 w 6530564"/>
              <a:gd name="connsiteY3722" fmla="*/ 1380997 h 6858000"/>
              <a:gd name="connsiteX3723" fmla="*/ 5645949 w 6530564"/>
              <a:gd name="connsiteY3723" fmla="*/ 1379999 h 6858000"/>
              <a:gd name="connsiteX3724" fmla="*/ 5635609 w 6530564"/>
              <a:gd name="connsiteY3724" fmla="*/ 1377324 h 6858000"/>
              <a:gd name="connsiteX3725" fmla="*/ 5629939 w 6530564"/>
              <a:gd name="connsiteY3725" fmla="*/ 1373652 h 6858000"/>
              <a:gd name="connsiteX3726" fmla="*/ 5616607 w 6530564"/>
              <a:gd name="connsiteY3726" fmla="*/ 1356962 h 6858000"/>
              <a:gd name="connsiteX3727" fmla="*/ 5622275 w 6530564"/>
              <a:gd name="connsiteY3727" fmla="*/ 1360636 h 6858000"/>
              <a:gd name="connsiteX3728" fmla="*/ 5632616 w 6530564"/>
              <a:gd name="connsiteY3728" fmla="*/ 1363312 h 6858000"/>
              <a:gd name="connsiteX3729" fmla="*/ 5620280 w 6530564"/>
              <a:gd name="connsiteY3729" fmla="*/ 1351294 h 6858000"/>
              <a:gd name="connsiteX3730" fmla="*/ 5614611 w 6530564"/>
              <a:gd name="connsiteY3730" fmla="*/ 1347621 h 6858000"/>
              <a:gd name="connsiteX3731" fmla="*/ 5608941 w 6530564"/>
              <a:gd name="connsiteY3731" fmla="*/ 1343947 h 6858000"/>
              <a:gd name="connsiteX3732" fmla="*/ 5599600 w 6530564"/>
              <a:gd name="connsiteY3732" fmla="*/ 1345945 h 6858000"/>
              <a:gd name="connsiteX3733" fmla="*/ 5606266 w 6530564"/>
              <a:gd name="connsiteY3733" fmla="*/ 1354289 h 6858000"/>
              <a:gd name="connsiteX3734" fmla="*/ 5610937 w 6530564"/>
              <a:gd name="connsiteY3734" fmla="*/ 1353291 h 6858000"/>
              <a:gd name="connsiteX3735" fmla="*/ 5616607 w 6530564"/>
              <a:gd name="connsiteY3735" fmla="*/ 1356962 h 6858000"/>
              <a:gd name="connsiteX3736" fmla="*/ 5625269 w 6530564"/>
              <a:gd name="connsiteY3736" fmla="*/ 1374649 h 6858000"/>
              <a:gd name="connsiteX3737" fmla="*/ 5619601 w 6530564"/>
              <a:gd name="connsiteY3737" fmla="*/ 1370976 h 6858000"/>
              <a:gd name="connsiteX3738" fmla="*/ 5620599 w 6530564"/>
              <a:gd name="connsiteY3738" fmla="*/ 1375646 h 6858000"/>
              <a:gd name="connsiteX3739" fmla="*/ 5621597 w 6530564"/>
              <a:gd name="connsiteY3739" fmla="*/ 1380318 h 6858000"/>
              <a:gd name="connsiteX3740" fmla="*/ 5626267 w 6530564"/>
              <a:gd name="connsiteY3740" fmla="*/ 1379320 h 6858000"/>
              <a:gd name="connsiteX3741" fmla="*/ 5631935 w 6530564"/>
              <a:gd name="connsiteY3741" fmla="*/ 1382993 h 6858000"/>
              <a:gd name="connsiteX3742" fmla="*/ 5627265 w 6530564"/>
              <a:gd name="connsiteY3742" fmla="*/ 1383992 h 6858000"/>
              <a:gd name="connsiteX3743" fmla="*/ 5632935 w 6530564"/>
              <a:gd name="connsiteY3743" fmla="*/ 1387664 h 6858000"/>
              <a:gd name="connsiteX3744" fmla="*/ 5633931 w 6530564"/>
              <a:gd name="connsiteY3744" fmla="*/ 1392336 h 6858000"/>
              <a:gd name="connsiteX3745" fmla="*/ 5594249 w 6530564"/>
              <a:gd name="connsiteY3745" fmla="*/ 1366625 h 6858000"/>
              <a:gd name="connsiteX3746" fmla="*/ 5598919 w 6530564"/>
              <a:gd name="connsiteY3746" fmla="*/ 1365626 h 6858000"/>
              <a:gd name="connsiteX3747" fmla="*/ 5603592 w 6530564"/>
              <a:gd name="connsiteY3747" fmla="*/ 1364627 h 6858000"/>
              <a:gd name="connsiteX3748" fmla="*/ 5597922 w 6530564"/>
              <a:gd name="connsiteY3748" fmla="*/ 1360955 h 6858000"/>
              <a:gd name="connsiteX3749" fmla="*/ 5593251 w 6530564"/>
              <a:gd name="connsiteY3749" fmla="*/ 1361952 h 6858000"/>
              <a:gd name="connsiteX3750" fmla="*/ 5587582 w 6530564"/>
              <a:gd name="connsiteY3750" fmla="*/ 1358280 h 6858000"/>
              <a:gd name="connsiteX3751" fmla="*/ 5574249 w 6530564"/>
              <a:gd name="connsiteY3751" fmla="*/ 1341592 h 6858000"/>
              <a:gd name="connsiteX3752" fmla="*/ 5573250 w 6530564"/>
              <a:gd name="connsiteY3752" fmla="*/ 1336920 h 6858000"/>
              <a:gd name="connsiteX3753" fmla="*/ 5567581 w 6530564"/>
              <a:gd name="connsiteY3753" fmla="*/ 1333248 h 6858000"/>
              <a:gd name="connsiteX3754" fmla="*/ 5562910 w 6530564"/>
              <a:gd name="connsiteY3754" fmla="*/ 1334245 h 6858000"/>
              <a:gd name="connsiteX3755" fmla="*/ 5563907 w 6530564"/>
              <a:gd name="connsiteY3755" fmla="*/ 1338917 h 6858000"/>
              <a:gd name="connsiteX3756" fmla="*/ 5540235 w 6530564"/>
              <a:gd name="connsiteY3756" fmla="*/ 1319554 h 6858000"/>
              <a:gd name="connsiteX3757" fmla="*/ 5534565 w 6530564"/>
              <a:gd name="connsiteY3757" fmla="*/ 1315881 h 6858000"/>
              <a:gd name="connsiteX3758" fmla="*/ 5529895 w 6530564"/>
              <a:gd name="connsiteY3758" fmla="*/ 1316878 h 6858000"/>
              <a:gd name="connsiteX3759" fmla="*/ 5530893 w 6530564"/>
              <a:gd name="connsiteY3759" fmla="*/ 1321550 h 6858000"/>
              <a:gd name="connsiteX3760" fmla="*/ 5510213 w 6530564"/>
              <a:gd name="connsiteY3760" fmla="*/ 1316199 h 6858000"/>
              <a:gd name="connsiteX3761" fmla="*/ 5439193 w 6530564"/>
              <a:gd name="connsiteY3761" fmla="*/ 1258110 h 6858000"/>
              <a:gd name="connsiteX3762" fmla="*/ 5435519 w 6530564"/>
              <a:gd name="connsiteY3762" fmla="*/ 1263778 h 6858000"/>
              <a:gd name="connsiteX3763" fmla="*/ 5434519 w 6530564"/>
              <a:gd name="connsiteY3763" fmla="*/ 1259108 h 6858000"/>
              <a:gd name="connsiteX3764" fmla="*/ 5428851 w 6530564"/>
              <a:gd name="connsiteY3764" fmla="*/ 1255434 h 6858000"/>
              <a:gd name="connsiteX3765" fmla="*/ 5429849 w 6530564"/>
              <a:gd name="connsiteY3765" fmla="*/ 1260105 h 6858000"/>
              <a:gd name="connsiteX3766" fmla="*/ 5392843 w 6530564"/>
              <a:gd name="connsiteY3766" fmla="*/ 1224054 h 6858000"/>
              <a:gd name="connsiteX3767" fmla="*/ 5384497 w 6530564"/>
              <a:gd name="connsiteY3767" fmla="*/ 1230720 h 6858000"/>
              <a:gd name="connsiteX3768" fmla="*/ 5377830 w 6530564"/>
              <a:gd name="connsiteY3768" fmla="*/ 1222376 h 6858000"/>
              <a:gd name="connsiteX3769" fmla="*/ 5366493 w 6530564"/>
              <a:gd name="connsiteY3769" fmla="*/ 1215031 h 6858000"/>
              <a:gd name="connsiteX3770" fmla="*/ 5371164 w 6530564"/>
              <a:gd name="connsiteY3770" fmla="*/ 1214034 h 6858000"/>
              <a:gd name="connsiteX3771" fmla="*/ 5370165 w 6530564"/>
              <a:gd name="connsiteY3771" fmla="*/ 1209361 h 6858000"/>
              <a:gd name="connsiteX3772" fmla="*/ 5359825 w 6530564"/>
              <a:gd name="connsiteY3772" fmla="*/ 1206686 h 6858000"/>
              <a:gd name="connsiteX3773" fmla="*/ 5355155 w 6530564"/>
              <a:gd name="connsiteY3773" fmla="*/ 1207685 h 6858000"/>
              <a:gd name="connsiteX3774" fmla="*/ 5316471 w 6530564"/>
              <a:gd name="connsiteY3774" fmla="*/ 1186644 h 6858000"/>
              <a:gd name="connsiteX3775" fmla="*/ 5328805 w 6530564"/>
              <a:gd name="connsiteY3775" fmla="*/ 1198660 h 6858000"/>
              <a:gd name="connsiteX3776" fmla="*/ 5339148 w 6530564"/>
              <a:gd name="connsiteY3776" fmla="*/ 1201337 h 6858000"/>
              <a:gd name="connsiteX3777" fmla="*/ 5339145 w 6530564"/>
              <a:gd name="connsiteY3777" fmla="*/ 1201337 h 6858000"/>
              <a:gd name="connsiteX3778" fmla="*/ 5340143 w 6530564"/>
              <a:gd name="connsiteY3778" fmla="*/ 1206007 h 6858000"/>
              <a:gd name="connsiteX3779" fmla="*/ 5345813 w 6530564"/>
              <a:gd name="connsiteY3779" fmla="*/ 1209681 h 6858000"/>
              <a:gd name="connsiteX3780" fmla="*/ 5341141 w 6530564"/>
              <a:gd name="connsiteY3780" fmla="*/ 1210678 h 6858000"/>
              <a:gd name="connsiteX3781" fmla="*/ 5335473 w 6530564"/>
              <a:gd name="connsiteY3781" fmla="*/ 1207006 h 6858000"/>
              <a:gd name="connsiteX3782" fmla="*/ 5336470 w 6530564"/>
              <a:gd name="connsiteY3782" fmla="*/ 1211676 h 6858000"/>
              <a:gd name="connsiteX3783" fmla="*/ 5342139 w 6530564"/>
              <a:gd name="connsiteY3783" fmla="*/ 1215350 h 6858000"/>
              <a:gd name="connsiteX3784" fmla="*/ 5347809 w 6530564"/>
              <a:gd name="connsiteY3784" fmla="*/ 1219022 h 6858000"/>
              <a:gd name="connsiteX3785" fmla="*/ 5337469 w 6530564"/>
              <a:gd name="connsiteY3785" fmla="*/ 1216347 h 6858000"/>
              <a:gd name="connsiteX3786" fmla="*/ 5331799 w 6530564"/>
              <a:gd name="connsiteY3786" fmla="*/ 1212674 h 6858000"/>
              <a:gd name="connsiteX3787" fmla="*/ 5326130 w 6530564"/>
              <a:gd name="connsiteY3787" fmla="*/ 1209000 h 6858000"/>
              <a:gd name="connsiteX3788" fmla="*/ 5314793 w 6530564"/>
              <a:gd name="connsiteY3788" fmla="*/ 1201655 h 6858000"/>
              <a:gd name="connsiteX3789" fmla="*/ 5316787 w 6530564"/>
              <a:gd name="connsiteY3789" fmla="*/ 1210996 h 6858000"/>
              <a:gd name="connsiteX3790" fmla="*/ 5317786 w 6530564"/>
              <a:gd name="connsiteY3790" fmla="*/ 1215668 h 6858000"/>
              <a:gd name="connsiteX3791" fmla="*/ 5294113 w 6530564"/>
              <a:gd name="connsiteY3791" fmla="*/ 1196306 h 6858000"/>
              <a:gd name="connsiteX3792" fmla="*/ 5298783 w 6530564"/>
              <a:gd name="connsiteY3792" fmla="*/ 1195307 h 6858000"/>
              <a:gd name="connsiteX3793" fmla="*/ 5297785 w 6530564"/>
              <a:gd name="connsiteY3793" fmla="*/ 1190636 h 6858000"/>
              <a:gd name="connsiteX3794" fmla="*/ 5293114 w 6530564"/>
              <a:gd name="connsiteY3794" fmla="*/ 1191633 h 6858000"/>
              <a:gd name="connsiteX3795" fmla="*/ 5288443 w 6530564"/>
              <a:gd name="connsiteY3795" fmla="*/ 1192631 h 6858000"/>
              <a:gd name="connsiteX3796" fmla="*/ 5282775 w 6530564"/>
              <a:gd name="connsiteY3796" fmla="*/ 1188958 h 6858000"/>
              <a:gd name="connsiteX3797" fmla="*/ 5265767 w 6530564"/>
              <a:gd name="connsiteY3797" fmla="*/ 1177939 h 6858000"/>
              <a:gd name="connsiteX3798" fmla="*/ 5237741 w 6530564"/>
              <a:gd name="connsiteY3798" fmla="*/ 1183927 h 6858000"/>
              <a:gd name="connsiteX3799" fmla="*/ 5264090 w 6530564"/>
              <a:gd name="connsiteY3799" fmla="*/ 1192949 h 6858000"/>
              <a:gd name="connsiteX3800" fmla="*/ 5254749 w 6530564"/>
              <a:gd name="connsiteY3800" fmla="*/ 1194947 h 6858000"/>
              <a:gd name="connsiteX3801" fmla="*/ 5255746 w 6530564"/>
              <a:gd name="connsiteY3801" fmla="*/ 1199616 h 6858000"/>
              <a:gd name="connsiteX3802" fmla="*/ 5210394 w 6530564"/>
              <a:gd name="connsiteY3802" fmla="*/ 1170233 h 6858000"/>
              <a:gd name="connsiteX3803" fmla="*/ 5166041 w 6530564"/>
              <a:gd name="connsiteY3803" fmla="*/ 1145520 h 6858000"/>
              <a:gd name="connsiteX3804" fmla="*/ 5175383 w 6530564"/>
              <a:gd name="connsiteY3804" fmla="*/ 1143524 h 6858000"/>
              <a:gd name="connsiteX3805" fmla="*/ 5152707 w 6530564"/>
              <a:gd name="connsiteY3805" fmla="*/ 1128832 h 6858000"/>
              <a:gd name="connsiteX3806" fmla="*/ 5132025 w 6530564"/>
              <a:gd name="connsiteY3806" fmla="*/ 1123480 h 6858000"/>
              <a:gd name="connsiteX3807" fmla="*/ 5122685 w 6530564"/>
              <a:gd name="connsiteY3807" fmla="*/ 1125476 h 6858000"/>
              <a:gd name="connsiteX3808" fmla="*/ 5046313 w 6530564"/>
              <a:gd name="connsiteY3808" fmla="*/ 1088067 h 6858000"/>
              <a:gd name="connsiteX3809" fmla="*/ 5030303 w 6530564"/>
              <a:gd name="connsiteY3809" fmla="*/ 1081718 h 6858000"/>
              <a:gd name="connsiteX3810" fmla="*/ 5086675 w 6530564"/>
              <a:gd name="connsiteY3810" fmla="*/ 1094097 h 6858000"/>
              <a:gd name="connsiteX3811" fmla="*/ 5085676 w 6530564"/>
              <a:gd name="connsiteY3811" fmla="*/ 1089426 h 6858000"/>
              <a:gd name="connsiteX3812" fmla="*/ 5095019 w 6530564"/>
              <a:gd name="connsiteY3812" fmla="*/ 1087429 h 6858000"/>
              <a:gd name="connsiteX3813" fmla="*/ 5029307 w 6530564"/>
              <a:gd name="connsiteY3813" fmla="*/ 1077048 h 6858000"/>
              <a:gd name="connsiteX3814" fmla="*/ 5028309 w 6530564"/>
              <a:gd name="connsiteY3814" fmla="*/ 1072377 h 6858000"/>
              <a:gd name="connsiteX3815" fmla="*/ 5032979 w 6530564"/>
              <a:gd name="connsiteY3815" fmla="*/ 1071380 h 6858000"/>
              <a:gd name="connsiteX3816" fmla="*/ 5027310 w 6530564"/>
              <a:gd name="connsiteY3816" fmla="*/ 1067706 h 6858000"/>
              <a:gd name="connsiteX3817" fmla="*/ 5005631 w 6530564"/>
              <a:gd name="connsiteY3817" fmla="*/ 1057685 h 6858000"/>
              <a:gd name="connsiteX3818" fmla="*/ 5000961 w 6530564"/>
              <a:gd name="connsiteY3818" fmla="*/ 1058683 h 6858000"/>
              <a:gd name="connsiteX3819" fmla="*/ 4995291 w 6530564"/>
              <a:gd name="connsiteY3819" fmla="*/ 1055010 h 6858000"/>
              <a:gd name="connsiteX3820" fmla="*/ 4983954 w 6530564"/>
              <a:gd name="connsiteY3820" fmla="*/ 1047662 h 6858000"/>
              <a:gd name="connsiteX3821" fmla="*/ 4982957 w 6530564"/>
              <a:gd name="connsiteY3821" fmla="*/ 1042992 h 6858000"/>
              <a:gd name="connsiteX3822" fmla="*/ 4977287 w 6530564"/>
              <a:gd name="connsiteY3822" fmla="*/ 1039320 h 6858000"/>
              <a:gd name="connsiteX3823" fmla="*/ 4973614 w 6530564"/>
              <a:gd name="connsiteY3823" fmla="*/ 1044988 h 6858000"/>
              <a:gd name="connsiteX3824" fmla="*/ 4942594 w 6530564"/>
              <a:gd name="connsiteY3824" fmla="*/ 1036963 h 6858000"/>
              <a:gd name="connsiteX3825" fmla="*/ 4947265 w 6530564"/>
              <a:gd name="connsiteY3825" fmla="*/ 1035964 h 6858000"/>
              <a:gd name="connsiteX3826" fmla="*/ 4946267 w 6530564"/>
              <a:gd name="connsiteY3826" fmla="*/ 1031294 h 6858000"/>
              <a:gd name="connsiteX3827" fmla="*/ 4941597 w 6530564"/>
              <a:gd name="connsiteY3827" fmla="*/ 1032293 h 6858000"/>
              <a:gd name="connsiteX3828" fmla="*/ 4936925 w 6530564"/>
              <a:gd name="connsiteY3828" fmla="*/ 1033290 h 6858000"/>
              <a:gd name="connsiteX3829" fmla="*/ 4921914 w 6530564"/>
              <a:gd name="connsiteY3829" fmla="*/ 1031612 h 6858000"/>
              <a:gd name="connsiteX3830" fmla="*/ 4927583 w 6530564"/>
              <a:gd name="connsiteY3830" fmla="*/ 1035286 h 6858000"/>
              <a:gd name="connsiteX3831" fmla="*/ 4973614 w 6530564"/>
              <a:gd name="connsiteY3831" fmla="*/ 1044988 h 6858000"/>
              <a:gd name="connsiteX3832" fmla="*/ 4964271 w 6530564"/>
              <a:gd name="connsiteY3832" fmla="*/ 1046983 h 6858000"/>
              <a:gd name="connsiteX3833" fmla="*/ 4965270 w 6530564"/>
              <a:gd name="connsiteY3833" fmla="*/ 1051656 h 6858000"/>
              <a:gd name="connsiteX3834" fmla="*/ 4969940 w 6530564"/>
              <a:gd name="connsiteY3834" fmla="*/ 1050657 h 6858000"/>
              <a:gd name="connsiteX3835" fmla="*/ 4975610 w 6530564"/>
              <a:gd name="connsiteY3835" fmla="*/ 1054330 h 6858000"/>
              <a:gd name="connsiteX3836" fmla="*/ 4980281 w 6530564"/>
              <a:gd name="connsiteY3836" fmla="*/ 1053332 h 6858000"/>
              <a:gd name="connsiteX3837" fmla="*/ 4976607 w 6530564"/>
              <a:gd name="connsiteY3837" fmla="*/ 1059002 h 6858000"/>
              <a:gd name="connsiteX3838" fmla="*/ 4945587 w 6530564"/>
              <a:gd name="connsiteY3838" fmla="*/ 1050975 h 6858000"/>
              <a:gd name="connsiteX3839" fmla="*/ 4888638 w 6530564"/>
              <a:gd name="connsiteY3839" fmla="*/ 1030174 h 6858000"/>
              <a:gd name="connsiteX3840" fmla="*/ 4883576 w 6530564"/>
              <a:gd name="connsiteY3840" fmla="*/ 1028576 h 6858000"/>
              <a:gd name="connsiteX3841" fmla="*/ 4677737 w 6530564"/>
              <a:gd name="connsiteY3841" fmla="*/ 918554 h 6858000"/>
              <a:gd name="connsiteX3842" fmla="*/ 4486061 w 6530564"/>
              <a:gd name="connsiteY3842" fmla="*/ 866223 h 6858000"/>
              <a:gd name="connsiteX3843" fmla="*/ 4048372 w 6530564"/>
              <a:gd name="connsiteY3843" fmla="*/ 829950 h 6858000"/>
              <a:gd name="connsiteX3844" fmla="*/ 2878191 w 6530564"/>
              <a:gd name="connsiteY3844" fmla="*/ 1029255 h 6858000"/>
              <a:gd name="connsiteX3845" fmla="*/ 2628640 w 6530564"/>
              <a:gd name="connsiteY3845" fmla="*/ 1161658 h 6858000"/>
              <a:gd name="connsiteX3846" fmla="*/ 2250745 w 6530564"/>
              <a:gd name="connsiteY3846" fmla="*/ 1414763 h 6858000"/>
              <a:gd name="connsiteX3847" fmla="*/ 2208076 w 6530564"/>
              <a:gd name="connsiteY3847" fmla="*/ 1423878 h 6858000"/>
              <a:gd name="connsiteX3848" fmla="*/ 2202136 w 6530564"/>
              <a:gd name="connsiteY3848" fmla="*/ 1413869 h 6858000"/>
              <a:gd name="connsiteX3849" fmla="*/ 2202084 w 6530564"/>
              <a:gd name="connsiteY3849" fmla="*/ 1411629 h 6858000"/>
              <a:gd name="connsiteX3850" fmla="*/ 2206238 w 6530564"/>
              <a:gd name="connsiteY3850" fmla="*/ 1407817 h 6858000"/>
              <a:gd name="connsiteX3851" fmla="*/ 2786866 w 6530564"/>
              <a:gd name="connsiteY3851" fmla="*/ 1028640 h 6858000"/>
              <a:gd name="connsiteX3852" fmla="*/ 2792535 w 6530564"/>
              <a:gd name="connsiteY3852" fmla="*/ 1032314 h 6858000"/>
              <a:gd name="connsiteX3853" fmla="*/ 2797204 w 6530564"/>
              <a:gd name="connsiteY3853" fmla="*/ 1031315 h 6858000"/>
              <a:gd name="connsiteX3854" fmla="*/ 2802875 w 6530564"/>
              <a:gd name="connsiteY3854" fmla="*/ 1034988 h 6858000"/>
              <a:gd name="connsiteX3855" fmla="*/ 2794529 w 6530564"/>
              <a:gd name="connsiteY3855" fmla="*/ 1041655 h 6858000"/>
              <a:gd name="connsiteX3856" fmla="*/ 2795528 w 6530564"/>
              <a:gd name="connsiteY3856" fmla="*/ 1046327 h 6858000"/>
              <a:gd name="connsiteX3857" fmla="*/ 2800199 w 6530564"/>
              <a:gd name="connsiteY3857" fmla="*/ 1045328 h 6858000"/>
              <a:gd name="connsiteX3858" fmla="*/ 2804871 w 6530564"/>
              <a:gd name="connsiteY3858" fmla="*/ 1044330 h 6858000"/>
              <a:gd name="connsiteX3859" fmla="*/ 2808543 w 6530564"/>
              <a:gd name="connsiteY3859" fmla="*/ 1038660 h 6858000"/>
              <a:gd name="connsiteX3860" fmla="*/ 2813215 w 6530564"/>
              <a:gd name="connsiteY3860" fmla="*/ 1037663 h 6858000"/>
              <a:gd name="connsiteX3861" fmla="*/ 2829222 w 6530564"/>
              <a:gd name="connsiteY3861" fmla="*/ 1044011 h 6858000"/>
              <a:gd name="connsiteX3862" fmla="*/ 2830901 w 6530564"/>
              <a:gd name="connsiteY3862" fmla="*/ 1029001 h 6858000"/>
              <a:gd name="connsiteX3863" fmla="*/ 2826228 w 6530564"/>
              <a:gd name="connsiteY3863" fmla="*/ 1029998 h 6858000"/>
              <a:gd name="connsiteX3864" fmla="*/ 2825231 w 6530564"/>
              <a:gd name="connsiteY3864" fmla="*/ 1025328 h 6858000"/>
              <a:gd name="connsiteX3865" fmla="*/ 2811218 w 6530564"/>
              <a:gd name="connsiteY3865" fmla="*/ 1028322 h 6858000"/>
              <a:gd name="connsiteX3866" fmla="*/ 2807546 w 6530564"/>
              <a:gd name="connsiteY3866" fmla="*/ 1033990 h 6858000"/>
              <a:gd name="connsiteX3867" fmla="*/ 2810219 w 6530564"/>
              <a:gd name="connsiteY3867" fmla="*/ 1023650 h 6858000"/>
              <a:gd name="connsiteX3868" fmla="*/ 2814891 w 6530564"/>
              <a:gd name="connsiteY3868" fmla="*/ 1022653 h 6858000"/>
              <a:gd name="connsiteX3869" fmla="*/ 2823235 w 6530564"/>
              <a:gd name="connsiteY3869" fmla="*/ 1015986 h 6858000"/>
              <a:gd name="connsiteX3870" fmla="*/ 2818565 w 6530564"/>
              <a:gd name="connsiteY3870" fmla="*/ 1016983 h 6858000"/>
              <a:gd name="connsiteX3871" fmla="*/ 3037465 w 6530564"/>
              <a:gd name="connsiteY3871" fmla="*/ 921374 h 6858000"/>
              <a:gd name="connsiteX3872" fmla="*/ 3058147 w 6530564"/>
              <a:gd name="connsiteY3872" fmla="*/ 926725 h 6858000"/>
              <a:gd name="connsiteX3873" fmla="*/ 3046809 w 6530564"/>
              <a:gd name="connsiteY3873" fmla="*/ 919377 h 6858000"/>
              <a:gd name="connsiteX3874" fmla="*/ 3051479 w 6530564"/>
              <a:gd name="connsiteY3874" fmla="*/ 918379 h 6858000"/>
              <a:gd name="connsiteX3875" fmla="*/ 3499823 w 6530564"/>
              <a:gd name="connsiteY3875" fmla="*/ 793288 h 6858000"/>
              <a:gd name="connsiteX3876" fmla="*/ 3644023 w 6530564"/>
              <a:gd name="connsiteY3876" fmla="*/ 771778 h 6858000"/>
              <a:gd name="connsiteX3877" fmla="*/ 3664087 w 6530564"/>
              <a:gd name="connsiteY3877" fmla="*/ 769873 h 6858000"/>
              <a:gd name="connsiteX3878" fmla="*/ 3801298 w 6530564"/>
              <a:gd name="connsiteY3878" fmla="*/ 765118 h 6858000"/>
              <a:gd name="connsiteX3879" fmla="*/ 3849108 w 6530564"/>
              <a:gd name="connsiteY3879" fmla="*/ 758706 h 6858000"/>
              <a:gd name="connsiteX3880" fmla="*/ 3858639 w 6530564"/>
              <a:gd name="connsiteY3880" fmla="*/ 750773 h 6858000"/>
              <a:gd name="connsiteX3881" fmla="*/ 1876892 w 6530564"/>
              <a:gd name="connsiteY3881" fmla="*/ 560831 h 6858000"/>
              <a:gd name="connsiteX3882" fmla="*/ 1898421 w 6530564"/>
              <a:gd name="connsiteY3882" fmla="*/ 560831 h 6858000"/>
              <a:gd name="connsiteX3883" fmla="*/ 1793475 w 6530564"/>
              <a:gd name="connsiteY3883" fmla="*/ 681915 h 6858000"/>
              <a:gd name="connsiteX3884" fmla="*/ 776305 w 6530564"/>
              <a:gd name="connsiteY3884" fmla="*/ 2172579 h 6858000"/>
              <a:gd name="connsiteX3885" fmla="*/ 760159 w 6530564"/>
              <a:gd name="connsiteY3885" fmla="*/ 2226393 h 6858000"/>
              <a:gd name="connsiteX3886" fmla="*/ 674049 w 6530564"/>
              <a:gd name="connsiteY3886" fmla="*/ 2724179 h 6858000"/>
              <a:gd name="connsiteX3887" fmla="*/ 622922 w 6530564"/>
              <a:gd name="connsiteY3887" fmla="*/ 3181602 h 6858000"/>
              <a:gd name="connsiteX3888" fmla="*/ 668667 w 6530564"/>
              <a:gd name="connsiteY3888" fmla="*/ 3073973 h 6858000"/>
              <a:gd name="connsiteX3889" fmla="*/ 725177 w 6530564"/>
              <a:gd name="connsiteY3889" fmla="*/ 2664982 h 6858000"/>
              <a:gd name="connsiteX3890" fmla="*/ 1438272 w 6530564"/>
              <a:gd name="connsiteY3890" fmla="*/ 1155483 h 6858000"/>
              <a:gd name="connsiteX3891" fmla="*/ 1629328 w 6530564"/>
              <a:gd name="connsiteY3891" fmla="*/ 999420 h 6858000"/>
              <a:gd name="connsiteX3892" fmla="*/ 1669692 w 6530564"/>
              <a:gd name="connsiteY3892" fmla="*/ 929461 h 6858000"/>
              <a:gd name="connsiteX3893" fmla="*/ 1739655 w 6530564"/>
              <a:gd name="connsiteY3893" fmla="*/ 848740 h 6858000"/>
              <a:gd name="connsiteX3894" fmla="*/ 1817693 w 6530564"/>
              <a:gd name="connsiteY3894" fmla="*/ 837977 h 6858000"/>
              <a:gd name="connsiteX3895" fmla="*/ 1715438 w 6530564"/>
              <a:gd name="connsiteY3895" fmla="*/ 953679 h 6858000"/>
              <a:gd name="connsiteX3896" fmla="*/ 1403290 w 6530564"/>
              <a:gd name="connsiteY3896" fmla="*/ 1335761 h 6858000"/>
              <a:gd name="connsiteX3897" fmla="*/ 1352163 w 6530564"/>
              <a:gd name="connsiteY3897" fmla="*/ 1448772 h 6858000"/>
              <a:gd name="connsiteX3898" fmla="*/ 1314489 w 6530564"/>
              <a:gd name="connsiteY3898" fmla="*/ 1532185 h 6858000"/>
              <a:gd name="connsiteX3899" fmla="*/ 1072307 w 6530564"/>
              <a:gd name="connsiteY3899" fmla="*/ 1965393 h 6858000"/>
              <a:gd name="connsiteX3900" fmla="*/ 1069616 w 6530564"/>
              <a:gd name="connsiteY3900" fmla="*/ 1997681 h 6858000"/>
              <a:gd name="connsiteX3901" fmla="*/ 1099217 w 6530564"/>
              <a:gd name="connsiteY3901" fmla="*/ 1970774 h 6858000"/>
              <a:gd name="connsiteX3902" fmla="*/ 1494782 w 6530564"/>
              <a:gd name="connsiteY3902" fmla="*/ 1327690 h 6858000"/>
              <a:gd name="connsiteX3903" fmla="*/ 1510927 w 6530564"/>
              <a:gd name="connsiteY3903" fmla="*/ 1303472 h 6858000"/>
              <a:gd name="connsiteX3904" fmla="*/ 1540528 w 6530564"/>
              <a:gd name="connsiteY3904" fmla="*/ 1300782 h 6858000"/>
              <a:gd name="connsiteX3905" fmla="*/ 1540528 w 6530564"/>
              <a:gd name="connsiteY3905" fmla="*/ 1330381 h 6858000"/>
              <a:gd name="connsiteX3906" fmla="*/ 1217616 w 6530564"/>
              <a:gd name="connsiteY3906" fmla="*/ 1836238 h 6858000"/>
              <a:gd name="connsiteX3907" fmla="*/ 1201472 w 6530564"/>
              <a:gd name="connsiteY3907" fmla="*/ 1865836 h 6858000"/>
              <a:gd name="connsiteX3908" fmla="*/ 1034634 w 6530564"/>
              <a:gd name="connsiteY3908" fmla="*/ 2315188 h 6858000"/>
              <a:gd name="connsiteX3909" fmla="*/ 886633 w 6530564"/>
              <a:gd name="connsiteY3909" fmla="*/ 3316138 h 6858000"/>
              <a:gd name="connsiteX3910" fmla="*/ 886633 w 6530564"/>
              <a:gd name="connsiteY3910" fmla="*/ 3345737 h 6858000"/>
              <a:gd name="connsiteX3911" fmla="*/ 910852 w 6530564"/>
              <a:gd name="connsiteY3911" fmla="*/ 3286541 h 6858000"/>
              <a:gd name="connsiteX3912" fmla="*/ 912039 w 6530564"/>
              <a:gd name="connsiteY3912" fmla="*/ 3267394 h 6858000"/>
              <a:gd name="connsiteX3913" fmla="*/ 911945 w 6530564"/>
              <a:gd name="connsiteY3913" fmla="*/ 3235898 h 6858000"/>
              <a:gd name="connsiteX3914" fmla="*/ 932891 w 6530564"/>
              <a:gd name="connsiteY3914" fmla="*/ 2963742 h 6858000"/>
              <a:gd name="connsiteX3915" fmla="*/ 935203 w 6530564"/>
              <a:gd name="connsiteY3915" fmla="*/ 2950827 h 6858000"/>
              <a:gd name="connsiteX3916" fmla="*/ 936942 w 6530564"/>
              <a:gd name="connsiteY3916" fmla="*/ 2948948 h 6858000"/>
              <a:gd name="connsiteX3917" fmla="*/ 967110 w 6530564"/>
              <a:gd name="connsiteY3917" fmla="*/ 2742550 h 6858000"/>
              <a:gd name="connsiteX3918" fmla="*/ 1653547 w 6530564"/>
              <a:gd name="connsiteY3918" fmla="*/ 1308854 h 6858000"/>
              <a:gd name="connsiteX3919" fmla="*/ 2092167 w 6530564"/>
              <a:gd name="connsiteY3919" fmla="*/ 889101 h 6858000"/>
              <a:gd name="connsiteX3920" fmla="*/ 2137913 w 6530564"/>
              <a:gd name="connsiteY3920" fmla="*/ 856811 h 6858000"/>
              <a:gd name="connsiteX3921" fmla="*/ 2108312 w 6530564"/>
              <a:gd name="connsiteY3921" fmla="*/ 940224 h 6858000"/>
              <a:gd name="connsiteX3922" fmla="*/ 2046421 w 6530564"/>
              <a:gd name="connsiteY3922" fmla="*/ 1055926 h 6858000"/>
              <a:gd name="connsiteX3923" fmla="*/ 2016821 w 6530564"/>
              <a:gd name="connsiteY3923" fmla="*/ 1093597 h 6858000"/>
              <a:gd name="connsiteX3924" fmla="*/ 1774638 w 6530564"/>
              <a:gd name="connsiteY3924" fmla="*/ 1349215 h 6858000"/>
              <a:gd name="connsiteX3925" fmla="*/ 1777328 w 6530564"/>
              <a:gd name="connsiteY3925" fmla="*/ 1386886 h 6858000"/>
              <a:gd name="connsiteX3926" fmla="*/ 1766565 w 6530564"/>
              <a:gd name="connsiteY3926" fmla="*/ 1421865 h 6858000"/>
              <a:gd name="connsiteX3927" fmla="*/ 1352163 w 6530564"/>
              <a:gd name="connsiteY3927" fmla="*/ 2091856 h 6858000"/>
              <a:gd name="connsiteX3928" fmla="*/ 1101907 w 6530564"/>
              <a:gd name="connsiteY3928" fmla="*/ 3087427 h 6858000"/>
              <a:gd name="connsiteX3929" fmla="*/ 1102580 w 6530564"/>
              <a:gd name="connsiteY3929" fmla="*/ 3094154 h 6858000"/>
              <a:gd name="connsiteX3930" fmla="*/ 1104570 w 6530564"/>
              <a:gd name="connsiteY3930" fmla="*/ 3100406 h 6858000"/>
              <a:gd name="connsiteX3931" fmla="*/ 1113843 w 6530564"/>
              <a:gd name="connsiteY3931" fmla="*/ 2999101 h 6858000"/>
              <a:gd name="connsiteX3932" fmla="*/ 1236682 w 6530564"/>
              <a:gd name="connsiteY3932" fmla="*/ 2487179 h 6858000"/>
              <a:gd name="connsiteX3933" fmla="*/ 1249712 w 6530564"/>
              <a:gd name="connsiteY3933" fmla="*/ 2472227 h 6858000"/>
              <a:gd name="connsiteX3934" fmla="*/ 1144152 w 6530564"/>
              <a:gd name="connsiteY3934" fmla="*/ 2998820 h 6858000"/>
              <a:gd name="connsiteX3935" fmla="*/ 1143877 w 6530564"/>
              <a:gd name="connsiteY3935" fmla="*/ 3001792 h 6858000"/>
              <a:gd name="connsiteX3936" fmla="*/ 1144625 w 6530564"/>
              <a:gd name="connsiteY3936" fmla="*/ 2999599 h 6858000"/>
              <a:gd name="connsiteX3937" fmla="*/ 1220307 w 6530564"/>
              <a:gd name="connsiteY3937" fmla="*/ 2673054 h 6858000"/>
              <a:gd name="connsiteX3938" fmla="*/ 1182634 w 6530564"/>
              <a:gd name="connsiteY3938" fmla="*/ 3001323 h 6858000"/>
              <a:gd name="connsiteX3939" fmla="*/ 1177230 w 6530564"/>
              <a:gd name="connsiteY3939" fmla="*/ 3017964 h 6858000"/>
              <a:gd name="connsiteX3940" fmla="*/ 1193129 w 6530564"/>
              <a:gd name="connsiteY3940" fmla="*/ 3023733 h 6858000"/>
              <a:gd name="connsiteX3941" fmla="*/ 1207684 w 6530564"/>
              <a:gd name="connsiteY3941" fmla="*/ 3006427 h 6858000"/>
              <a:gd name="connsiteX3942" fmla="*/ 1314361 w 6530564"/>
              <a:gd name="connsiteY3942" fmla="*/ 2537505 h 6858000"/>
              <a:gd name="connsiteX3943" fmla="*/ 1324018 w 6530564"/>
              <a:gd name="connsiteY3943" fmla="*/ 2510631 h 6858000"/>
              <a:gd name="connsiteX3944" fmla="*/ 1336954 w 6530564"/>
              <a:gd name="connsiteY3944" fmla="*/ 2510369 h 6858000"/>
              <a:gd name="connsiteX3945" fmla="*/ 1346335 w 6530564"/>
              <a:gd name="connsiteY3945" fmla="*/ 2515455 h 6858000"/>
              <a:gd name="connsiteX3946" fmla="*/ 1341475 w 6530564"/>
              <a:gd name="connsiteY3946" fmla="*/ 2526822 h 6858000"/>
              <a:gd name="connsiteX3947" fmla="*/ 1206129 w 6530564"/>
              <a:gd name="connsiteY3947" fmla="*/ 3017246 h 6858000"/>
              <a:gd name="connsiteX3948" fmla="*/ 1190428 w 6530564"/>
              <a:gd name="connsiteY3948" fmla="*/ 3134619 h 6858000"/>
              <a:gd name="connsiteX3949" fmla="*/ 1188018 w 6530564"/>
              <a:gd name="connsiteY3949" fmla="*/ 3178911 h 6858000"/>
              <a:gd name="connsiteX3950" fmla="*/ 1189026 w 6530564"/>
              <a:gd name="connsiteY3950" fmla="*/ 3548551 h 6858000"/>
              <a:gd name="connsiteX3951" fmla="*/ 1205813 w 6530564"/>
              <a:gd name="connsiteY3951" fmla="*/ 3671558 h 6858000"/>
              <a:gd name="connsiteX3952" fmla="*/ 1210772 w 6530564"/>
              <a:gd name="connsiteY3952" fmla="*/ 3356381 h 6858000"/>
              <a:gd name="connsiteX3953" fmla="*/ 1341421 w 6530564"/>
              <a:gd name="connsiteY3953" fmla="*/ 2696971 h 6858000"/>
              <a:gd name="connsiteX3954" fmla="*/ 1356818 w 6530564"/>
              <a:gd name="connsiteY3954" fmla="*/ 2655264 h 6858000"/>
              <a:gd name="connsiteX3955" fmla="*/ 1364300 w 6530564"/>
              <a:gd name="connsiteY3955" fmla="*/ 2638368 h 6858000"/>
              <a:gd name="connsiteX3956" fmla="*/ 1403642 w 6530564"/>
              <a:gd name="connsiteY3956" fmla="*/ 2528432 h 6858000"/>
              <a:gd name="connsiteX3957" fmla="*/ 1418816 w 6530564"/>
              <a:gd name="connsiteY3957" fmla="*/ 2487337 h 6858000"/>
              <a:gd name="connsiteX3958" fmla="*/ 1885305 w 6530564"/>
              <a:gd name="connsiteY3958" fmla="*/ 1726888 h 6858000"/>
              <a:gd name="connsiteX3959" fmla="*/ 1887481 w 6530564"/>
              <a:gd name="connsiteY3959" fmla="*/ 1724542 h 6858000"/>
              <a:gd name="connsiteX3960" fmla="*/ 1876956 w 6530564"/>
              <a:gd name="connsiteY3960" fmla="*/ 1747601 h 6858000"/>
              <a:gd name="connsiteX3961" fmla="*/ 1845344 w 6530564"/>
              <a:gd name="connsiteY3961" fmla="*/ 1795419 h 6858000"/>
              <a:gd name="connsiteX3962" fmla="*/ 1341756 w 6530564"/>
              <a:gd name="connsiteY3962" fmla="*/ 3026454 h 6858000"/>
              <a:gd name="connsiteX3963" fmla="*/ 1338404 w 6530564"/>
              <a:gd name="connsiteY3963" fmla="*/ 3067727 h 6858000"/>
              <a:gd name="connsiteX3964" fmla="*/ 1352994 w 6530564"/>
              <a:gd name="connsiteY3964" fmla="*/ 3439768 h 6858000"/>
              <a:gd name="connsiteX3965" fmla="*/ 1386580 w 6530564"/>
              <a:gd name="connsiteY3965" fmla="*/ 3777331 h 6858000"/>
              <a:gd name="connsiteX3966" fmla="*/ 1402977 w 6530564"/>
              <a:gd name="connsiteY3966" fmla="*/ 3692713 h 6858000"/>
              <a:gd name="connsiteX3967" fmla="*/ 1380729 w 6530564"/>
              <a:gd name="connsiteY3967" fmla="*/ 3389229 h 6858000"/>
              <a:gd name="connsiteX3968" fmla="*/ 1662254 w 6530564"/>
              <a:gd name="connsiteY3968" fmla="*/ 2191442 h 6858000"/>
              <a:gd name="connsiteX3969" fmla="*/ 1775928 w 6530564"/>
              <a:gd name="connsiteY3969" fmla="*/ 2049539 h 6858000"/>
              <a:gd name="connsiteX3970" fmla="*/ 1794248 w 6530564"/>
              <a:gd name="connsiteY3970" fmla="*/ 1992901 h 6858000"/>
              <a:gd name="connsiteX3971" fmla="*/ 1832245 w 6530564"/>
              <a:gd name="connsiteY3971" fmla="*/ 1923946 h 6858000"/>
              <a:gd name="connsiteX3972" fmla="*/ 1886833 w 6530564"/>
              <a:gd name="connsiteY3972" fmla="*/ 1904172 h 6858000"/>
              <a:gd name="connsiteX3973" fmla="*/ 1830946 w 6530564"/>
              <a:gd name="connsiteY3973" fmla="*/ 2003310 h 6858000"/>
              <a:gd name="connsiteX3974" fmla="*/ 1664800 w 6530564"/>
              <a:gd name="connsiteY3974" fmla="*/ 2326766 h 6858000"/>
              <a:gd name="connsiteX3975" fmla="*/ 1645352 w 6530564"/>
              <a:gd name="connsiteY3975" fmla="*/ 2416092 h 6858000"/>
              <a:gd name="connsiteX3976" fmla="*/ 1631044 w 6530564"/>
              <a:gd name="connsiteY3976" fmla="*/ 2482013 h 6858000"/>
              <a:gd name="connsiteX3977" fmla="*/ 1523196 w 6530564"/>
              <a:gd name="connsiteY3977" fmla="*/ 2831542 h 6858000"/>
              <a:gd name="connsiteX3978" fmla="*/ 1526229 w 6530564"/>
              <a:gd name="connsiteY3978" fmla="*/ 2855229 h 6858000"/>
              <a:gd name="connsiteX3979" fmla="*/ 1534614 w 6530564"/>
              <a:gd name="connsiteY3979" fmla="*/ 2850072 h 6858000"/>
              <a:gd name="connsiteX3980" fmla="*/ 1531478 w 6530564"/>
              <a:gd name="connsiteY3980" fmla="*/ 2868343 h 6858000"/>
              <a:gd name="connsiteX3981" fmla="*/ 1530525 w 6530564"/>
              <a:gd name="connsiteY3981" fmla="*/ 2870743 h 6858000"/>
              <a:gd name="connsiteX3982" fmla="*/ 1530643 w 6530564"/>
              <a:gd name="connsiteY3982" fmla="*/ 2867299 h 6858000"/>
              <a:gd name="connsiteX3983" fmla="*/ 1527396 w 6530564"/>
              <a:gd name="connsiteY3983" fmla="*/ 2860667 h 6858000"/>
              <a:gd name="connsiteX3984" fmla="*/ 1520049 w 6530564"/>
              <a:gd name="connsiteY3984" fmla="*/ 2872005 h 6858000"/>
              <a:gd name="connsiteX3985" fmla="*/ 1521048 w 6530564"/>
              <a:gd name="connsiteY3985" fmla="*/ 2876676 h 6858000"/>
              <a:gd name="connsiteX3986" fmla="*/ 1521727 w 6530564"/>
              <a:gd name="connsiteY3986" fmla="*/ 2856995 h 6858000"/>
              <a:gd name="connsiteX3987" fmla="*/ 1511385 w 6530564"/>
              <a:gd name="connsiteY3987" fmla="*/ 2854318 h 6858000"/>
              <a:gd name="connsiteX3988" fmla="*/ 1498690 w 6530564"/>
              <a:gd name="connsiteY3988" fmla="*/ 2886335 h 6858000"/>
              <a:gd name="connsiteX3989" fmla="*/ 1499687 w 6530564"/>
              <a:gd name="connsiteY3989" fmla="*/ 2891007 h 6858000"/>
              <a:gd name="connsiteX3990" fmla="*/ 1495017 w 6530564"/>
              <a:gd name="connsiteY3990" fmla="*/ 2892005 h 6858000"/>
              <a:gd name="connsiteX3991" fmla="*/ 1496015 w 6530564"/>
              <a:gd name="connsiteY3991" fmla="*/ 2896677 h 6858000"/>
              <a:gd name="connsiteX3992" fmla="*/ 1497013 w 6530564"/>
              <a:gd name="connsiteY3992" fmla="*/ 2901348 h 6858000"/>
              <a:gd name="connsiteX3993" fmla="*/ 1500687 w 6530564"/>
              <a:gd name="connsiteY3993" fmla="*/ 2895679 h 6858000"/>
              <a:gd name="connsiteX3994" fmla="*/ 1500005 w 6530564"/>
              <a:gd name="connsiteY3994" fmla="*/ 2915361 h 6858000"/>
              <a:gd name="connsiteX3995" fmla="*/ 1504677 w 6530564"/>
              <a:gd name="connsiteY3995" fmla="*/ 2914363 h 6858000"/>
              <a:gd name="connsiteX3996" fmla="*/ 1514701 w 6530564"/>
              <a:gd name="connsiteY3996" fmla="*/ 2892685 h 6858000"/>
              <a:gd name="connsiteX3997" fmla="*/ 1519370 w 6530564"/>
              <a:gd name="connsiteY3997" fmla="*/ 2891687 h 6858000"/>
              <a:gd name="connsiteX3998" fmla="*/ 1515697 w 6530564"/>
              <a:gd name="connsiteY3998" fmla="*/ 2897355 h 6858000"/>
              <a:gd name="connsiteX3999" fmla="*/ 1522365 w 6530564"/>
              <a:gd name="connsiteY3999" fmla="*/ 2905700 h 6858000"/>
              <a:gd name="connsiteX4000" fmla="*/ 1525039 w 6530564"/>
              <a:gd name="connsiteY4000" fmla="*/ 2895360 h 6858000"/>
              <a:gd name="connsiteX4001" fmla="*/ 1524041 w 6530564"/>
              <a:gd name="connsiteY4001" fmla="*/ 2890688 h 6858000"/>
              <a:gd name="connsiteX4002" fmla="*/ 1527714 w 6530564"/>
              <a:gd name="connsiteY4002" fmla="*/ 2885020 h 6858000"/>
              <a:gd name="connsiteX4003" fmla="*/ 1518010 w 6530564"/>
              <a:gd name="connsiteY4003" fmla="*/ 2931050 h 6858000"/>
              <a:gd name="connsiteX4004" fmla="*/ 1529349 w 6530564"/>
              <a:gd name="connsiteY4004" fmla="*/ 2938396 h 6858000"/>
              <a:gd name="connsiteX4005" fmla="*/ 1530348 w 6530564"/>
              <a:gd name="connsiteY4005" fmla="*/ 2943068 h 6858000"/>
              <a:gd name="connsiteX4006" fmla="*/ 1524678 w 6530564"/>
              <a:gd name="connsiteY4006" fmla="*/ 2939395 h 6858000"/>
              <a:gd name="connsiteX4007" fmla="*/ 1523680 w 6530564"/>
              <a:gd name="connsiteY4007" fmla="*/ 2934724 h 6858000"/>
              <a:gd name="connsiteX4008" fmla="*/ 1519008 w 6530564"/>
              <a:gd name="connsiteY4008" fmla="*/ 2935721 h 6858000"/>
              <a:gd name="connsiteX4009" fmla="*/ 1516334 w 6530564"/>
              <a:gd name="connsiteY4009" fmla="*/ 2946061 h 6858000"/>
              <a:gd name="connsiteX4010" fmla="*/ 1517333 w 6530564"/>
              <a:gd name="connsiteY4010" fmla="*/ 2950732 h 6858000"/>
              <a:gd name="connsiteX4011" fmla="*/ 1509986 w 6530564"/>
              <a:gd name="connsiteY4011" fmla="*/ 2962070 h 6858000"/>
              <a:gd name="connsiteX4012" fmla="*/ 1507991 w 6530564"/>
              <a:gd name="connsiteY4012" fmla="*/ 2952728 h 6858000"/>
              <a:gd name="connsiteX4013" fmla="*/ 1503320 w 6530564"/>
              <a:gd name="connsiteY4013" fmla="*/ 2953726 h 6858000"/>
              <a:gd name="connsiteX4014" fmla="*/ 1500643 w 6530564"/>
              <a:gd name="connsiteY4014" fmla="*/ 2964066 h 6858000"/>
              <a:gd name="connsiteX4015" fmla="*/ 1502641 w 6530564"/>
              <a:gd name="connsiteY4015" fmla="*/ 2973409 h 6858000"/>
              <a:gd name="connsiteX4016" fmla="*/ 1514976 w 6530564"/>
              <a:gd name="connsiteY4016" fmla="*/ 2985426 h 6858000"/>
              <a:gd name="connsiteX4017" fmla="*/ 1513299 w 6530564"/>
              <a:gd name="connsiteY4017" fmla="*/ 3000436 h 6858000"/>
              <a:gd name="connsiteX4018" fmla="*/ 1495570 w 6530564"/>
              <a:gd name="connsiteY4018" fmla="*/ 3077486 h 6858000"/>
              <a:gd name="connsiteX4019" fmla="*/ 1489902 w 6530564"/>
              <a:gd name="connsiteY4019" fmla="*/ 3073814 h 6858000"/>
              <a:gd name="connsiteX4020" fmla="*/ 1490900 w 6530564"/>
              <a:gd name="connsiteY4020" fmla="*/ 3078485 h 6858000"/>
              <a:gd name="connsiteX4021" fmla="*/ 1486228 w 6530564"/>
              <a:gd name="connsiteY4021" fmla="*/ 3079482 h 6858000"/>
              <a:gd name="connsiteX4022" fmla="*/ 1480559 w 6530564"/>
              <a:gd name="connsiteY4022" fmla="*/ 3075811 h 6858000"/>
              <a:gd name="connsiteX4023" fmla="*/ 1485591 w 6530564"/>
              <a:gd name="connsiteY4023" fmla="*/ 3030777 h 6858000"/>
              <a:gd name="connsiteX4024" fmla="*/ 1491260 w 6530564"/>
              <a:gd name="connsiteY4024" fmla="*/ 3034450 h 6858000"/>
              <a:gd name="connsiteX4025" fmla="*/ 1496610 w 6530564"/>
              <a:gd name="connsiteY4025" fmla="*/ 3013770 h 6858000"/>
              <a:gd name="connsiteX4026" fmla="*/ 1489264 w 6530564"/>
              <a:gd name="connsiteY4026" fmla="*/ 3025108 h 6858000"/>
              <a:gd name="connsiteX4027" fmla="*/ 1489944 w 6530564"/>
              <a:gd name="connsiteY4027" fmla="*/ 3005426 h 6858000"/>
              <a:gd name="connsiteX4028" fmla="*/ 1488945 w 6530564"/>
              <a:gd name="connsiteY4028" fmla="*/ 3000755 h 6858000"/>
              <a:gd name="connsiteX4029" fmla="*/ 1492619 w 6530564"/>
              <a:gd name="connsiteY4029" fmla="*/ 2995087 h 6858000"/>
              <a:gd name="connsiteX4030" fmla="*/ 1491621 w 6530564"/>
              <a:gd name="connsiteY4030" fmla="*/ 2990414 h 6858000"/>
              <a:gd name="connsiteX4031" fmla="*/ 1490623 w 6530564"/>
              <a:gd name="connsiteY4031" fmla="*/ 2985745 h 6858000"/>
              <a:gd name="connsiteX4032" fmla="*/ 1482279 w 6530564"/>
              <a:gd name="connsiteY4032" fmla="*/ 2992412 h 6858000"/>
              <a:gd name="connsiteX4033" fmla="*/ 1479604 w 6530564"/>
              <a:gd name="connsiteY4033" fmla="*/ 3002751 h 6858000"/>
              <a:gd name="connsiteX4034" fmla="*/ 1480602 w 6530564"/>
              <a:gd name="connsiteY4034" fmla="*/ 3007422 h 6858000"/>
              <a:gd name="connsiteX4035" fmla="*/ 1485271 w 6530564"/>
              <a:gd name="connsiteY4035" fmla="*/ 3006424 h 6858000"/>
              <a:gd name="connsiteX4036" fmla="*/ 1475889 w 6530564"/>
              <a:gd name="connsiteY4036" fmla="*/ 3076809 h 6858000"/>
              <a:gd name="connsiteX4037" fmla="*/ 1472215 w 6530564"/>
              <a:gd name="connsiteY4037" fmla="*/ 3082477 h 6858000"/>
              <a:gd name="connsiteX4038" fmla="*/ 1469540 w 6530564"/>
              <a:gd name="connsiteY4038" fmla="*/ 3092817 h 6858000"/>
              <a:gd name="connsiteX4039" fmla="*/ 1474211 w 6530564"/>
              <a:gd name="connsiteY4039" fmla="*/ 3091818 h 6858000"/>
              <a:gd name="connsiteX4040" fmla="*/ 1466185 w 6530564"/>
              <a:gd name="connsiteY4040" fmla="*/ 3122840 h 6858000"/>
              <a:gd name="connsiteX4041" fmla="*/ 1463510 w 6530564"/>
              <a:gd name="connsiteY4041" fmla="*/ 3133178 h 6858000"/>
              <a:gd name="connsiteX4042" fmla="*/ 1464509 w 6530564"/>
              <a:gd name="connsiteY4042" fmla="*/ 3137850 h 6858000"/>
              <a:gd name="connsiteX4043" fmla="*/ 1469179 w 6530564"/>
              <a:gd name="connsiteY4043" fmla="*/ 3136851 h 6858000"/>
              <a:gd name="connsiteX4044" fmla="*/ 1458437 w 6530564"/>
              <a:gd name="connsiteY4044" fmla="*/ 3246598 h 6858000"/>
              <a:gd name="connsiteX4045" fmla="*/ 1454763 w 6530564"/>
              <a:gd name="connsiteY4045" fmla="*/ 3252269 h 6858000"/>
              <a:gd name="connsiteX4046" fmla="*/ 1455762 w 6530564"/>
              <a:gd name="connsiteY4046" fmla="*/ 3256940 h 6858000"/>
              <a:gd name="connsiteX4047" fmla="*/ 1456759 w 6530564"/>
              <a:gd name="connsiteY4047" fmla="*/ 3261610 h 6858000"/>
              <a:gd name="connsiteX4048" fmla="*/ 1452407 w 6530564"/>
              <a:gd name="connsiteY4048" fmla="*/ 3286961 h 6858000"/>
              <a:gd name="connsiteX4049" fmla="*/ 1448735 w 6530564"/>
              <a:gd name="connsiteY4049" fmla="*/ 3292631 h 6858000"/>
              <a:gd name="connsiteX4050" fmla="*/ 1450729 w 6530564"/>
              <a:gd name="connsiteY4050" fmla="*/ 3301973 h 6858000"/>
              <a:gd name="connsiteX4051" fmla="*/ 1451728 w 6530564"/>
              <a:gd name="connsiteY4051" fmla="*/ 3306644 h 6858000"/>
              <a:gd name="connsiteX4052" fmla="*/ 1448054 w 6530564"/>
              <a:gd name="connsiteY4052" fmla="*/ 3312312 h 6858000"/>
              <a:gd name="connsiteX4053" fmla="*/ 1449053 w 6530564"/>
              <a:gd name="connsiteY4053" fmla="*/ 3316984 h 6858000"/>
              <a:gd name="connsiteX4054" fmla="*/ 1455040 w 6530564"/>
              <a:gd name="connsiteY4054" fmla="*/ 3345009 h 6858000"/>
              <a:gd name="connsiteX4055" fmla="*/ 1451367 w 6530564"/>
              <a:gd name="connsiteY4055" fmla="*/ 3350678 h 6858000"/>
              <a:gd name="connsiteX4056" fmla="*/ 1452366 w 6530564"/>
              <a:gd name="connsiteY4056" fmla="*/ 3355351 h 6858000"/>
              <a:gd name="connsiteX4057" fmla="*/ 1450688 w 6530564"/>
              <a:gd name="connsiteY4057" fmla="*/ 3370360 h 6858000"/>
              <a:gd name="connsiteX4058" fmla="*/ 1451686 w 6530564"/>
              <a:gd name="connsiteY4058" fmla="*/ 3375030 h 6858000"/>
              <a:gd name="connsiteX4059" fmla="*/ 1445656 w 6530564"/>
              <a:gd name="connsiteY4059" fmla="*/ 3415393 h 6858000"/>
              <a:gd name="connsiteX4060" fmla="*/ 1446653 w 6530564"/>
              <a:gd name="connsiteY4060" fmla="*/ 3420063 h 6858000"/>
              <a:gd name="connsiteX4061" fmla="*/ 1441983 w 6530564"/>
              <a:gd name="connsiteY4061" fmla="*/ 3421062 h 6858000"/>
              <a:gd name="connsiteX4062" fmla="*/ 1442981 w 6530564"/>
              <a:gd name="connsiteY4062" fmla="*/ 3425733 h 6858000"/>
              <a:gd name="connsiteX4063" fmla="*/ 1443979 w 6530564"/>
              <a:gd name="connsiteY4063" fmla="*/ 3430404 h 6858000"/>
              <a:gd name="connsiteX4064" fmla="*/ 1448650 w 6530564"/>
              <a:gd name="connsiteY4064" fmla="*/ 3429407 h 6858000"/>
              <a:gd name="connsiteX4065" fmla="*/ 1446973 w 6530564"/>
              <a:gd name="connsiteY4065" fmla="*/ 3444417 h 6858000"/>
              <a:gd name="connsiteX4066" fmla="*/ 1445976 w 6530564"/>
              <a:gd name="connsiteY4066" fmla="*/ 3439745 h 6858000"/>
              <a:gd name="connsiteX4067" fmla="*/ 1445295 w 6530564"/>
              <a:gd name="connsiteY4067" fmla="*/ 3459428 h 6858000"/>
              <a:gd name="connsiteX4068" fmla="*/ 1448290 w 6530564"/>
              <a:gd name="connsiteY4068" fmla="*/ 3473441 h 6858000"/>
              <a:gd name="connsiteX4069" fmla="*/ 1444616 w 6530564"/>
              <a:gd name="connsiteY4069" fmla="*/ 3479111 h 6858000"/>
              <a:gd name="connsiteX4070" fmla="*/ 1445615 w 6530564"/>
              <a:gd name="connsiteY4070" fmla="*/ 3483781 h 6858000"/>
              <a:gd name="connsiteX4071" fmla="*/ 1441943 w 6530564"/>
              <a:gd name="connsiteY4071" fmla="*/ 3489449 h 6858000"/>
              <a:gd name="connsiteX4072" fmla="*/ 1442939 w 6530564"/>
              <a:gd name="connsiteY4072" fmla="*/ 3494121 h 6858000"/>
              <a:gd name="connsiteX4073" fmla="*/ 1447611 w 6530564"/>
              <a:gd name="connsiteY4073" fmla="*/ 3493123 h 6858000"/>
              <a:gd name="connsiteX4074" fmla="*/ 1456592 w 6530564"/>
              <a:gd name="connsiteY4074" fmla="*/ 3535162 h 6858000"/>
              <a:gd name="connsiteX4075" fmla="*/ 1450922 w 6530564"/>
              <a:gd name="connsiteY4075" fmla="*/ 3531488 h 6858000"/>
              <a:gd name="connsiteX4076" fmla="*/ 1446252 w 6530564"/>
              <a:gd name="connsiteY4076" fmla="*/ 3532487 h 6858000"/>
              <a:gd name="connsiteX4077" fmla="*/ 1448249 w 6530564"/>
              <a:gd name="connsiteY4077" fmla="*/ 3541828 h 6858000"/>
              <a:gd name="connsiteX4078" fmla="*/ 1449247 w 6530564"/>
              <a:gd name="connsiteY4078" fmla="*/ 3546500 h 6858000"/>
              <a:gd name="connsiteX4079" fmla="*/ 1449883 w 6530564"/>
              <a:gd name="connsiteY4079" fmla="*/ 3595205 h 6858000"/>
              <a:gd name="connsiteX4080" fmla="*/ 1454554 w 6530564"/>
              <a:gd name="connsiteY4080" fmla="*/ 3594207 h 6858000"/>
              <a:gd name="connsiteX4081" fmla="*/ 1450880 w 6530564"/>
              <a:gd name="connsiteY4081" fmla="*/ 3599876 h 6858000"/>
              <a:gd name="connsiteX4082" fmla="*/ 1451878 w 6530564"/>
              <a:gd name="connsiteY4082" fmla="*/ 3604549 h 6858000"/>
              <a:gd name="connsiteX4083" fmla="*/ 1457866 w 6530564"/>
              <a:gd name="connsiteY4083" fmla="*/ 3632574 h 6858000"/>
              <a:gd name="connsiteX4084" fmla="*/ 1461993 w 6530564"/>
              <a:gd name="connsiteY4084" fmla="*/ 3635813 h 6858000"/>
              <a:gd name="connsiteX4085" fmla="*/ 1465432 w 6530564"/>
              <a:gd name="connsiteY4085" fmla="*/ 3645315 h 6858000"/>
              <a:gd name="connsiteX4086" fmla="*/ 1464828 w 6530564"/>
              <a:gd name="connsiteY4086" fmla="*/ 3645610 h 6858000"/>
              <a:gd name="connsiteX4087" fmla="*/ 1458859 w 6530564"/>
              <a:gd name="connsiteY4087" fmla="*/ 3645794 h 6858000"/>
              <a:gd name="connsiteX4088" fmla="*/ 1457188 w 6530564"/>
              <a:gd name="connsiteY4088" fmla="*/ 3652257 h 6858000"/>
              <a:gd name="connsiteX4089" fmla="*/ 1464365 w 6530564"/>
              <a:gd name="connsiteY4089" fmla="*/ 3645838 h 6858000"/>
              <a:gd name="connsiteX4090" fmla="*/ 1464828 w 6530564"/>
              <a:gd name="connsiteY4090" fmla="*/ 3645610 h 6858000"/>
              <a:gd name="connsiteX4091" fmla="*/ 1465530 w 6530564"/>
              <a:gd name="connsiteY4091" fmla="*/ 3645589 h 6858000"/>
              <a:gd name="connsiteX4092" fmla="*/ 1465432 w 6530564"/>
              <a:gd name="connsiteY4092" fmla="*/ 3645315 h 6858000"/>
              <a:gd name="connsiteX4093" fmla="*/ 1466575 w 6530564"/>
              <a:gd name="connsiteY4093" fmla="*/ 3644755 h 6858000"/>
              <a:gd name="connsiteX4094" fmla="*/ 1467526 w 6530564"/>
              <a:gd name="connsiteY4094" fmla="*/ 3654930 h 6858000"/>
              <a:gd name="connsiteX4095" fmla="*/ 1463852 w 6530564"/>
              <a:gd name="connsiteY4095" fmla="*/ 3660600 h 6858000"/>
              <a:gd name="connsiteX4096" fmla="*/ 1464851 w 6530564"/>
              <a:gd name="connsiteY4096" fmla="*/ 3665270 h 6858000"/>
              <a:gd name="connsiteX4097" fmla="*/ 1461179 w 6530564"/>
              <a:gd name="connsiteY4097" fmla="*/ 3670939 h 6858000"/>
              <a:gd name="connsiteX4098" fmla="*/ 1462178 w 6530564"/>
              <a:gd name="connsiteY4098" fmla="*/ 3675610 h 6858000"/>
              <a:gd name="connsiteX4099" fmla="*/ 1464173 w 6530564"/>
              <a:gd name="connsiteY4099" fmla="*/ 3684953 h 6858000"/>
              <a:gd name="connsiteX4100" fmla="*/ 1466168 w 6530564"/>
              <a:gd name="connsiteY4100" fmla="*/ 3694296 h 6858000"/>
              <a:gd name="connsiteX4101" fmla="*/ 1463494 w 6530564"/>
              <a:gd name="connsiteY4101" fmla="*/ 3704634 h 6858000"/>
              <a:gd name="connsiteX4102" fmla="*/ 1460818 w 6530564"/>
              <a:gd name="connsiteY4102" fmla="*/ 3714976 h 6858000"/>
              <a:gd name="connsiteX4103" fmla="*/ 1461815 w 6530564"/>
              <a:gd name="connsiteY4103" fmla="*/ 3719645 h 6858000"/>
              <a:gd name="connsiteX4104" fmla="*/ 1462814 w 6530564"/>
              <a:gd name="connsiteY4104" fmla="*/ 3724317 h 6858000"/>
              <a:gd name="connsiteX4105" fmla="*/ 1458143 w 6530564"/>
              <a:gd name="connsiteY4105" fmla="*/ 3725314 h 6858000"/>
              <a:gd name="connsiteX4106" fmla="*/ 1454470 w 6530564"/>
              <a:gd name="connsiteY4106" fmla="*/ 3730983 h 6858000"/>
              <a:gd name="connsiteX4107" fmla="*/ 1455467 w 6530564"/>
              <a:gd name="connsiteY4107" fmla="*/ 3735654 h 6858000"/>
              <a:gd name="connsiteX4108" fmla="*/ 1461137 w 6530564"/>
              <a:gd name="connsiteY4108" fmla="*/ 3739328 h 6858000"/>
              <a:gd name="connsiteX4109" fmla="*/ 1462135 w 6530564"/>
              <a:gd name="connsiteY4109" fmla="*/ 3743998 h 6858000"/>
              <a:gd name="connsiteX4110" fmla="*/ 1463132 w 6530564"/>
              <a:gd name="connsiteY4110" fmla="*/ 3748671 h 6858000"/>
              <a:gd name="connsiteX4111" fmla="*/ 1466126 w 6530564"/>
              <a:gd name="connsiteY4111" fmla="*/ 3762683 h 6858000"/>
              <a:gd name="connsiteX4112" fmla="*/ 1464449 w 6530564"/>
              <a:gd name="connsiteY4112" fmla="*/ 3777695 h 6858000"/>
              <a:gd name="connsiteX4113" fmla="*/ 1465447 w 6530564"/>
              <a:gd name="connsiteY4113" fmla="*/ 3782365 h 6858000"/>
              <a:gd name="connsiteX4114" fmla="*/ 1467443 w 6530564"/>
              <a:gd name="connsiteY4114" fmla="*/ 3791707 h 6858000"/>
              <a:gd name="connsiteX4115" fmla="*/ 1472113 w 6530564"/>
              <a:gd name="connsiteY4115" fmla="*/ 3790710 h 6858000"/>
              <a:gd name="connsiteX4116" fmla="*/ 1468442 w 6530564"/>
              <a:gd name="connsiteY4116" fmla="*/ 3796379 h 6858000"/>
              <a:gd name="connsiteX4117" fmla="*/ 1470437 w 6530564"/>
              <a:gd name="connsiteY4117" fmla="*/ 3805720 h 6858000"/>
              <a:gd name="connsiteX4118" fmla="*/ 1479418 w 6530564"/>
              <a:gd name="connsiteY4118" fmla="*/ 3847759 h 6858000"/>
              <a:gd name="connsiteX4119" fmla="*/ 1475745 w 6530564"/>
              <a:gd name="connsiteY4119" fmla="*/ 3853428 h 6858000"/>
              <a:gd name="connsiteX4120" fmla="*/ 1476743 w 6530564"/>
              <a:gd name="connsiteY4120" fmla="*/ 3858097 h 6858000"/>
              <a:gd name="connsiteX4121" fmla="*/ 1481415 w 6530564"/>
              <a:gd name="connsiteY4121" fmla="*/ 3857100 h 6858000"/>
              <a:gd name="connsiteX4122" fmla="*/ 1481734 w 6530564"/>
              <a:gd name="connsiteY4122" fmla="*/ 3881454 h 6858000"/>
              <a:gd name="connsiteX4123" fmla="*/ 1482731 w 6530564"/>
              <a:gd name="connsiteY4123" fmla="*/ 3886125 h 6858000"/>
              <a:gd name="connsiteX4124" fmla="*/ 1488400 w 6530564"/>
              <a:gd name="connsiteY4124" fmla="*/ 3889796 h 6858000"/>
              <a:gd name="connsiteX4125" fmla="*/ 1490714 w 6530564"/>
              <a:gd name="connsiteY4125" fmla="*/ 3923492 h 6858000"/>
              <a:gd name="connsiteX4126" fmla="*/ 1495385 w 6530564"/>
              <a:gd name="connsiteY4126" fmla="*/ 3922494 h 6858000"/>
              <a:gd name="connsiteX4127" fmla="*/ 1499376 w 6530564"/>
              <a:gd name="connsiteY4127" fmla="*/ 3941178 h 6858000"/>
              <a:gd name="connsiteX4128" fmla="*/ 1495705 w 6530564"/>
              <a:gd name="connsiteY4128" fmla="*/ 3946848 h 6858000"/>
              <a:gd name="connsiteX4129" fmla="*/ 1485365 w 6530564"/>
              <a:gd name="connsiteY4129" fmla="*/ 3944173 h 6858000"/>
              <a:gd name="connsiteX4130" fmla="*/ 1498697 w 6530564"/>
              <a:gd name="connsiteY4130" fmla="*/ 3960861 h 6858000"/>
              <a:gd name="connsiteX4131" fmla="*/ 1519336 w 6530564"/>
              <a:gd name="connsiteY4131" fmla="*/ 4034599 h 6858000"/>
              <a:gd name="connsiteX4132" fmla="*/ 1514664 w 6530564"/>
              <a:gd name="connsiteY4132" fmla="*/ 4035598 h 6858000"/>
              <a:gd name="connsiteX4133" fmla="*/ 1516661 w 6530564"/>
              <a:gd name="connsiteY4133" fmla="*/ 4044938 h 6858000"/>
              <a:gd name="connsiteX4134" fmla="*/ 1528636 w 6530564"/>
              <a:gd name="connsiteY4134" fmla="*/ 4100992 h 6858000"/>
              <a:gd name="connsiteX4135" fmla="*/ 1529635 w 6530564"/>
              <a:gd name="connsiteY4135" fmla="*/ 4105662 h 6858000"/>
              <a:gd name="connsiteX4136" fmla="*/ 1530632 w 6530564"/>
              <a:gd name="connsiteY4136" fmla="*/ 4110333 h 6858000"/>
              <a:gd name="connsiteX4137" fmla="*/ 1543966 w 6530564"/>
              <a:gd name="connsiteY4137" fmla="*/ 4127021 h 6858000"/>
              <a:gd name="connsiteX4138" fmla="*/ 1541290 w 6530564"/>
              <a:gd name="connsiteY4138" fmla="*/ 4137361 h 6858000"/>
              <a:gd name="connsiteX4139" fmla="*/ 1542289 w 6530564"/>
              <a:gd name="connsiteY4139" fmla="*/ 4142032 h 6858000"/>
              <a:gd name="connsiteX4140" fmla="*/ 1543286 w 6530564"/>
              <a:gd name="connsiteY4140" fmla="*/ 4146702 h 6858000"/>
              <a:gd name="connsiteX4141" fmla="*/ 1544284 w 6530564"/>
              <a:gd name="connsiteY4141" fmla="*/ 4151374 h 6858000"/>
              <a:gd name="connsiteX4142" fmla="*/ 1538933 w 6530564"/>
              <a:gd name="connsiteY4142" fmla="*/ 4172054 h 6858000"/>
              <a:gd name="connsiteX4143" fmla="*/ 1550590 w 6530564"/>
              <a:gd name="connsiteY4143" fmla="*/ 4203753 h 6858000"/>
              <a:gd name="connsiteX4144" fmla="*/ 1569592 w 6530564"/>
              <a:gd name="connsiteY4144" fmla="*/ 4224113 h 6858000"/>
              <a:gd name="connsiteX4145" fmla="*/ 1565241 w 6530564"/>
              <a:gd name="connsiteY4145" fmla="*/ 4249466 h 6858000"/>
              <a:gd name="connsiteX4146" fmla="*/ 1574902 w 6530564"/>
              <a:gd name="connsiteY4146" fmla="*/ 4271822 h 6858000"/>
              <a:gd name="connsiteX4147" fmla="*/ 1587238 w 6530564"/>
              <a:gd name="connsiteY4147" fmla="*/ 4283840 h 6858000"/>
              <a:gd name="connsiteX4148" fmla="*/ 1604882 w 6530564"/>
              <a:gd name="connsiteY4148" fmla="*/ 4343564 h 6858000"/>
              <a:gd name="connsiteX4149" fmla="*/ 1595539 w 6530564"/>
              <a:gd name="connsiteY4149" fmla="*/ 4345560 h 6858000"/>
              <a:gd name="connsiteX4150" fmla="*/ 1607875 w 6530564"/>
              <a:gd name="connsiteY4150" fmla="*/ 4357577 h 6858000"/>
              <a:gd name="connsiteX4151" fmla="*/ 1607196 w 6530564"/>
              <a:gd name="connsiteY4151" fmla="*/ 4377259 h 6858000"/>
              <a:gd name="connsiteX4152" fmla="*/ 1622525 w 6530564"/>
              <a:gd name="connsiteY4152" fmla="*/ 4403290 h 6858000"/>
              <a:gd name="connsiteX4153" fmla="*/ 1618736 w 6530564"/>
              <a:gd name="connsiteY4153" fmla="*/ 4400103 h 6858000"/>
              <a:gd name="connsiteX4154" fmla="*/ 1614862 w 6530564"/>
              <a:gd name="connsiteY4154" fmla="*/ 4390275 h 6858000"/>
              <a:gd name="connsiteX4155" fmla="*/ 1617316 w 6530564"/>
              <a:gd name="connsiteY4155" fmla="*/ 4398908 h 6858000"/>
              <a:gd name="connsiteX4156" fmla="*/ 1618736 w 6530564"/>
              <a:gd name="connsiteY4156" fmla="*/ 4400103 h 6858000"/>
              <a:gd name="connsiteX4157" fmla="*/ 1625519 w 6530564"/>
              <a:gd name="connsiteY4157" fmla="*/ 4417302 h 6858000"/>
              <a:gd name="connsiteX4158" fmla="*/ 1611506 w 6530564"/>
              <a:gd name="connsiteY4158" fmla="*/ 4420296 h 6858000"/>
              <a:gd name="connsiteX4159" fmla="*/ 1580528 w 6530564"/>
              <a:gd name="connsiteY4159" fmla="*/ 4343884 h 6858000"/>
              <a:gd name="connsiteX4160" fmla="*/ 1553861 w 6530564"/>
              <a:gd name="connsiteY4160" fmla="*/ 4310507 h 6858000"/>
              <a:gd name="connsiteX4161" fmla="*/ 1544200 w 6530564"/>
              <a:gd name="connsiteY4161" fmla="*/ 4288151 h 6858000"/>
              <a:gd name="connsiteX4162" fmla="*/ 1540208 w 6530564"/>
              <a:gd name="connsiteY4162" fmla="*/ 4269467 h 6858000"/>
              <a:gd name="connsiteX4163" fmla="*/ 1526874 w 6530564"/>
              <a:gd name="connsiteY4163" fmla="*/ 4252779 h 6858000"/>
              <a:gd name="connsiteX4164" fmla="*/ 1519888 w 6530564"/>
              <a:gd name="connsiteY4164" fmla="*/ 4220081 h 6858000"/>
              <a:gd name="connsiteX4165" fmla="*/ 1521566 w 6530564"/>
              <a:gd name="connsiteY4165" fmla="*/ 4205070 h 6858000"/>
              <a:gd name="connsiteX4166" fmla="*/ 1518573 w 6530564"/>
              <a:gd name="connsiteY4166" fmla="*/ 4191057 h 6858000"/>
              <a:gd name="connsiteX4167" fmla="*/ 1517576 w 6530564"/>
              <a:gd name="connsiteY4167" fmla="*/ 4186384 h 6858000"/>
              <a:gd name="connsiteX4168" fmla="*/ 1516577 w 6530564"/>
              <a:gd name="connsiteY4168" fmla="*/ 4181714 h 6858000"/>
              <a:gd name="connsiteX4169" fmla="*/ 1522245 w 6530564"/>
              <a:gd name="connsiteY4169" fmla="*/ 4185387 h 6858000"/>
              <a:gd name="connsiteX4170" fmla="*/ 1513583 w 6530564"/>
              <a:gd name="connsiteY4170" fmla="*/ 4167702 h 6858000"/>
              <a:gd name="connsiteX4171" fmla="*/ 1517256 w 6530564"/>
              <a:gd name="connsiteY4171" fmla="*/ 4162033 h 6858000"/>
              <a:gd name="connsiteX4172" fmla="*/ 1516257 w 6530564"/>
              <a:gd name="connsiteY4172" fmla="*/ 4157362 h 6858000"/>
              <a:gd name="connsiteX4173" fmla="*/ 1515260 w 6530564"/>
              <a:gd name="connsiteY4173" fmla="*/ 4152691 h 6858000"/>
              <a:gd name="connsiteX4174" fmla="*/ 1509591 w 6530564"/>
              <a:gd name="connsiteY4174" fmla="*/ 4149018 h 6858000"/>
              <a:gd name="connsiteX4175" fmla="*/ 1503605 w 6530564"/>
              <a:gd name="connsiteY4175" fmla="*/ 4120992 h 6858000"/>
              <a:gd name="connsiteX4176" fmla="*/ 1497934 w 6530564"/>
              <a:gd name="connsiteY4176" fmla="*/ 4117319 h 6858000"/>
              <a:gd name="connsiteX4177" fmla="*/ 1491948 w 6530564"/>
              <a:gd name="connsiteY4177" fmla="*/ 4089292 h 6858000"/>
              <a:gd name="connsiteX4178" fmla="*/ 1490948 w 6530564"/>
              <a:gd name="connsiteY4178" fmla="*/ 4084621 h 6858000"/>
              <a:gd name="connsiteX4179" fmla="*/ 1489951 w 6530564"/>
              <a:gd name="connsiteY4179" fmla="*/ 4079950 h 6858000"/>
              <a:gd name="connsiteX4180" fmla="*/ 1486277 w 6530564"/>
              <a:gd name="connsiteY4180" fmla="*/ 4085620 h 6858000"/>
              <a:gd name="connsiteX4181" fmla="*/ 1475301 w 6530564"/>
              <a:gd name="connsiteY4181" fmla="*/ 4034238 h 6858000"/>
              <a:gd name="connsiteX4182" fmla="*/ 1478294 w 6530564"/>
              <a:gd name="connsiteY4182" fmla="*/ 4048252 h 6858000"/>
              <a:gd name="connsiteX4183" fmla="*/ 1470629 w 6530564"/>
              <a:gd name="connsiteY4183" fmla="*/ 4035237 h 6858000"/>
              <a:gd name="connsiteX4184" fmla="*/ 1473623 w 6530564"/>
              <a:gd name="connsiteY4184" fmla="*/ 4049251 h 6858000"/>
              <a:gd name="connsiteX4185" fmla="*/ 1467954 w 6530564"/>
              <a:gd name="connsiteY4185" fmla="*/ 4045576 h 6858000"/>
              <a:gd name="connsiteX4186" fmla="*/ 1469951 w 6530564"/>
              <a:gd name="connsiteY4186" fmla="*/ 4054918 h 6858000"/>
              <a:gd name="connsiteX4187" fmla="*/ 1470949 w 6530564"/>
              <a:gd name="connsiteY4187" fmla="*/ 4059589 h 6858000"/>
              <a:gd name="connsiteX4188" fmla="*/ 1463242 w 6530564"/>
              <a:gd name="connsiteY4188" fmla="*/ 4114962 h 6858000"/>
              <a:gd name="connsiteX4189" fmla="*/ 1465238 w 6530564"/>
              <a:gd name="connsiteY4189" fmla="*/ 4124305 h 6858000"/>
              <a:gd name="connsiteX4190" fmla="*/ 1454896 w 6530564"/>
              <a:gd name="connsiteY4190" fmla="*/ 4121629 h 6858000"/>
              <a:gd name="connsiteX4191" fmla="*/ 1452901 w 6530564"/>
              <a:gd name="connsiteY4191" fmla="*/ 4112288 h 6858000"/>
              <a:gd name="connsiteX4192" fmla="*/ 1448230 w 6530564"/>
              <a:gd name="connsiteY4192" fmla="*/ 4113286 h 6858000"/>
              <a:gd name="connsiteX4193" fmla="*/ 1449228 w 6530564"/>
              <a:gd name="connsiteY4193" fmla="*/ 4117957 h 6858000"/>
              <a:gd name="connsiteX4194" fmla="*/ 1426595 w 6530564"/>
              <a:gd name="connsiteY4194" fmla="*/ 4034876 h 6858000"/>
              <a:gd name="connsiteX4195" fmla="*/ 1432264 w 6530564"/>
              <a:gd name="connsiteY4195" fmla="*/ 4038549 h 6858000"/>
              <a:gd name="connsiteX4196" fmla="*/ 1435937 w 6530564"/>
              <a:gd name="connsiteY4196" fmla="*/ 4032880 h 6858000"/>
              <a:gd name="connsiteX4197" fmla="*/ 1437931 w 6530564"/>
              <a:gd name="connsiteY4197" fmla="*/ 4042221 h 6858000"/>
              <a:gd name="connsiteX4198" fmla="*/ 1426954 w 6530564"/>
              <a:gd name="connsiteY4198" fmla="*/ 3990842 h 6858000"/>
              <a:gd name="connsiteX4199" fmla="*/ 1431626 w 6530564"/>
              <a:gd name="connsiteY4199" fmla="*/ 3989844 h 6858000"/>
              <a:gd name="connsiteX4200" fmla="*/ 1430629 w 6530564"/>
              <a:gd name="connsiteY4200" fmla="*/ 3985172 h 6858000"/>
              <a:gd name="connsiteX4201" fmla="*/ 1428631 w 6530564"/>
              <a:gd name="connsiteY4201" fmla="*/ 3975830 h 6858000"/>
              <a:gd name="connsiteX4202" fmla="*/ 1421646 w 6530564"/>
              <a:gd name="connsiteY4202" fmla="*/ 3943133 h 6858000"/>
              <a:gd name="connsiteX4203" fmla="*/ 1420648 w 6530564"/>
              <a:gd name="connsiteY4203" fmla="*/ 3938462 h 6858000"/>
              <a:gd name="connsiteX4204" fmla="*/ 1419652 w 6530564"/>
              <a:gd name="connsiteY4204" fmla="*/ 3933790 h 6858000"/>
              <a:gd name="connsiteX4205" fmla="*/ 1405000 w 6530564"/>
              <a:gd name="connsiteY4205" fmla="*/ 3888080 h 6858000"/>
              <a:gd name="connsiteX4206" fmla="*/ 1404002 w 6530564"/>
              <a:gd name="connsiteY4206" fmla="*/ 3883408 h 6858000"/>
              <a:gd name="connsiteX4207" fmla="*/ 1403004 w 6530564"/>
              <a:gd name="connsiteY4207" fmla="*/ 3878736 h 6858000"/>
              <a:gd name="connsiteX4208" fmla="*/ 1401007 w 6530564"/>
              <a:gd name="connsiteY4208" fmla="*/ 3869395 h 6858000"/>
              <a:gd name="connsiteX4209" fmla="*/ 1398335 w 6530564"/>
              <a:gd name="connsiteY4209" fmla="*/ 3879735 h 6858000"/>
              <a:gd name="connsiteX4210" fmla="*/ 1394660 w 6530564"/>
              <a:gd name="connsiteY4210" fmla="*/ 3885404 h 6858000"/>
              <a:gd name="connsiteX4211" fmla="*/ 1390668 w 6530564"/>
              <a:gd name="connsiteY4211" fmla="*/ 3866720 h 6858000"/>
              <a:gd name="connsiteX4212" fmla="*/ 1395340 w 6530564"/>
              <a:gd name="connsiteY4212" fmla="*/ 3865721 h 6858000"/>
              <a:gd name="connsiteX4213" fmla="*/ 1394342 w 6530564"/>
              <a:gd name="connsiteY4213" fmla="*/ 3861051 h 6858000"/>
              <a:gd name="connsiteX4214" fmla="*/ 1393344 w 6530564"/>
              <a:gd name="connsiteY4214" fmla="*/ 3856381 h 6858000"/>
              <a:gd name="connsiteX4215" fmla="*/ 1388672 w 6530564"/>
              <a:gd name="connsiteY4215" fmla="*/ 3857379 h 6858000"/>
              <a:gd name="connsiteX4216" fmla="*/ 1393024 w 6530564"/>
              <a:gd name="connsiteY4216" fmla="*/ 3832027 h 6858000"/>
              <a:gd name="connsiteX4217" fmla="*/ 1380689 w 6530564"/>
              <a:gd name="connsiteY4217" fmla="*/ 3820009 h 6858000"/>
              <a:gd name="connsiteX4218" fmla="*/ 1383004 w 6530564"/>
              <a:gd name="connsiteY4218" fmla="*/ 3853705 h 6858000"/>
              <a:gd name="connsiteX4219" fmla="*/ 1388672 w 6530564"/>
              <a:gd name="connsiteY4219" fmla="*/ 3857379 h 6858000"/>
              <a:gd name="connsiteX4220" fmla="*/ 1384002 w 6530564"/>
              <a:gd name="connsiteY4220" fmla="*/ 3858376 h 6858000"/>
              <a:gd name="connsiteX4221" fmla="*/ 1385000 w 6530564"/>
              <a:gd name="connsiteY4221" fmla="*/ 3863047 h 6858000"/>
              <a:gd name="connsiteX4222" fmla="*/ 1385998 w 6530564"/>
              <a:gd name="connsiteY4222" fmla="*/ 3867719 h 6858000"/>
              <a:gd name="connsiteX4223" fmla="*/ 1390668 w 6530564"/>
              <a:gd name="connsiteY4223" fmla="*/ 3866720 h 6858000"/>
              <a:gd name="connsiteX4224" fmla="*/ 1393163 w 6530564"/>
              <a:gd name="connsiteY4224" fmla="*/ 3878397 h 6858000"/>
              <a:gd name="connsiteX4225" fmla="*/ 1394660 w 6530564"/>
              <a:gd name="connsiteY4225" fmla="*/ 3885404 h 6858000"/>
              <a:gd name="connsiteX4226" fmla="*/ 1395658 w 6530564"/>
              <a:gd name="connsiteY4226" fmla="*/ 3890075 h 6858000"/>
              <a:gd name="connsiteX4227" fmla="*/ 1390987 w 6530564"/>
              <a:gd name="connsiteY4227" fmla="*/ 3891074 h 6858000"/>
              <a:gd name="connsiteX4228" fmla="*/ 1391984 w 6530564"/>
              <a:gd name="connsiteY4228" fmla="*/ 3895744 h 6858000"/>
              <a:gd name="connsiteX4229" fmla="*/ 1392983 w 6530564"/>
              <a:gd name="connsiteY4229" fmla="*/ 3900415 h 6858000"/>
              <a:gd name="connsiteX4230" fmla="*/ 1420606 w 6530564"/>
              <a:gd name="connsiteY4230" fmla="*/ 4006850 h 6858000"/>
              <a:gd name="connsiteX4231" fmla="*/ 1415936 w 6530564"/>
              <a:gd name="connsiteY4231" fmla="*/ 4007847 h 6858000"/>
              <a:gd name="connsiteX4232" fmla="*/ 1417931 w 6530564"/>
              <a:gd name="connsiteY4232" fmla="*/ 4017190 h 6858000"/>
              <a:gd name="connsiteX4233" fmla="*/ 1421923 w 6530564"/>
              <a:gd name="connsiteY4233" fmla="*/ 4035875 h 6858000"/>
              <a:gd name="connsiteX4234" fmla="*/ 1437890 w 6530564"/>
              <a:gd name="connsiteY4234" fmla="*/ 4110609 h 6858000"/>
              <a:gd name="connsiteX4235" fmla="*/ 1458528 w 6530564"/>
              <a:gd name="connsiteY4235" fmla="*/ 4184349 h 6858000"/>
              <a:gd name="connsiteX4236" fmla="*/ 1462839 w 6530564"/>
              <a:gd name="connsiteY4236" fmla="*/ 4227385 h 6858000"/>
              <a:gd name="connsiteX4237" fmla="*/ 1456490 w 6530564"/>
              <a:gd name="connsiteY4237" fmla="*/ 4243395 h 6858000"/>
              <a:gd name="connsiteX4238" fmla="*/ 1468105 w 6530564"/>
              <a:gd name="connsiteY4238" fmla="*/ 4343482 h 6858000"/>
              <a:gd name="connsiteX4239" fmla="*/ 1461439 w 6530564"/>
              <a:gd name="connsiteY4239" fmla="*/ 4335137 h 6858000"/>
              <a:gd name="connsiteX4240" fmla="*/ 1454730 w 6530564"/>
              <a:gd name="connsiteY4240" fmla="*/ 4395182 h 6858000"/>
              <a:gd name="connsiteX4241" fmla="*/ 1448063 w 6530564"/>
              <a:gd name="connsiteY4241" fmla="*/ 4386836 h 6858000"/>
              <a:gd name="connsiteX4242" fmla="*/ 1450058 w 6530564"/>
              <a:gd name="connsiteY4242" fmla="*/ 4396179 h 6858000"/>
              <a:gd name="connsiteX4243" fmla="*/ 1422075 w 6530564"/>
              <a:gd name="connsiteY4243" fmla="*/ 4333778 h 6858000"/>
              <a:gd name="connsiteX4244" fmla="*/ 1413412 w 6530564"/>
              <a:gd name="connsiteY4244" fmla="*/ 4316093 h 6858000"/>
              <a:gd name="connsiteX4245" fmla="*/ 1412414 w 6530564"/>
              <a:gd name="connsiteY4245" fmla="*/ 4311422 h 6858000"/>
              <a:gd name="connsiteX4246" fmla="*/ 1407741 w 6530564"/>
              <a:gd name="connsiteY4246" fmla="*/ 4312421 h 6858000"/>
              <a:gd name="connsiteX4247" fmla="*/ 1402752 w 6530564"/>
              <a:gd name="connsiteY4247" fmla="*/ 4289064 h 6858000"/>
              <a:gd name="connsiteX4248" fmla="*/ 1393410 w 6530564"/>
              <a:gd name="connsiteY4248" fmla="*/ 4291060 h 6858000"/>
              <a:gd name="connsiteX4249" fmla="*/ 1396404 w 6530564"/>
              <a:gd name="connsiteY4249" fmla="*/ 4305073 h 6858000"/>
              <a:gd name="connsiteX4250" fmla="*/ 1407063 w 6530564"/>
              <a:gd name="connsiteY4250" fmla="*/ 4332102 h 6858000"/>
              <a:gd name="connsiteX4251" fmla="*/ 1419993 w 6530564"/>
              <a:gd name="connsiteY4251" fmla="*/ 4461213 h 6858000"/>
              <a:gd name="connsiteX4252" fmla="*/ 1412648 w 6530564"/>
              <a:gd name="connsiteY4252" fmla="*/ 4472550 h 6858000"/>
              <a:gd name="connsiteX4253" fmla="*/ 1404983 w 6530564"/>
              <a:gd name="connsiteY4253" fmla="*/ 4459535 h 6858000"/>
              <a:gd name="connsiteX4254" fmla="*/ 1403985 w 6530564"/>
              <a:gd name="connsiteY4254" fmla="*/ 4454865 h 6858000"/>
              <a:gd name="connsiteX4255" fmla="*/ 1398316 w 6530564"/>
              <a:gd name="connsiteY4255" fmla="*/ 4451189 h 6858000"/>
              <a:gd name="connsiteX4256" fmla="*/ 1399315 w 6530564"/>
              <a:gd name="connsiteY4256" fmla="*/ 4455862 h 6858000"/>
              <a:gd name="connsiteX4257" fmla="*/ 1400312 w 6530564"/>
              <a:gd name="connsiteY4257" fmla="*/ 4460533 h 6858000"/>
              <a:gd name="connsiteX4258" fmla="*/ 1393645 w 6530564"/>
              <a:gd name="connsiteY4258" fmla="*/ 4452188 h 6858000"/>
              <a:gd name="connsiteX4259" fmla="*/ 1388655 w 6530564"/>
              <a:gd name="connsiteY4259" fmla="*/ 4428834 h 6858000"/>
              <a:gd name="connsiteX4260" fmla="*/ 1396421 w 6530564"/>
              <a:gd name="connsiteY4260" fmla="*/ 4442316 h 6858000"/>
              <a:gd name="connsiteX4261" fmla="*/ 1397319 w 6530564"/>
              <a:gd name="connsiteY4261" fmla="*/ 4446519 h 6858000"/>
              <a:gd name="connsiteX4262" fmla="*/ 1398362 w 6530564"/>
              <a:gd name="connsiteY4262" fmla="*/ 4445687 h 6858000"/>
              <a:gd name="connsiteX4263" fmla="*/ 1396421 w 6530564"/>
              <a:gd name="connsiteY4263" fmla="*/ 4442316 h 6858000"/>
              <a:gd name="connsiteX4264" fmla="*/ 1394700 w 6530564"/>
              <a:gd name="connsiteY4264" fmla="*/ 4434259 h 6858000"/>
              <a:gd name="connsiteX4265" fmla="*/ 1394325 w 6530564"/>
              <a:gd name="connsiteY4265" fmla="*/ 4432507 h 6858000"/>
              <a:gd name="connsiteX4266" fmla="*/ 1398995 w 6530564"/>
              <a:gd name="connsiteY4266" fmla="*/ 4431508 h 6858000"/>
              <a:gd name="connsiteX4267" fmla="*/ 1397996 w 6530564"/>
              <a:gd name="connsiteY4267" fmla="*/ 4426838 h 6858000"/>
              <a:gd name="connsiteX4268" fmla="*/ 1397000 w 6530564"/>
              <a:gd name="connsiteY4268" fmla="*/ 4422167 h 6858000"/>
              <a:gd name="connsiteX4269" fmla="*/ 1392329 w 6530564"/>
              <a:gd name="connsiteY4269" fmla="*/ 4423164 h 6858000"/>
              <a:gd name="connsiteX4270" fmla="*/ 1385662 w 6530564"/>
              <a:gd name="connsiteY4270" fmla="*/ 4414822 h 6858000"/>
              <a:gd name="connsiteX4271" fmla="*/ 1384664 w 6530564"/>
              <a:gd name="connsiteY4271" fmla="*/ 4410150 h 6858000"/>
              <a:gd name="connsiteX4272" fmla="*/ 1383666 w 6530564"/>
              <a:gd name="connsiteY4272" fmla="*/ 4405478 h 6858000"/>
              <a:gd name="connsiteX4273" fmla="*/ 1378801 w 6530564"/>
              <a:gd name="connsiteY4273" fmla="*/ 4382708 h 6858000"/>
              <a:gd name="connsiteX4274" fmla="*/ 1377677 w 6530564"/>
              <a:gd name="connsiteY4274" fmla="*/ 4377453 h 6858000"/>
              <a:gd name="connsiteX4275" fmla="*/ 1377996 w 6530564"/>
              <a:gd name="connsiteY4275" fmla="*/ 4401807 h 6858000"/>
              <a:gd name="connsiteX4276" fmla="*/ 1364344 w 6530564"/>
              <a:gd name="connsiteY4276" fmla="*/ 4360763 h 6858000"/>
              <a:gd name="connsiteX4277" fmla="*/ 1349899 w 6530564"/>
              <a:gd name="connsiteY4277" fmla="*/ 4354235 h 6858000"/>
              <a:gd name="connsiteX4278" fmla="*/ 1345078 w 6530564"/>
              <a:gd name="connsiteY4278" fmla="*/ 4351907 h 6858000"/>
              <a:gd name="connsiteX4279" fmla="*/ 1348800 w 6530564"/>
              <a:gd name="connsiteY4279" fmla="*/ 4372250 h 6858000"/>
              <a:gd name="connsiteX4280" fmla="*/ 1379072 w 6530564"/>
              <a:gd name="connsiteY4280" fmla="*/ 4419338 h 6858000"/>
              <a:gd name="connsiteX4281" fmla="*/ 1389836 w 6530564"/>
              <a:gd name="connsiteY4281" fmla="*/ 4454318 h 6858000"/>
              <a:gd name="connsiteX4282" fmla="*/ 1411363 w 6530564"/>
              <a:gd name="connsiteY4282" fmla="*/ 4524275 h 6858000"/>
              <a:gd name="connsiteX4283" fmla="*/ 1509583 w 6530564"/>
              <a:gd name="connsiteY4283" fmla="*/ 4667558 h 6858000"/>
              <a:gd name="connsiteX4284" fmla="*/ 1577273 w 6530564"/>
              <a:gd name="connsiteY4284" fmla="*/ 4795718 h 6858000"/>
              <a:gd name="connsiteX4285" fmla="*/ 1579917 w 6530564"/>
              <a:gd name="connsiteY4285" fmla="*/ 4798245 h 6858000"/>
              <a:gd name="connsiteX4286" fmla="*/ 1576604 w 6530564"/>
              <a:gd name="connsiteY4286" fmla="*/ 4759879 h 6858000"/>
              <a:gd name="connsiteX4287" fmla="*/ 1731897 w 6530564"/>
              <a:gd name="connsiteY4287" fmla="*/ 5029523 h 6858000"/>
              <a:gd name="connsiteX4288" fmla="*/ 1728521 w 6530564"/>
              <a:gd name="connsiteY4288" fmla="*/ 5034733 h 6858000"/>
              <a:gd name="connsiteX4289" fmla="*/ 1864742 w 6530564"/>
              <a:gd name="connsiteY4289" fmla="*/ 5210497 h 6858000"/>
              <a:gd name="connsiteX4290" fmla="*/ 1960966 w 6530564"/>
              <a:gd name="connsiteY4290" fmla="*/ 5314141 h 6858000"/>
              <a:gd name="connsiteX4291" fmla="*/ 1964240 w 6530564"/>
              <a:gd name="connsiteY4291" fmla="*/ 5316895 h 6858000"/>
              <a:gd name="connsiteX4292" fmla="*/ 1966833 w 6530564"/>
              <a:gd name="connsiteY4292" fmla="*/ 5320459 h 6858000"/>
              <a:gd name="connsiteX4293" fmla="*/ 2003292 w 6530564"/>
              <a:gd name="connsiteY4293" fmla="*/ 5359731 h 6858000"/>
              <a:gd name="connsiteX4294" fmla="*/ 2005134 w 6530564"/>
              <a:gd name="connsiteY4294" fmla="*/ 5358985 h 6858000"/>
              <a:gd name="connsiteX4295" fmla="*/ 2013584 w 6530564"/>
              <a:gd name="connsiteY4295" fmla="*/ 5364962 h 6858000"/>
              <a:gd name="connsiteX4296" fmla="*/ 2011996 w 6530564"/>
              <a:gd name="connsiteY4296" fmla="*/ 5368965 h 6858000"/>
              <a:gd name="connsiteX4297" fmla="*/ 2012621 w 6530564"/>
              <a:gd name="connsiteY4297" fmla="*/ 5369779 h 6858000"/>
              <a:gd name="connsiteX4298" fmla="*/ 2021956 w 6530564"/>
              <a:gd name="connsiteY4298" fmla="*/ 5379834 h 6858000"/>
              <a:gd name="connsiteX4299" fmla="*/ 2059336 w 6530564"/>
              <a:gd name="connsiteY4299" fmla="*/ 5413704 h 6858000"/>
              <a:gd name="connsiteX4300" fmla="*/ 2059384 w 6530564"/>
              <a:gd name="connsiteY4300" fmla="*/ 5410736 h 6858000"/>
              <a:gd name="connsiteX4301" fmla="*/ 2055262 w 6530564"/>
              <a:gd name="connsiteY4301" fmla="*/ 5400017 h 6858000"/>
              <a:gd name="connsiteX4302" fmla="*/ 2068636 w 6530564"/>
              <a:gd name="connsiteY4302" fmla="*/ 5419749 h 6858000"/>
              <a:gd name="connsiteX4303" fmla="*/ 2074568 w 6530564"/>
              <a:gd name="connsiteY4303" fmla="*/ 5427506 h 6858000"/>
              <a:gd name="connsiteX4304" fmla="*/ 2093075 w 6530564"/>
              <a:gd name="connsiteY4304" fmla="*/ 5444275 h 6858000"/>
              <a:gd name="connsiteX4305" fmla="*/ 2096976 w 6530564"/>
              <a:gd name="connsiteY4305" fmla="*/ 5446663 h 6858000"/>
              <a:gd name="connsiteX4306" fmla="*/ 2101272 w 6530564"/>
              <a:gd name="connsiteY4306" fmla="*/ 5451702 h 6858000"/>
              <a:gd name="connsiteX4307" fmla="*/ 2190614 w 6530564"/>
              <a:gd name="connsiteY4307" fmla="*/ 5532655 h 6858000"/>
              <a:gd name="connsiteX4308" fmla="*/ 2190957 w 6530564"/>
              <a:gd name="connsiteY4308" fmla="*/ 5532205 h 6858000"/>
              <a:gd name="connsiteX4309" fmla="*/ 2192913 w 6530564"/>
              <a:gd name="connsiteY4309" fmla="*/ 5534621 h 6858000"/>
              <a:gd name="connsiteX4310" fmla="*/ 2345065 w 6530564"/>
              <a:gd name="connsiteY4310" fmla="*/ 5651238 h 6858000"/>
              <a:gd name="connsiteX4311" fmla="*/ 2345801 w 6530564"/>
              <a:gd name="connsiteY4311" fmla="*/ 5651144 h 6858000"/>
              <a:gd name="connsiteX4312" fmla="*/ 2353680 w 6530564"/>
              <a:gd name="connsiteY4312" fmla="*/ 5653734 h 6858000"/>
              <a:gd name="connsiteX4313" fmla="*/ 2354677 w 6530564"/>
              <a:gd name="connsiteY4313" fmla="*/ 5658406 h 6858000"/>
              <a:gd name="connsiteX4314" fmla="*/ 2354729 w 6530564"/>
              <a:gd name="connsiteY4314" fmla="*/ 5658644 h 6858000"/>
              <a:gd name="connsiteX4315" fmla="*/ 2365695 w 6530564"/>
              <a:gd name="connsiteY4315" fmla="*/ 5667049 h 6858000"/>
              <a:gd name="connsiteX4316" fmla="*/ 2371685 w 6530564"/>
              <a:gd name="connsiteY4316" fmla="*/ 5669425 h 6858000"/>
              <a:gd name="connsiteX4317" fmla="*/ 2370688 w 6530564"/>
              <a:gd name="connsiteY4317" fmla="*/ 5664753 h 6858000"/>
              <a:gd name="connsiteX4318" fmla="*/ 2369689 w 6530564"/>
              <a:gd name="connsiteY4318" fmla="*/ 5660084 h 6858000"/>
              <a:gd name="connsiteX4319" fmla="*/ 2387695 w 6530564"/>
              <a:gd name="connsiteY4319" fmla="*/ 5675773 h 6858000"/>
              <a:gd name="connsiteX4320" fmla="*/ 2388692 w 6530564"/>
              <a:gd name="connsiteY4320" fmla="*/ 5680444 h 6858000"/>
              <a:gd name="connsiteX4321" fmla="*/ 2394361 w 6530564"/>
              <a:gd name="connsiteY4321" fmla="*/ 5684116 h 6858000"/>
              <a:gd name="connsiteX4322" fmla="*/ 2400030 w 6530564"/>
              <a:gd name="connsiteY4322" fmla="*/ 5687790 h 6858000"/>
              <a:gd name="connsiteX4323" fmla="*/ 2405825 w 6530564"/>
              <a:gd name="connsiteY4323" fmla="*/ 5692047 h 6858000"/>
              <a:gd name="connsiteX4324" fmla="*/ 2409797 w 6530564"/>
              <a:gd name="connsiteY4324" fmla="*/ 5696759 h 6858000"/>
              <a:gd name="connsiteX4325" fmla="*/ 2414794 w 6530564"/>
              <a:gd name="connsiteY4325" fmla="*/ 5700011 h 6858000"/>
              <a:gd name="connsiteX4326" fmla="*/ 2432881 w 6530564"/>
              <a:gd name="connsiteY4326" fmla="*/ 5701530 h 6858000"/>
              <a:gd name="connsiteX4327" fmla="*/ 2441390 w 6530564"/>
              <a:gd name="connsiteY4327" fmla="*/ 5698491 h 6858000"/>
              <a:gd name="connsiteX4328" fmla="*/ 2430801 w 6530564"/>
              <a:gd name="connsiteY4328" fmla="*/ 5694648 h 6858000"/>
              <a:gd name="connsiteX4329" fmla="*/ 2423109 w 6530564"/>
              <a:gd name="connsiteY4329" fmla="*/ 5687744 h 6858000"/>
              <a:gd name="connsiteX4330" fmla="*/ 2429054 w 6530564"/>
              <a:gd name="connsiteY4330" fmla="*/ 5686473 h 6858000"/>
              <a:gd name="connsiteX4331" fmla="*/ 2503749 w 6530564"/>
              <a:gd name="connsiteY4331" fmla="*/ 5738894 h 6858000"/>
              <a:gd name="connsiteX4332" fmla="*/ 2509419 w 6530564"/>
              <a:gd name="connsiteY4332" fmla="*/ 5742568 h 6858000"/>
              <a:gd name="connsiteX4333" fmla="*/ 2500075 w 6530564"/>
              <a:gd name="connsiteY4333" fmla="*/ 5744562 h 6858000"/>
              <a:gd name="connsiteX4334" fmla="*/ 2519077 w 6530564"/>
              <a:gd name="connsiteY4334" fmla="*/ 5764924 h 6858000"/>
              <a:gd name="connsiteX4335" fmla="*/ 2540756 w 6530564"/>
              <a:gd name="connsiteY4335" fmla="*/ 5774946 h 6858000"/>
              <a:gd name="connsiteX4336" fmla="*/ 2545427 w 6530564"/>
              <a:gd name="connsiteY4336" fmla="*/ 5773948 h 6858000"/>
              <a:gd name="connsiteX4337" fmla="*/ 2550097 w 6530564"/>
              <a:gd name="connsiteY4337" fmla="*/ 5772950 h 6858000"/>
              <a:gd name="connsiteX4338" fmla="*/ 2572773 w 6530564"/>
              <a:gd name="connsiteY4338" fmla="*/ 5787641 h 6858000"/>
              <a:gd name="connsiteX4339" fmla="*/ 2582118 w 6530564"/>
              <a:gd name="connsiteY4339" fmla="*/ 5785645 h 6858000"/>
              <a:gd name="connsiteX4340" fmla="*/ 2650143 w 6530564"/>
              <a:gd name="connsiteY4340" fmla="*/ 5829723 h 6858000"/>
              <a:gd name="connsiteX4341" fmla="*/ 2670824 w 6530564"/>
              <a:gd name="connsiteY4341" fmla="*/ 5835072 h 6858000"/>
              <a:gd name="connsiteX4342" fmla="*/ 2684158 w 6530564"/>
              <a:gd name="connsiteY4342" fmla="*/ 5851761 h 6858000"/>
              <a:gd name="connsiteX4343" fmla="*/ 2874588 w 6530564"/>
              <a:gd name="connsiteY4343" fmla="*/ 5942950 h 6858000"/>
              <a:gd name="connsiteX4344" fmla="*/ 2956629 w 6530564"/>
              <a:gd name="connsiteY4344" fmla="*/ 5984033 h 6858000"/>
              <a:gd name="connsiteX4345" fmla="*/ 3003657 w 6530564"/>
              <a:gd name="connsiteY4345" fmla="*/ 5998405 h 6858000"/>
              <a:gd name="connsiteX4346" fmla="*/ 3010325 w 6530564"/>
              <a:gd name="connsiteY4346" fmla="*/ 6006750 h 6858000"/>
              <a:gd name="connsiteX4347" fmla="*/ 3052682 w 6530564"/>
              <a:gd name="connsiteY4347" fmla="*/ 6022121 h 6858000"/>
              <a:gd name="connsiteX4348" fmla="*/ 3132727 w 6530564"/>
              <a:gd name="connsiteY4348" fmla="*/ 6053863 h 6858000"/>
              <a:gd name="connsiteX4349" fmla="*/ 3306831 w 6530564"/>
              <a:gd name="connsiteY4349" fmla="*/ 6114351 h 6858000"/>
              <a:gd name="connsiteX4350" fmla="*/ 3409233 w 6530564"/>
              <a:gd name="connsiteY4350" fmla="*/ 6136431 h 6858000"/>
              <a:gd name="connsiteX4351" fmla="*/ 3520977 w 6530564"/>
              <a:gd name="connsiteY4351" fmla="*/ 6156515 h 6858000"/>
              <a:gd name="connsiteX4352" fmla="*/ 3704103 w 6530564"/>
              <a:gd name="connsiteY4352" fmla="*/ 6190654 h 6858000"/>
              <a:gd name="connsiteX4353" fmla="*/ 3841878 w 6530564"/>
              <a:gd name="connsiteY4353" fmla="*/ 6195409 h 6858000"/>
              <a:gd name="connsiteX4354" fmla="*/ 3935617 w 6530564"/>
              <a:gd name="connsiteY4354" fmla="*/ 6199803 h 6858000"/>
              <a:gd name="connsiteX4355" fmla="*/ 4050037 w 6530564"/>
              <a:gd name="connsiteY4355" fmla="*/ 6209548 h 6858000"/>
              <a:gd name="connsiteX4356" fmla="*/ 4164456 w 6530564"/>
              <a:gd name="connsiteY4356" fmla="*/ 6219291 h 6858000"/>
              <a:gd name="connsiteX4357" fmla="*/ 4208491 w 6530564"/>
              <a:gd name="connsiteY4357" fmla="*/ 6219652 h 6858000"/>
              <a:gd name="connsiteX4358" fmla="*/ 4280553 w 6530564"/>
              <a:gd name="connsiteY4358" fmla="*/ 6214026 h 6858000"/>
              <a:gd name="connsiteX4359" fmla="*/ 4299237 w 6530564"/>
              <a:gd name="connsiteY4359" fmla="*/ 6210033 h 6858000"/>
              <a:gd name="connsiteX4360" fmla="*/ 4376966 w 6530564"/>
              <a:gd name="connsiteY4360" fmla="*/ 6208079 h 6858000"/>
              <a:gd name="connsiteX4361" fmla="*/ 4381639 w 6530564"/>
              <a:gd name="connsiteY4361" fmla="*/ 6207082 h 6858000"/>
              <a:gd name="connsiteX4362" fmla="*/ 4382636 w 6530564"/>
              <a:gd name="connsiteY4362" fmla="*/ 6211752 h 6858000"/>
              <a:gd name="connsiteX4363" fmla="*/ 4391979 w 6530564"/>
              <a:gd name="connsiteY4363" fmla="*/ 6209755 h 6858000"/>
              <a:gd name="connsiteX4364" fmla="*/ 4390980 w 6530564"/>
              <a:gd name="connsiteY4364" fmla="*/ 6205086 h 6858000"/>
              <a:gd name="connsiteX4365" fmla="*/ 4386310 w 6530564"/>
              <a:gd name="connsiteY4365" fmla="*/ 6206084 h 6858000"/>
              <a:gd name="connsiteX4366" fmla="*/ 4408667 w 6530564"/>
              <a:gd name="connsiteY4366" fmla="*/ 6196422 h 6858000"/>
              <a:gd name="connsiteX4367" fmla="*/ 4653556 w 6530564"/>
              <a:gd name="connsiteY4367" fmla="*/ 6153870 h 6858000"/>
              <a:gd name="connsiteX4368" fmla="*/ 4745978 w 6530564"/>
              <a:gd name="connsiteY4368" fmla="*/ 6129242 h 6858000"/>
              <a:gd name="connsiteX4369" fmla="*/ 4900802 w 6530564"/>
              <a:gd name="connsiteY4369" fmla="*/ 6076627 h 6858000"/>
              <a:gd name="connsiteX4370" fmla="*/ 5058301 w 6530564"/>
              <a:gd name="connsiteY4370" fmla="*/ 6013674 h 6858000"/>
              <a:gd name="connsiteX4371" fmla="*/ 5152401 w 6530564"/>
              <a:gd name="connsiteY4371" fmla="*/ 5974033 h 6858000"/>
              <a:gd name="connsiteX4372" fmla="*/ 5184101 w 6530564"/>
              <a:gd name="connsiteY4372" fmla="*/ 5962374 h 6858000"/>
              <a:gd name="connsiteX4373" fmla="*/ 5245504 w 6530564"/>
              <a:gd name="connsiteY4373" fmla="*/ 5929720 h 6858000"/>
              <a:gd name="connsiteX4374" fmla="*/ 5246501 w 6530564"/>
              <a:gd name="connsiteY4374" fmla="*/ 5934392 h 6858000"/>
              <a:gd name="connsiteX4375" fmla="*/ 5251173 w 6530564"/>
              <a:gd name="connsiteY4375" fmla="*/ 5933393 h 6858000"/>
              <a:gd name="connsiteX4376" fmla="*/ 5260514 w 6530564"/>
              <a:gd name="connsiteY4376" fmla="*/ 5931398 h 6858000"/>
              <a:gd name="connsiteX4377" fmla="*/ 5264188 w 6530564"/>
              <a:gd name="connsiteY4377" fmla="*/ 5925730 h 6858000"/>
              <a:gd name="connsiteX4378" fmla="*/ 5274527 w 6530564"/>
              <a:gd name="connsiteY4378" fmla="*/ 5928403 h 6858000"/>
              <a:gd name="connsiteX4379" fmla="*/ 5272531 w 6530564"/>
              <a:gd name="connsiteY4379" fmla="*/ 5919062 h 6858000"/>
              <a:gd name="connsiteX4380" fmla="*/ 5277203 w 6530564"/>
              <a:gd name="connsiteY4380" fmla="*/ 5918063 h 6858000"/>
              <a:gd name="connsiteX4381" fmla="*/ 5285546 w 6530564"/>
              <a:gd name="connsiteY4381" fmla="*/ 5911397 h 6858000"/>
              <a:gd name="connsiteX4382" fmla="*/ 5275207 w 6530564"/>
              <a:gd name="connsiteY4382" fmla="*/ 5908722 h 6858000"/>
              <a:gd name="connsiteX4383" fmla="*/ 5276205 w 6530564"/>
              <a:gd name="connsiteY4383" fmla="*/ 5913393 h 6858000"/>
              <a:gd name="connsiteX4384" fmla="*/ 5270536 w 6530564"/>
              <a:gd name="connsiteY4384" fmla="*/ 5909721 h 6858000"/>
              <a:gd name="connsiteX4385" fmla="*/ 5379329 w 6530564"/>
              <a:gd name="connsiteY4385" fmla="*/ 5847404 h 6858000"/>
              <a:gd name="connsiteX4386" fmla="*/ 5542857 w 6530564"/>
              <a:gd name="connsiteY4386" fmla="*/ 5744086 h 6858000"/>
              <a:gd name="connsiteX4387" fmla="*/ 5543855 w 6530564"/>
              <a:gd name="connsiteY4387" fmla="*/ 5748759 h 6858000"/>
              <a:gd name="connsiteX4388" fmla="*/ 5539183 w 6530564"/>
              <a:gd name="connsiteY4388" fmla="*/ 5749756 h 6858000"/>
              <a:gd name="connsiteX4389" fmla="*/ 5536507 w 6530564"/>
              <a:gd name="connsiteY4389" fmla="*/ 5760095 h 6858000"/>
              <a:gd name="connsiteX4390" fmla="*/ 5544853 w 6530564"/>
              <a:gd name="connsiteY4390" fmla="*/ 5753429 h 6858000"/>
              <a:gd name="connsiteX4391" fmla="*/ 5553195 w 6530564"/>
              <a:gd name="connsiteY4391" fmla="*/ 5746762 h 6858000"/>
              <a:gd name="connsiteX4392" fmla="*/ 5568208 w 6530564"/>
              <a:gd name="connsiteY4392" fmla="*/ 5748439 h 6858000"/>
              <a:gd name="connsiteX4393" fmla="*/ 5565793 w 6530564"/>
              <a:gd name="connsiteY4393" fmla="*/ 5742849 h 6858000"/>
              <a:gd name="connsiteX4394" fmla="*/ 5563150 w 6530564"/>
              <a:gd name="connsiteY4394" fmla="*/ 5743821 h 6858000"/>
              <a:gd name="connsiteX4395" fmla="*/ 5569884 w 6530564"/>
              <a:gd name="connsiteY4395" fmla="*/ 5733428 h 6858000"/>
              <a:gd name="connsiteX4396" fmla="*/ 5555871 w 6530564"/>
              <a:gd name="connsiteY4396" fmla="*/ 5736423 h 6858000"/>
              <a:gd name="connsiteX4397" fmla="*/ 5595597 w 6530564"/>
              <a:gd name="connsiteY4397" fmla="*/ 5693746 h 6858000"/>
              <a:gd name="connsiteX4398" fmla="*/ 5601265 w 6530564"/>
              <a:gd name="connsiteY4398" fmla="*/ 5697419 h 6858000"/>
              <a:gd name="connsiteX4399" fmla="*/ 5654005 w 6530564"/>
              <a:gd name="connsiteY4399" fmla="*/ 5647078 h 6858000"/>
              <a:gd name="connsiteX4400" fmla="*/ 5650333 w 6530564"/>
              <a:gd name="connsiteY4400" fmla="*/ 5652747 h 6858000"/>
              <a:gd name="connsiteX4401" fmla="*/ 5713411 w 6530564"/>
              <a:gd name="connsiteY4401" fmla="*/ 5605080 h 6858000"/>
              <a:gd name="connsiteX4402" fmla="*/ 5717085 w 6530564"/>
              <a:gd name="connsiteY4402" fmla="*/ 5599412 h 6858000"/>
              <a:gd name="connsiteX4403" fmla="*/ 5698401 w 6530564"/>
              <a:gd name="connsiteY4403" fmla="*/ 5603403 h 6858000"/>
              <a:gd name="connsiteX4404" fmla="*/ 5739123 w 6530564"/>
              <a:gd name="connsiteY4404" fmla="*/ 5565397 h 6858000"/>
              <a:gd name="connsiteX4405" fmla="*/ 5749465 w 6530564"/>
              <a:gd name="connsiteY4405" fmla="*/ 5568074 h 6858000"/>
              <a:gd name="connsiteX4406" fmla="*/ 5755813 w 6530564"/>
              <a:gd name="connsiteY4406" fmla="*/ 5552065 h 6858000"/>
              <a:gd name="connsiteX4407" fmla="*/ 5759485 w 6530564"/>
              <a:gd name="connsiteY4407" fmla="*/ 5546395 h 6858000"/>
              <a:gd name="connsiteX4408" fmla="*/ 5766831 w 6530564"/>
              <a:gd name="connsiteY4408" fmla="*/ 5535057 h 6858000"/>
              <a:gd name="connsiteX4409" fmla="*/ 5757489 w 6530564"/>
              <a:gd name="connsiteY4409" fmla="*/ 5537052 h 6858000"/>
              <a:gd name="connsiteX4410" fmla="*/ 5752817 w 6530564"/>
              <a:gd name="connsiteY4410" fmla="*/ 5538051 h 6858000"/>
              <a:gd name="connsiteX4411" fmla="*/ 5840612 w 6530564"/>
              <a:gd name="connsiteY4411" fmla="*/ 5446031 h 6858000"/>
              <a:gd name="connsiteX4412" fmla="*/ 5875984 w 6530564"/>
              <a:gd name="connsiteY4412" fmla="*/ 5428705 h 6858000"/>
              <a:gd name="connsiteX4413" fmla="*/ 5876981 w 6530564"/>
              <a:gd name="connsiteY4413" fmla="*/ 5433377 h 6858000"/>
              <a:gd name="connsiteX4414" fmla="*/ 5881654 w 6530564"/>
              <a:gd name="connsiteY4414" fmla="*/ 5432378 h 6858000"/>
              <a:gd name="connsiteX4415" fmla="*/ 5888999 w 6530564"/>
              <a:gd name="connsiteY4415" fmla="*/ 5421040 h 6858000"/>
              <a:gd name="connsiteX4416" fmla="*/ 5892673 w 6530564"/>
              <a:gd name="connsiteY4416" fmla="*/ 5415372 h 6858000"/>
              <a:gd name="connsiteX4417" fmla="*/ 5894349 w 6530564"/>
              <a:gd name="connsiteY4417" fmla="*/ 5400360 h 6858000"/>
              <a:gd name="connsiteX4418" fmla="*/ 5910040 w 6530564"/>
              <a:gd name="connsiteY4418" fmla="*/ 5382356 h 6858000"/>
              <a:gd name="connsiteX4419" fmla="*/ 5885009 w 6530564"/>
              <a:gd name="connsiteY4419" fmla="*/ 5402357 h 6858000"/>
              <a:gd name="connsiteX4420" fmla="*/ 5887003 w 6530564"/>
              <a:gd name="connsiteY4420" fmla="*/ 5411699 h 6858000"/>
              <a:gd name="connsiteX4421" fmla="*/ 5883331 w 6530564"/>
              <a:gd name="connsiteY4421" fmla="*/ 5417368 h 6858000"/>
              <a:gd name="connsiteX4422" fmla="*/ 5878661 w 6530564"/>
              <a:gd name="connsiteY4422" fmla="*/ 5418365 h 6858000"/>
              <a:gd name="connsiteX4423" fmla="*/ 5875984 w 6530564"/>
              <a:gd name="connsiteY4423" fmla="*/ 5428705 h 6858000"/>
              <a:gd name="connsiteX4424" fmla="*/ 5797893 w 6530564"/>
              <a:gd name="connsiteY4424" fmla="*/ 5474694 h 6858000"/>
              <a:gd name="connsiteX4425" fmla="*/ 5788553 w 6530564"/>
              <a:gd name="connsiteY4425" fmla="*/ 5476691 h 6858000"/>
              <a:gd name="connsiteX4426" fmla="*/ 5787554 w 6530564"/>
              <a:gd name="connsiteY4426" fmla="*/ 5472019 h 6858000"/>
              <a:gd name="connsiteX4427" fmla="*/ 5783880 w 6530564"/>
              <a:gd name="connsiteY4427" fmla="*/ 5477689 h 6858000"/>
              <a:gd name="connsiteX4428" fmla="*/ 5779209 w 6530564"/>
              <a:gd name="connsiteY4428" fmla="*/ 5478686 h 6858000"/>
              <a:gd name="connsiteX4429" fmla="*/ 5809467 w 6530564"/>
              <a:gd name="connsiteY4429" fmla="*/ 5437421 h 6858000"/>
              <a:gd name="connsiteX4430" fmla="*/ 5851753 w 6530564"/>
              <a:gd name="connsiteY4430" fmla="*/ 5406742 h 6858000"/>
              <a:gd name="connsiteX4431" fmla="*/ 5852311 w 6530564"/>
              <a:gd name="connsiteY4431" fmla="*/ 5409342 h 6858000"/>
              <a:gd name="connsiteX4432" fmla="*/ 5855983 w 6530564"/>
              <a:gd name="connsiteY4432" fmla="*/ 5403674 h 6858000"/>
              <a:gd name="connsiteX4433" fmla="*/ 5872672 w 6530564"/>
              <a:gd name="connsiteY4433" fmla="*/ 5390339 h 6858000"/>
              <a:gd name="connsiteX4434" fmla="*/ 5868998 w 6530564"/>
              <a:gd name="connsiteY4434" fmla="*/ 5396009 h 6858000"/>
              <a:gd name="connsiteX4435" fmla="*/ 5873671 w 6530564"/>
              <a:gd name="connsiteY4435" fmla="*/ 5395010 h 6858000"/>
              <a:gd name="connsiteX4436" fmla="*/ 5877343 w 6530564"/>
              <a:gd name="connsiteY4436" fmla="*/ 5389341 h 6858000"/>
              <a:gd name="connsiteX4437" fmla="*/ 5944096 w 6530564"/>
              <a:gd name="connsiteY4437" fmla="*/ 5336008 h 6858000"/>
              <a:gd name="connsiteX4438" fmla="*/ 5954436 w 6530564"/>
              <a:gd name="connsiteY4438" fmla="*/ 5338681 h 6858000"/>
              <a:gd name="connsiteX4439" fmla="*/ 5936071 w 6530564"/>
              <a:gd name="connsiteY4439" fmla="*/ 5367026 h 6858000"/>
              <a:gd name="connsiteX4440" fmla="*/ 6011847 w 6530564"/>
              <a:gd name="connsiteY4440" fmla="*/ 5287342 h 6858000"/>
              <a:gd name="connsiteX4441" fmla="*/ 6021190 w 6530564"/>
              <a:gd name="connsiteY4441" fmla="*/ 5285346 h 6858000"/>
              <a:gd name="connsiteX4442" fmla="*/ 6023863 w 6530564"/>
              <a:gd name="connsiteY4442" fmla="*/ 5275006 h 6858000"/>
              <a:gd name="connsiteX4443" fmla="*/ 6041233 w 6530564"/>
              <a:gd name="connsiteY4443" fmla="*/ 5241991 h 6858000"/>
              <a:gd name="connsiteX4444" fmla="*/ 6047899 w 6530564"/>
              <a:gd name="connsiteY4444" fmla="*/ 5250335 h 6858000"/>
              <a:gd name="connsiteX4445" fmla="*/ 6054247 w 6530564"/>
              <a:gd name="connsiteY4445" fmla="*/ 5234325 h 6858000"/>
              <a:gd name="connsiteX4446" fmla="*/ 6057920 w 6530564"/>
              <a:gd name="connsiteY4446" fmla="*/ 5228658 h 6858000"/>
              <a:gd name="connsiteX4447" fmla="*/ 6062591 w 6530564"/>
              <a:gd name="connsiteY4447" fmla="*/ 5227659 h 6858000"/>
              <a:gd name="connsiteX4448" fmla="*/ 6061593 w 6530564"/>
              <a:gd name="connsiteY4448" fmla="*/ 5222988 h 6858000"/>
              <a:gd name="connsiteX4449" fmla="*/ 6057920 w 6530564"/>
              <a:gd name="connsiteY4449" fmla="*/ 5228658 h 6858000"/>
              <a:gd name="connsiteX4450" fmla="*/ 6053250 w 6530564"/>
              <a:gd name="connsiteY4450" fmla="*/ 5229655 h 6858000"/>
              <a:gd name="connsiteX4451" fmla="*/ 6068941 w 6530564"/>
              <a:gd name="connsiteY4451" fmla="*/ 5211651 h 6858000"/>
              <a:gd name="connsiteX4452" fmla="*/ 6069937 w 6530564"/>
              <a:gd name="connsiteY4452" fmla="*/ 5216321 h 6858000"/>
              <a:gd name="connsiteX4453" fmla="*/ 6153103 w 6530564"/>
              <a:gd name="connsiteY4453" fmla="*/ 5056910 h 6858000"/>
              <a:gd name="connsiteX4454" fmla="*/ 6220259 w 6530564"/>
              <a:gd name="connsiteY4454" fmla="*/ 4891153 h 6858000"/>
              <a:gd name="connsiteX4455" fmla="*/ 6232593 w 6530564"/>
              <a:gd name="connsiteY4455" fmla="*/ 4903170 h 6858000"/>
              <a:gd name="connsiteX4456" fmla="*/ 6266691 w 6530564"/>
              <a:gd name="connsiteY4456" fmla="*/ 4788433 h 6858000"/>
              <a:gd name="connsiteX4457" fmla="*/ 6282822 w 6530564"/>
              <a:gd name="connsiteY4457" fmla="*/ 4732481 h 6858000"/>
              <a:gd name="connsiteX4458" fmla="*/ 6302855 w 6530564"/>
              <a:gd name="connsiteY4458" fmla="*/ 4672815 h 6858000"/>
              <a:gd name="connsiteX4459" fmla="*/ 6305460 w 6530564"/>
              <a:gd name="connsiteY4459" fmla="*/ 4672697 h 6858000"/>
              <a:gd name="connsiteX4460" fmla="*/ 6313804 w 6530564"/>
              <a:gd name="connsiteY4460" fmla="*/ 4666031 h 6858000"/>
              <a:gd name="connsiteX4461" fmla="*/ 6318475 w 6530564"/>
              <a:gd name="connsiteY4461" fmla="*/ 4665033 h 6858000"/>
              <a:gd name="connsiteX4462" fmla="*/ 6322827 w 6530564"/>
              <a:gd name="connsiteY4462" fmla="*/ 4639682 h 6858000"/>
              <a:gd name="connsiteX4463" fmla="*/ 6330175 w 6530564"/>
              <a:gd name="connsiteY4463" fmla="*/ 4628345 h 6858000"/>
              <a:gd name="connsiteX4464" fmla="*/ 6329177 w 6530564"/>
              <a:gd name="connsiteY4464" fmla="*/ 4623672 h 6858000"/>
              <a:gd name="connsiteX4465" fmla="*/ 6324505 w 6530564"/>
              <a:gd name="connsiteY4465" fmla="*/ 4624671 h 6858000"/>
              <a:gd name="connsiteX4466" fmla="*/ 6348900 w 6530564"/>
              <a:gd name="connsiteY4466" fmla="*/ 4555965 h 6858000"/>
              <a:gd name="connsiteX4467" fmla="*/ 6345907 w 6530564"/>
              <a:gd name="connsiteY4467" fmla="*/ 4541951 h 6858000"/>
              <a:gd name="connsiteX4468" fmla="*/ 6330216 w 6530564"/>
              <a:gd name="connsiteY4468" fmla="*/ 4559955 h 6858000"/>
              <a:gd name="connsiteX4469" fmla="*/ 6336883 w 6530564"/>
              <a:gd name="connsiteY4469" fmla="*/ 4568299 h 6858000"/>
              <a:gd name="connsiteX4470" fmla="*/ 6314844 w 6530564"/>
              <a:gd name="connsiteY4470" fmla="*/ 4602314 h 6858000"/>
              <a:gd name="connsiteX4471" fmla="*/ 6321192 w 6530564"/>
              <a:gd name="connsiteY4471" fmla="*/ 4586304 h 6858000"/>
              <a:gd name="connsiteX4472" fmla="*/ 6273761 w 6530564"/>
              <a:gd name="connsiteY4472" fmla="*/ 4684354 h 6858000"/>
              <a:gd name="connsiteX4473" fmla="*/ 6228327 w 6530564"/>
              <a:gd name="connsiteY4473" fmla="*/ 4791746 h 6858000"/>
              <a:gd name="connsiteX4474" fmla="*/ 6218983 w 6530564"/>
              <a:gd name="connsiteY4474" fmla="*/ 4793740 h 6858000"/>
              <a:gd name="connsiteX4475" fmla="*/ 6164885 w 6530564"/>
              <a:gd name="connsiteY4475" fmla="*/ 4883446 h 6858000"/>
              <a:gd name="connsiteX4476" fmla="*/ 6142846 w 6530564"/>
              <a:gd name="connsiteY4476" fmla="*/ 4917459 h 6858000"/>
              <a:gd name="connsiteX4477" fmla="*/ 6136497 w 6530564"/>
              <a:gd name="connsiteY4477" fmla="*/ 4933470 h 6858000"/>
              <a:gd name="connsiteX4478" fmla="*/ 6117135 w 6530564"/>
              <a:gd name="connsiteY4478" fmla="*/ 4957143 h 6858000"/>
              <a:gd name="connsiteX4479" fmla="*/ 6085074 w 6530564"/>
              <a:gd name="connsiteY4479" fmla="*/ 5012834 h 6858000"/>
              <a:gd name="connsiteX4480" fmla="*/ 6052017 w 6530564"/>
              <a:gd name="connsiteY4480" fmla="*/ 5063855 h 6858000"/>
              <a:gd name="connsiteX4481" fmla="*/ 5949849 w 6530564"/>
              <a:gd name="connsiteY4481" fmla="*/ 5202903 h 6858000"/>
              <a:gd name="connsiteX4482" fmla="*/ 5919467 w 6530564"/>
              <a:gd name="connsiteY4482" fmla="*/ 5243586 h 6858000"/>
              <a:gd name="connsiteX4483" fmla="*/ 5913797 w 6530564"/>
              <a:gd name="connsiteY4483" fmla="*/ 5239912 h 6858000"/>
              <a:gd name="connsiteX4484" fmla="*/ 5798296 w 6530564"/>
              <a:gd name="connsiteY4484" fmla="*/ 5362272 h 6858000"/>
              <a:gd name="connsiteX4485" fmla="*/ 5770589 w 6530564"/>
              <a:gd name="connsiteY4485" fmla="*/ 5392612 h 6858000"/>
              <a:gd name="connsiteX4486" fmla="*/ 5726193 w 6530564"/>
              <a:gd name="connsiteY4486" fmla="*/ 5436286 h 6858000"/>
              <a:gd name="connsiteX4487" fmla="*/ 5560309 w 6530564"/>
              <a:gd name="connsiteY4487" fmla="*/ 5574296 h 6858000"/>
              <a:gd name="connsiteX4488" fmla="*/ 5511241 w 6530564"/>
              <a:gd name="connsiteY4488" fmla="*/ 5618968 h 6858000"/>
              <a:gd name="connsiteX4489" fmla="*/ 5501899 w 6530564"/>
              <a:gd name="connsiteY4489" fmla="*/ 5620964 h 6858000"/>
              <a:gd name="connsiteX4490" fmla="*/ 5462853 w 6530564"/>
              <a:gd name="connsiteY4490" fmla="*/ 5643958 h 6858000"/>
              <a:gd name="connsiteX4491" fmla="*/ 5434147 w 6530564"/>
              <a:gd name="connsiteY4491" fmla="*/ 5669628 h 6858000"/>
              <a:gd name="connsiteX4492" fmla="*/ 5335695 w 6530564"/>
              <a:gd name="connsiteY4492" fmla="*/ 5734620 h 6858000"/>
              <a:gd name="connsiteX4493" fmla="*/ 5279961 w 6530564"/>
              <a:gd name="connsiteY4493" fmla="*/ 5770948 h 6858000"/>
              <a:gd name="connsiteX4494" fmla="*/ 5196201 w 6530564"/>
              <a:gd name="connsiteY4494" fmla="*/ 5813264 h 6858000"/>
              <a:gd name="connsiteX4495" fmla="*/ 5184185 w 6530564"/>
              <a:gd name="connsiteY4495" fmla="*/ 5825600 h 6858000"/>
              <a:gd name="connsiteX4496" fmla="*/ 5148811 w 6530564"/>
              <a:gd name="connsiteY4496" fmla="*/ 5842926 h 6858000"/>
              <a:gd name="connsiteX4497" fmla="*/ 5098429 w 6530564"/>
              <a:gd name="connsiteY4497" fmla="*/ 5858574 h 6858000"/>
              <a:gd name="connsiteX4498" fmla="*/ 5093078 w 6530564"/>
              <a:gd name="connsiteY4498" fmla="*/ 5879254 h 6858000"/>
              <a:gd name="connsiteX4499" fmla="*/ 5071717 w 6530564"/>
              <a:gd name="connsiteY4499" fmla="*/ 5893584 h 6858000"/>
              <a:gd name="connsiteX4500" fmla="*/ 4963607 w 6530564"/>
              <a:gd name="connsiteY4500" fmla="*/ 5936220 h 6858000"/>
              <a:gd name="connsiteX4501" fmla="*/ 4943924 w 6530564"/>
              <a:gd name="connsiteY4501" fmla="*/ 5935541 h 6858000"/>
              <a:gd name="connsiteX4502" fmla="*/ 4931907 w 6530564"/>
              <a:gd name="connsiteY4502" fmla="*/ 5947877 h 6858000"/>
              <a:gd name="connsiteX4503" fmla="*/ 4927236 w 6530564"/>
              <a:gd name="connsiteY4503" fmla="*/ 5948876 h 6858000"/>
              <a:gd name="connsiteX4504" fmla="*/ 4813453 w 6530564"/>
              <a:gd name="connsiteY4504" fmla="*/ 5987836 h 6858000"/>
              <a:gd name="connsiteX4505" fmla="*/ 4812455 w 6530564"/>
              <a:gd name="connsiteY4505" fmla="*/ 5983165 h 6858000"/>
              <a:gd name="connsiteX4506" fmla="*/ 4789099 w 6530564"/>
              <a:gd name="connsiteY4506" fmla="*/ 5988156 h 6858000"/>
              <a:gd name="connsiteX4507" fmla="*/ 4763071 w 6530564"/>
              <a:gd name="connsiteY4507" fmla="*/ 6003484 h 6858000"/>
              <a:gd name="connsiteX4508" fmla="*/ 4747061 w 6530564"/>
              <a:gd name="connsiteY4508" fmla="*/ 5997136 h 6858000"/>
              <a:gd name="connsiteX4509" fmla="*/ 4687335 w 6530564"/>
              <a:gd name="connsiteY4509" fmla="*/ 6014782 h 6858000"/>
              <a:gd name="connsiteX4510" fmla="*/ 4642621 w 6530564"/>
              <a:gd name="connsiteY4510" fmla="*/ 6034102 h 6858000"/>
              <a:gd name="connsiteX4511" fmla="*/ 4636952 w 6530564"/>
              <a:gd name="connsiteY4511" fmla="*/ 6030429 h 6858000"/>
              <a:gd name="connsiteX4512" fmla="*/ 4563214 w 6530564"/>
              <a:gd name="connsiteY4512" fmla="*/ 6051067 h 6858000"/>
              <a:gd name="connsiteX4513" fmla="*/ 4553871 w 6530564"/>
              <a:gd name="connsiteY4513" fmla="*/ 6053063 h 6858000"/>
              <a:gd name="connsiteX4514" fmla="*/ 4552873 w 6530564"/>
              <a:gd name="connsiteY4514" fmla="*/ 6048393 h 6858000"/>
              <a:gd name="connsiteX4515" fmla="*/ 4547205 w 6530564"/>
              <a:gd name="connsiteY4515" fmla="*/ 6044719 h 6858000"/>
              <a:gd name="connsiteX4516" fmla="*/ 4543531 w 6530564"/>
              <a:gd name="connsiteY4516" fmla="*/ 6050388 h 6858000"/>
              <a:gd name="connsiteX4517" fmla="*/ 4494145 w 6530564"/>
              <a:gd name="connsiteY4517" fmla="*/ 6070708 h 6858000"/>
              <a:gd name="connsiteX4518" fmla="*/ 4478137 w 6530564"/>
              <a:gd name="connsiteY4518" fmla="*/ 6064359 h 6858000"/>
              <a:gd name="connsiteX4519" fmla="*/ 4479134 w 6530564"/>
              <a:gd name="connsiteY4519" fmla="*/ 6069030 h 6858000"/>
              <a:gd name="connsiteX4520" fmla="*/ 4459453 w 6530564"/>
              <a:gd name="connsiteY4520" fmla="*/ 6068351 h 6858000"/>
              <a:gd name="connsiteX4521" fmla="*/ 4432425 w 6530564"/>
              <a:gd name="connsiteY4521" fmla="*/ 6079010 h 6858000"/>
              <a:gd name="connsiteX4522" fmla="*/ 4404399 w 6530564"/>
              <a:gd name="connsiteY4522" fmla="*/ 6084998 h 6858000"/>
              <a:gd name="connsiteX4523" fmla="*/ 4394059 w 6530564"/>
              <a:gd name="connsiteY4523" fmla="*/ 6082323 h 6858000"/>
              <a:gd name="connsiteX4524" fmla="*/ 4379047 w 6530564"/>
              <a:gd name="connsiteY4524" fmla="*/ 6080645 h 6858000"/>
              <a:gd name="connsiteX4525" fmla="*/ 4374376 w 6530564"/>
              <a:gd name="connsiteY4525" fmla="*/ 6081644 h 6858000"/>
              <a:gd name="connsiteX4526" fmla="*/ 4292971 w 6530564"/>
              <a:gd name="connsiteY4526" fmla="*/ 6089266 h 6858000"/>
              <a:gd name="connsiteX4527" fmla="*/ 4193882 w 6530564"/>
              <a:gd name="connsiteY4527" fmla="*/ 6105553 h 6858000"/>
              <a:gd name="connsiteX4528" fmla="*/ 4184541 w 6530564"/>
              <a:gd name="connsiteY4528" fmla="*/ 6107549 h 6858000"/>
              <a:gd name="connsiteX4529" fmla="*/ 4178872 w 6530564"/>
              <a:gd name="connsiteY4529" fmla="*/ 6103875 h 6858000"/>
              <a:gd name="connsiteX4530" fmla="*/ 4174201 w 6530564"/>
              <a:gd name="connsiteY4530" fmla="*/ 6104874 h 6858000"/>
              <a:gd name="connsiteX4531" fmla="*/ 4146175 w 6530564"/>
              <a:gd name="connsiteY4531" fmla="*/ 6110861 h 6858000"/>
              <a:gd name="connsiteX4532" fmla="*/ 4141503 w 6530564"/>
              <a:gd name="connsiteY4532" fmla="*/ 6111859 h 6858000"/>
              <a:gd name="connsiteX4533" fmla="*/ 4135835 w 6530564"/>
              <a:gd name="connsiteY4533" fmla="*/ 6108185 h 6858000"/>
              <a:gd name="connsiteX4534" fmla="*/ 4131163 w 6530564"/>
              <a:gd name="connsiteY4534" fmla="*/ 6109183 h 6858000"/>
              <a:gd name="connsiteX4535" fmla="*/ 4092798 w 6530564"/>
              <a:gd name="connsiteY4535" fmla="*/ 6112497 h 6858000"/>
              <a:gd name="connsiteX4536" fmla="*/ 4082458 w 6530564"/>
              <a:gd name="connsiteY4536" fmla="*/ 6109821 h 6858000"/>
              <a:gd name="connsiteX4537" fmla="*/ 4052435 w 6530564"/>
              <a:gd name="connsiteY4537" fmla="*/ 6106468 h 6858000"/>
              <a:gd name="connsiteX4538" fmla="*/ 4053433 w 6530564"/>
              <a:gd name="connsiteY4538" fmla="*/ 6111138 h 6858000"/>
              <a:gd name="connsiteX4539" fmla="*/ 4043093 w 6530564"/>
              <a:gd name="connsiteY4539" fmla="*/ 6108462 h 6858000"/>
              <a:gd name="connsiteX4540" fmla="*/ 4049935 w 6530564"/>
              <a:gd name="connsiteY4540" fmla="*/ 6103338 h 6858000"/>
              <a:gd name="connsiteX4541" fmla="*/ 4045742 w 6530564"/>
              <a:gd name="connsiteY4541" fmla="*/ 6095312 h 6858000"/>
              <a:gd name="connsiteX4542" fmla="*/ 4059782 w 6530564"/>
              <a:gd name="connsiteY4542" fmla="*/ 6095129 h 6858000"/>
              <a:gd name="connsiteX4543" fmla="*/ 4208575 w 6530564"/>
              <a:gd name="connsiteY4543" fmla="*/ 6082877 h 6858000"/>
              <a:gd name="connsiteX4544" fmla="*/ 4574233 w 6530564"/>
              <a:gd name="connsiteY4544" fmla="*/ 6034059 h 6858000"/>
              <a:gd name="connsiteX4545" fmla="*/ 4653639 w 6530564"/>
              <a:gd name="connsiteY4545" fmla="*/ 6017096 h 6858000"/>
              <a:gd name="connsiteX4546" fmla="*/ 4666657 w 6530564"/>
              <a:gd name="connsiteY4546" fmla="*/ 6009430 h 6858000"/>
              <a:gd name="connsiteX4547" fmla="*/ 4671326 w 6530564"/>
              <a:gd name="connsiteY4547" fmla="*/ 6008432 h 6858000"/>
              <a:gd name="connsiteX4548" fmla="*/ 4680669 w 6530564"/>
              <a:gd name="connsiteY4548" fmla="*/ 6006436 h 6858000"/>
              <a:gd name="connsiteX4549" fmla="*/ 4777762 w 6530564"/>
              <a:gd name="connsiteY4549" fmla="*/ 5980809 h 6858000"/>
              <a:gd name="connsiteX4550" fmla="*/ 4917575 w 6530564"/>
              <a:gd name="connsiteY4550" fmla="*/ 5926517 h 6858000"/>
              <a:gd name="connsiteX4551" fmla="*/ 5024691 w 6530564"/>
              <a:gd name="connsiteY4551" fmla="*/ 5879212 h 6858000"/>
              <a:gd name="connsiteX4552" fmla="*/ 5063735 w 6530564"/>
              <a:gd name="connsiteY4552" fmla="*/ 5856218 h 6858000"/>
              <a:gd name="connsiteX4553" fmla="*/ 5078746 w 6530564"/>
              <a:gd name="connsiteY4553" fmla="*/ 5857895 h 6858000"/>
              <a:gd name="connsiteX4554" fmla="*/ 5094437 w 6530564"/>
              <a:gd name="connsiteY4554" fmla="*/ 5839890 h 6858000"/>
              <a:gd name="connsiteX4555" fmla="*/ 5130807 w 6530564"/>
              <a:gd name="connsiteY4555" fmla="*/ 5827235 h 6858000"/>
              <a:gd name="connsiteX4556" fmla="*/ 5253613 w 6530564"/>
              <a:gd name="connsiteY4556" fmla="*/ 5761925 h 6858000"/>
              <a:gd name="connsiteX4557" fmla="*/ 5273974 w 6530564"/>
              <a:gd name="connsiteY4557" fmla="*/ 5742921 h 6858000"/>
              <a:gd name="connsiteX4558" fmla="*/ 5398457 w 6530564"/>
              <a:gd name="connsiteY4558" fmla="*/ 5662600 h 6858000"/>
              <a:gd name="connsiteX4559" fmla="*/ 5508927 w 6530564"/>
              <a:gd name="connsiteY4559" fmla="*/ 5585273 h 6858000"/>
              <a:gd name="connsiteX4560" fmla="*/ 5516272 w 6530564"/>
              <a:gd name="connsiteY4560" fmla="*/ 5573935 h 6858000"/>
              <a:gd name="connsiteX4561" fmla="*/ 5517271 w 6530564"/>
              <a:gd name="connsiteY4561" fmla="*/ 5578605 h 6858000"/>
              <a:gd name="connsiteX4562" fmla="*/ 5566338 w 6530564"/>
              <a:gd name="connsiteY4562" fmla="*/ 5533934 h 6858000"/>
              <a:gd name="connsiteX4563" fmla="*/ 5597039 w 6530564"/>
              <a:gd name="connsiteY4563" fmla="*/ 5517607 h 6858000"/>
              <a:gd name="connsiteX4564" fmla="*/ 5590371 w 6530564"/>
              <a:gd name="connsiteY4564" fmla="*/ 5509261 h 6858000"/>
              <a:gd name="connsiteX4565" fmla="*/ 5610733 w 6530564"/>
              <a:gd name="connsiteY4565" fmla="*/ 5490259 h 6858000"/>
              <a:gd name="connsiteX4566" fmla="*/ 5625744 w 6530564"/>
              <a:gd name="connsiteY4566" fmla="*/ 5491937 h 6858000"/>
              <a:gd name="connsiteX4567" fmla="*/ 5718210 w 6530564"/>
              <a:gd name="connsiteY4567" fmla="*/ 5398918 h 6858000"/>
              <a:gd name="connsiteX4568" fmla="*/ 5726553 w 6530564"/>
              <a:gd name="connsiteY4568" fmla="*/ 5392252 h 6858000"/>
              <a:gd name="connsiteX4569" fmla="*/ 5730227 w 6530564"/>
              <a:gd name="connsiteY4569" fmla="*/ 5386582 h 6858000"/>
              <a:gd name="connsiteX4570" fmla="*/ 5725555 w 6530564"/>
              <a:gd name="connsiteY4570" fmla="*/ 5387581 h 6858000"/>
              <a:gd name="connsiteX4571" fmla="*/ 5720884 w 6530564"/>
              <a:gd name="connsiteY4571" fmla="*/ 5388578 h 6858000"/>
              <a:gd name="connsiteX4572" fmla="*/ 5821693 w 6530564"/>
              <a:gd name="connsiteY4572" fmla="*/ 5288895 h 6858000"/>
              <a:gd name="connsiteX4573" fmla="*/ 5836704 w 6530564"/>
              <a:gd name="connsiteY4573" fmla="*/ 5290572 h 6858000"/>
              <a:gd name="connsiteX4574" fmla="*/ 5981591 w 6530564"/>
              <a:gd name="connsiteY4574" fmla="*/ 5122858 h 6858000"/>
              <a:gd name="connsiteX4575" fmla="*/ 6118812 w 6530564"/>
              <a:gd name="connsiteY4575" fmla="*/ 4942132 h 6858000"/>
              <a:gd name="connsiteX4576" fmla="*/ 6076412 w 6530564"/>
              <a:gd name="connsiteY4576" fmla="*/ 4995149 h 6858000"/>
              <a:gd name="connsiteX4577" fmla="*/ 6063397 w 6530564"/>
              <a:gd name="connsiteY4577" fmla="*/ 5002813 h 6858000"/>
              <a:gd name="connsiteX4578" fmla="*/ 5966579 w 6530564"/>
              <a:gd name="connsiteY4578" fmla="*/ 5121182 h 6858000"/>
              <a:gd name="connsiteX4579" fmla="*/ 5844729 w 6530564"/>
              <a:gd name="connsiteY4579" fmla="*/ 5259552 h 6858000"/>
              <a:gd name="connsiteX4580" fmla="*/ 5827043 w 6530564"/>
              <a:gd name="connsiteY4580" fmla="*/ 5268214 h 6858000"/>
              <a:gd name="connsiteX4581" fmla="*/ 5759611 w 6530564"/>
              <a:gd name="connsiteY4581" fmla="*/ 5341232 h 6858000"/>
              <a:gd name="connsiteX4582" fmla="*/ 5750269 w 6530564"/>
              <a:gd name="connsiteY4582" fmla="*/ 5343228 h 6858000"/>
              <a:gd name="connsiteX4583" fmla="*/ 5752265 w 6530564"/>
              <a:gd name="connsiteY4583" fmla="*/ 5352569 h 6858000"/>
              <a:gd name="connsiteX4584" fmla="*/ 5656807 w 6530564"/>
              <a:gd name="connsiteY4584" fmla="*/ 5431574 h 6858000"/>
              <a:gd name="connsiteX4585" fmla="*/ 5668823 w 6530564"/>
              <a:gd name="connsiteY4585" fmla="*/ 5419239 h 6858000"/>
              <a:gd name="connsiteX4586" fmla="*/ 5700204 w 6530564"/>
              <a:gd name="connsiteY4586" fmla="*/ 5383229 h 6858000"/>
              <a:gd name="connsiteX4587" fmla="*/ 5759291 w 6530564"/>
              <a:gd name="connsiteY4587" fmla="*/ 5316879 h 6858000"/>
              <a:gd name="connsiteX4588" fmla="*/ 5767637 w 6530564"/>
              <a:gd name="connsiteY4588" fmla="*/ 5310212 h 6858000"/>
              <a:gd name="connsiteX4589" fmla="*/ 5776978 w 6530564"/>
              <a:gd name="connsiteY4589" fmla="*/ 5308215 h 6858000"/>
              <a:gd name="connsiteX4590" fmla="*/ 5795344 w 6530564"/>
              <a:gd name="connsiteY4590" fmla="*/ 5279871 h 6858000"/>
              <a:gd name="connsiteX4591" fmla="*/ 5823052 w 6530564"/>
              <a:gd name="connsiteY4591" fmla="*/ 5249530 h 6858000"/>
              <a:gd name="connsiteX4592" fmla="*/ 5876789 w 6530564"/>
              <a:gd name="connsiteY4592" fmla="*/ 5203859 h 6858000"/>
              <a:gd name="connsiteX4593" fmla="*/ 5875791 w 6530564"/>
              <a:gd name="connsiteY4593" fmla="*/ 5199189 h 6858000"/>
              <a:gd name="connsiteX4594" fmla="*/ 5891483 w 6530564"/>
              <a:gd name="connsiteY4594" fmla="*/ 5181185 h 6858000"/>
              <a:gd name="connsiteX4595" fmla="*/ 5895155 w 6530564"/>
              <a:gd name="connsiteY4595" fmla="*/ 5175515 h 6858000"/>
              <a:gd name="connsiteX4596" fmla="*/ 5926536 w 6530564"/>
              <a:gd name="connsiteY4596" fmla="*/ 5139505 h 6858000"/>
              <a:gd name="connsiteX4597" fmla="*/ 5942227 w 6530564"/>
              <a:gd name="connsiteY4597" fmla="*/ 5121500 h 6858000"/>
              <a:gd name="connsiteX4598" fmla="*/ 5989296 w 6530564"/>
              <a:gd name="connsiteY4598" fmla="*/ 5067486 h 6858000"/>
              <a:gd name="connsiteX4599" fmla="*/ 6008661 w 6530564"/>
              <a:gd name="connsiteY4599" fmla="*/ 5043813 h 6858000"/>
              <a:gd name="connsiteX4600" fmla="*/ 6013332 w 6530564"/>
              <a:gd name="connsiteY4600" fmla="*/ 5042815 h 6858000"/>
              <a:gd name="connsiteX4601" fmla="*/ 6017005 w 6530564"/>
              <a:gd name="connsiteY4601" fmla="*/ 5037145 h 6858000"/>
              <a:gd name="connsiteX4602" fmla="*/ 6016007 w 6530564"/>
              <a:gd name="connsiteY4602" fmla="*/ 5032475 h 6858000"/>
              <a:gd name="connsiteX4603" fmla="*/ 6020679 w 6530564"/>
              <a:gd name="connsiteY4603" fmla="*/ 5031478 h 6858000"/>
              <a:gd name="connsiteX4604" fmla="*/ 6092463 w 6530564"/>
              <a:gd name="connsiteY4604" fmla="*/ 4933109 h 6858000"/>
              <a:gd name="connsiteX4605" fmla="*/ 6100805 w 6530564"/>
              <a:gd name="connsiteY4605" fmla="*/ 4926443 h 6858000"/>
              <a:gd name="connsiteX4606" fmla="*/ 6105477 w 6530564"/>
              <a:gd name="connsiteY4606" fmla="*/ 4925444 h 6858000"/>
              <a:gd name="connsiteX4607" fmla="*/ 6109151 w 6530564"/>
              <a:gd name="connsiteY4607" fmla="*/ 4919775 h 6858000"/>
              <a:gd name="connsiteX4608" fmla="*/ 6108152 w 6530564"/>
              <a:gd name="connsiteY4608" fmla="*/ 4915104 h 6858000"/>
              <a:gd name="connsiteX4609" fmla="*/ 6132867 w 6530564"/>
              <a:gd name="connsiteY4609" fmla="*/ 4870749 h 6858000"/>
              <a:gd name="connsiteX4610" fmla="*/ 6136541 w 6530564"/>
              <a:gd name="connsiteY4610" fmla="*/ 4865082 h 6858000"/>
              <a:gd name="connsiteX4611" fmla="*/ 6139215 w 6530564"/>
              <a:gd name="connsiteY4611" fmla="*/ 4854742 h 6858000"/>
              <a:gd name="connsiteX4612" fmla="*/ 6130068 w 6530564"/>
              <a:gd name="connsiteY4612" fmla="*/ 4856695 h 6858000"/>
              <a:gd name="connsiteX4613" fmla="*/ 6137803 w 6530564"/>
              <a:gd name="connsiteY4613" fmla="*/ 4845276 h 6858000"/>
              <a:gd name="connsiteX4614" fmla="*/ 6138892 w 6530564"/>
              <a:gd name="connsiteY4614" fmla="*/ 4830440 h 6858000"/>
              <a:gd name="connsiteX4615" fmla="*/ 6138972 w 6530564"/>
              <a:gd name="connsiteY4615" fmla="*/ 4830325 h 6858000"/>
              <a:gd name="connsiteX4616" fmla="*/ 6153373 w 6530564"/>
              <a:gd name="connsiteY4616" fmla="*/ 4818137 h 6858000"/>
              <a:gd name="connsiteX4617" fmla="*/ 6165606 w 6530564"/>
              <a:gd name="connsiteY4617" fmla="*/ 4795377 h 6858000"/>
              <a:gd name="connsiteX4618" fmla="*/ 6170277 w 6530564"/>
              <a:gd name="connsiteY4618" fmla="*/ 4794378 h 6858000"/>
              <a:gd name="connsiteX4619" fmla="*/ 6169280 w 6530564"/>
              <a:gd name="connsiteY4619" fmla="*/ 4789708 h 6858000"/>
              <a:gd name="connsiteX4620" fmla="*/ 6168281 w 6530564"/>
              <a:gd name="connsiteY4620" fmla="*/ 4785037 h 6858000"/>
              <a:gd name="connsiteX4621" fmla="*/ 6181297 w 6530564"/>
              <a:gd name="connsiteY4621" fmla="*/ 4777372 h 6858000"/>
              <a:gd name="connsiteX4622" fmla="*/ 6177623 w 6530564"/>
              <a:gd name="connsiteY4622" fmla="*/ 4783041 h 6858000"/>
              <a:gd name="connsiteX4623" fmla="*/ 6174949 w 6530564"/>
              <a:gd name="connsiteY4623" fmla="*/ 4793381 h 6858000"/>
              <a:gd name="connsiteX4624" fmla="*/ 6183293 w 6530564"/>
              <a:gd name="connsiteY4624" fmla="*/ 4786714 h 6858000"/>
              <a:gd name="connsiteX4625" fmla="*/ 6187964 w 6530564"/>
              <a:gd name="connsiteY4625" fmla="*/ 4785716 h 6858000"/>
              <a:gd name="connsiteX4626" fmla="*/ 6174269 w 6530564"/>
              <a:gd name="connsiteY4626" fmla="*/ 4813062 h 6858000"/>
              <a:gd name="connsiteX4627" fmla="*/ 6287136 w 6530564"/>
              <a:gd name="connsiteY4627" fmla="*/ 4632654 h 6858000"/>
              <a:gd name="connsiteX4628" fmla="*/ 6297159 w 6530564"/>
              <a:gd name="connsiteY4628" fmla="*/ 4610975 h 6858000"/>
              <a:gd name="connsiteX4629" fmla="*/ 6300830 w 6530564"/>
              <a:gd name="connsiteY4629" fmla="*/ 4605308 h 6858000"/>
              <a:gd name="connsiteX4630" fmla="*/ 6383677 w 6530564"/>
              <a:gd name="connsiteY4630" fmla="*/ 4421545 h 6858000"/>
              <a:gd name="connsiteX4631" fmla="*/ 6391023 w 6530564"/>
              <a:gd name="connsiteY4631" fmla="*/ 4410207 h 6858000"/>
              <a:gd name="connsiteX4632" fmla="*/ 6384674 w 6530564"/>
              <a:gd name="connsiteY4632" fmla="*/ 4426216 h 6858000"/>
              <a:gd name="connsiteX4633" fmla="*/ 6386671 w 6530564"/>
              <a:gd name="connsiteY4633" fmla="*/ 4435557 h 6858000"/>
              <a:gd name="connsiteX4634" fmla="*/ 6381321 w 6530564"/>
              <a:gd name="connsiteY4634" fmla="*/ 4456237 h 6858000"/>
              <a:gd name="connsiteX4635" fmla="*/ 6377647 w 6530564"/>
              <a:gd name="connsiteY4635" fmla="*/ 4461907 h 6858000"/>
              <a:gd name="connsiteX4636" fmla="*/ 6378645 w 6530564"/>
              <a:gd name="connsiteY4636" fmla="*/ 4466577 h 6858000"/>
              <a:gd name="connsiteX4637" fmla="*/ 6368942 w 6530564"/>
              <a:gd name="connsiteY4637" fmla="*/ 4512608 h 6858000"/>
              <a:gd name="connsiteX4638" fmla="*/ 6371617 w 6530564"/>
              <a:gd name="connsiteY4638" fmla="*/ 4502267 h 6858000"/>
              <a:gd name="connsiteX4639" fmla="*/ 6373613 w 6530564"/>
              <a:gd name="connsiteY4639" fmla="*/ 4511611 h 6858000"/>
              <a:gd name="connsiteX4640" fmla="*/ 6381957 w 6530564"/>
              <a:gd name="connsiteY4640" fmla="*/ 4504944 h 6858000"/>
              <a:gd name="connsiteX4641" fmla="*/ 6382956 w 6530564"/>
              <a:gd name="connsiteY4641" fmla="*/ 4509615 h 6858000"/>
              <a:gd name="connsiteX4642" fmla="*/ 6379282 w 6530564"/>
              <a:gd name="connsiteY4642" fmla="*/ 4515282 h 6858000"/>
              <a:gd name="connsiteX4643" fmla="*/ 6380281 w 6530564"/>
              <a:gd name="connsiteY4643" fmla="*/ 4519954 h 6858000"/>
              <a:gd name="connsiteX4644" fmla="*/ 6372255 w 6530564"/>
              <a:gd name="connsiteY4644" fmla="*/ 4550974 h 6858000"/>
              <a:gd name="connsiteX4645" fmla="*/ 6373253 w 6530564"/>
              <a:gd name="connsiteY4645" fmla="*/ 4555646 h 6858000"/>
              <a:gd name="connsiteX4646" fmla="*/ 6376927 w 6530564"/>
              <a:gd name="connsiteY4646" fmla="*/ 4549976 h 6858000"/>
              <a:gd name="connsiteX4647" fmla="*/ 6381598 w 6530564"/>
              <a:gd name="connsiteY4647" fmla="*/ 4548979 h 6858000"/>
              <a:gd name="connsiteX4648" fmla="*/ 6352849 w 6530564"/>
              <a:gd name="connsiteY4648" fmla="*/ 4643036 h 6858000"/>
              <a:gd name="connsiteX4649" fmla="*/ 6318434 w 6530564"/>
              <a:gd name="connsiteY4649" fmla="*/ 4733420 h 6858000"/>
              <a:gd name="connsiteX4650" fmla="*/ 6319431 w 6530564"/>
              <a:gd name="connsiteY4650" fmla="*/ 4738091 h 6858000"/>
              <a:gd name="connsiteX4651" fmla="*/ 6314760 w 6530564"/>
              <a:gd name="connsiteY4651" fmla="*/ 4739090 h 6858000"/>
              <a:gd name="connsiteX4652" fmla="*/ 6315757 w 6530564"/>
              <a:gd name="connsiteY4652" fmla="*/ 4743761 h 6858000"/>
              <a:gd name="connsiteX4653" fmla="*/ 6312085 w 6530564"/>
              <a:gd name="connsiteY4653" fmla="*/ 4749430 h 6858000"/>
              <a:gd name="connsiteX4654" fmla="*/ 6305737 w 6530564"/>
              <a:gd name="connsiteY4654" fmla="*/ 4765438 h 6858000"/>
              <a:gd name="connsiteX4655" fmla="*/ 6307733 w 6530564"/>
              <a:gd name="connsiteY4655" fmla="*/ 4774781 h 6858000"/>
              <a:gd name="connsiteX4656" fmla="*/ 6313083 w 6530564"/>
              <a:gd name="connsiteY4656" fmla="*/ 4754099 h 6858000"/>
              <a:gd name="connsiteX4657" fmla="*/ 6317755 w 6530564"/>
              <a:gd name="connsiteY4657" fmla="*/ 4753102 h 6858000"/>
              <a:gd name="connsiteX4658" fmla="*/ 6318753 w 6530564"/>
              <a:gd name="connsiteY4658" fmla="*/ 4757773 h 6858000"/>
              <a:gd name="connsiteX4659" fmla="*/ 6322425 w 6530564"/>
              <a:gd name="connsiteY4659" fmla="*/ 4752103 h 6858000"/>
              <a:gd name="connsiteX4660" fmla="*/ 6321427 w 6530564"/>
              <a:gd name="connsiteY4660" fmla="*/ 4747433 h 6858000"/>
              <a:gd name="connsiteX4661" fmla="*/ 6325101 w 6530564"/>
              <a:gd name="connsiteY4661" fmla="*/ 4741765 h 6858000"/>
              <a:gd name="connsiteX4662" fmla="*/ 6331449 w 6530564"/>
              <a:gd name="connsiteY4662" fmla="*/ 4725756 h 6858000"/>
              <a:gd name="connsiteX4663" fmla="*/ 6329453 w 6530564"/>
              <a:gd name="connsiteY4663" fmla="*/ 4716413 h 6858000"/>
              <a:gd name="connsiteX4664" fmla="*/ 6338795 w 6530564"/>
              <a:gd name="connsiteY4664" fmla="*/ 4714417 h 6858000"/>
              <a:gd name="connsiteX4665" fmla="*/ 6345823 w 6530564"/>
              <a:gd name="connsiteY4665" fmla="*/ 4678727 h 6858000"/>
              <a:gd name="connsiteX4666" fmla="*/ 6371215 w 6530564"/>
              <a:gd name="connsiteY4666" fmla="*/ 4614691 h 6858000"/>
              <a:gd name="connsiteX4667" fmla="*/ 6366544 w 6530564"/>
              <a:gd name="connsiteY4667" fmla="*/ 4615689 h 6858000"/>
              <a:gd name="connsiteX4668" fmla="*/ 6373891 w 6530564"/>
              <a:gd name="connsiteY4668" fmla="*/ 4604351 h 6858000"/>
              <a:gd name="connsiteX4669" fmla="*/ 6371895 w 6530564"/>
              <a:gd name="connsiteY4669" fmla="*/ 4595009 h 6858000"/>
              <a:gd name="connsiteX4670" fmla="*/ 6376566 w 6530564"/>
              <a:gd name="connsiteY4670" fmla="*/ 4594011 h 6858000"/>
              <a:gd name="connsiteX4671" fmla="*/ 6383911 w 6530564"/>
              <a:gd name="connsiteY4671" fmla="*/ 4582674 h 6858000"/>
              <a:gd name="connsiteX4672" fmla="*/ 6402637 w 6530564"/>
              <a:gd name="connsiteY4672" fmla="*/ 4510294 h 6858000"/>
              <a:gd name="connsiteX4673" fmla="*/ 6393296 w 6530564"/>
              <a:gd name="connsiteY4673" fmla="*/ 4512289 h 6858000"/>
              <a:gd name="connsiteX4674" fmla="*/ 6427395 w 6530564"/>
              <a:gd name="connsiteY4674" fmla="*/ 4397552 h 6858000"/>
              <a:gd name="connsiteX4675" fmla="*/ 6451471 w 6530564"/>
              <a:gd name="connsiteY4675" fmla="*/ 4304493 h 6858000"/>
              <a:gd name="connsiteX4676" fmla="*/ 6456141 w 6530564"/>
              <a:gd name="connsiteY4676" fmla="*/ 4303494 h 6858000"/>
              <a:gd name="connsiteX4677" fmla="*/ 6472191 w 6530564"/>
              <a:gd name="connsiteY4677" fmla="*/ 4241454 h 6858000"/>
              <a:gd name="connsiteX4678" fmla="*/ 6475185 w 6530564"/>
              <a:gd name="connsiteY4678" fmla="*/ 4255467 h 6858000"/>
              <a:gd name="connsiteX4679" fmla="*/ 6466523 w 6530564"/>
              <a:gd name="connsiteY4679" fmla="*/ 4237782 h 6858000"/>
              <a:gd name="connsiteX4680" fmla="*/ 6490918 w 6530564"/>
              <a:gd name="connsiteY4680" fmla="*/ 4169076 h 6858000"/>
              <a:gd name="connsiteX4681" fmla="*/ 6494591 w 6530564"/>
              <a:gd name="connsiteY4681" fmla="*/ 4163407 h 6858000"/>
              <a:gd name="connsiteX4682" fmla="*/ 6493593 w 6530564"/>
              <a:gd name="connsiteY4682" fmla="*/ 4158734 h 6858000"/>
              <a:gd name="connsiteX4683" fmla="*/ 6488922 w 6530564"/>
              <a:gd name="connsiteY4683" fmla="*/ 4159733 h 6858000"/>
              <a:gd name="connsiteX4684" fmla="*/ 6491597 w 6530564"/>
              <a:gd name="connsiteY4684" fmla="*/ 4149395 h 6858000"/>
              <a:gd name="connsiteX4685" fmla="*/ 6492596 w 6530564"/>
              <a:gd name="connsiteY4685" fmla="*/ 4154064 h 6858000"/>
              <a:gd name="connsiteX4686" fmla="*/ 6497267 w 6530564"/>
              <a:gd name="connsiteY4686" fmla="*/ 4153066 h 6858000"/>
              <a:gd name="connsiteX4687" fmla="*/ 6495271 w 6530564"/>
              <a:gd name="connsiteY4687" fmla="*/ 4143724 h 6858000"/>
              <a:gd name="connsiteX4688" fmla="*/ 6498943 w 6530564"/>
              <a:gd name="connsiteY4688" fmla="*/ 4138054 h 6858000"/>
              <a:gd name="connsiteX4689" fmla="*/ 6495950 w 6530564"/>
              <a:gd name="connsiteY4689" fmla="*/ 4124042 h 6858000"/>
              <a:gd name="connsiteX4690" fmla="*/ 6498625 w 6530564"/>
              <a:gd name="connsiteY4690" fmla="*/ 4113702 h 6858000"/>
              <a:gd name="connsiteX4691" fmla="*/ 6494951 w 6530564"/>
              <a:gd name="connsiteY4691" fmla="*/ 4119372 h 6858000"/>
              <a:gd name="connsiteX4692" fmla="*/ 6491279 w 6530564"/>
              <a:gd name="connsiteY4692" fmla="*/ 4125039 h 6858000"/>
              <a:gd name="connsiteX4693" fmla="*/ 6489284 w 6530564"/>
              <a:gd name="connsiteY4693" fmla="*/ 4115698 h 6858000"/>
              <a:gd name="connsiteX4694" fmla="*/ 6497309 w 6530564"/>
              <a:gd name="connsiteY4694" fmla="*/ 4084679 h 6858000"/>
              <a:gd name="connsiteX4695" fmla="*/ 6509686 w 6530564"/>
              <a:gd name="connsiteY4695" fmla="*/ 4028308 h 6858000"/>
              <a:gd name="connsiteX4696" fmla="*/ 6513359 w 6530564"/>
              <a:gd name="connsiteY4696" fmla="*/ 4022638 h 6858000"/>
              <a:gd name="connsiteX4697" fmla="*/ 6512361 w 6530564"/>
              <a:gd name="connsiteY4697" fmla="*/ 4017968 h 6858000"/>
              <a:gd name="connsiteX4698" fmla="*/ 6516714 w 6530564"/>
              <a:gd name="connsiteY4698" fmla="*/ 3992617 h 6858000"/>
              <a:gd name="connsiteX4699" fmla="*/ 6517393 w 6530564"/>
              <a:gd name="connsiteY4699" fmla="*/ 3972936 h 6858000"/>
              <a:gd name="connsiteX4700" fmla="*/ 6529091 w 6530564"/>
              <a:gd name="connsiteY4700" fmla="*/ 3936247 h 6858000"/>
              <a:gd name="connsiteX4701" fmla="*/ 6530564 w 6530564"/>
              <a:gd name="connsiteY4701" fmla="*/ 3935932 h 6858000"/>
              <a:gd name="connsiteX4702" fmla="*/ 6530564 w 6530564"/>
              <a:gd name="connsiteY4702" fmla="*/ 4704434 h 6858000"/>
              <a:gd name="connsiteX4703" fmla="*/ 6484646 w 6530564"/>
              <a:gd name="connsiteY4703" fmla="*/ 4808415 h 6858000"/>
              <a:gd name="connsiteX4704" fmla="*/ 5551795 w 6530564"/>
              <a:gd name="connsiteY4704" fmla="*/ 5854513 h 6858000"/>
              <a:gd name="connsiteX4705" fmla="*/ 5547125 w 6530564"/>
              <a:gd name="connsiteY4705" fmla="*/ 5855512 h 6858000"/>
              <a:gd name="connsiteX4706" fmla="*/ 5542455 w 6530564"/>
              <a:gd name="connsiteY4706" fmla="*/ 5856509 h 6858000"/>
              <a:gd name="connsiteX4707" fmla="*/ 5536785 w 6530564"/>
              <a:gd name="connsiteY4707" fmla="*/ 5852838 h 6858000"/>
              <a:gd name="connsiteX4708" fmla="*/ 5545129 w 6530564"/>
              <a:gd name="connsiteY4708" fmla="*/ 5846171 h 6858000"/>
              <a:gd name="connsiteX4709" fmla="*/ 5543133 w 6530564"/>
              <a:gd name="connsiteY4709" fmla="*/ 5836827 h 6858000"/>
              <a:gd name="connsiteX4710" fmla="*/ 5534788 w 6530564"/>
              <a:gd name="connsiteY4710" fmla="*/ 5843494 h 6858000"/>
              <a:gd name="connsiteX4711" fmla="*/ 5531117 w 6530564"/>
              <a:gd name="connsiteY4711" fmla="*/ 5849164 h 6858000"/>
              <a:gd name="connsiteX4712" fmla="*/ 5526445 w 6530564"/>
              <a:gd name="connsiteY4712" fmla="*/ 5850162 h 6858000"/>
              <a:gd name="connsiteX4713" fmla="*/ 5511435 w 6530564"/>
              <a:gd name="connsiteY4713" fmla="*/ 5848485 h 6858000"/>
              <a:gd name="connsiteX4714" fmla="*/ 5509757 w 6530564"/>
              <a:gd name="connsiteY4714" fmla="*/ 5863495 h 6858000"/>
              <a:gd name="connsiteX4715" fmla="*/ 5518102 w 6530564"/>
              <a:gd name="connsiteY4715" fmla="*/ 5856829 h 6858000"/>
              <a:gd name="connsiteX4716" fmla="*/ 5515425 w 6530564"/>
              <a:gd name="connsiteY4716" fmla="*/ 5867169 h 6858000"/>
              <a:gd name="connsiteX4717" fmla="*/ 5528441 w 6530564"/>
              <a:gd name="connsiteY4717" fmla="*/ 5859504 h 6858000"/>
              <a:gd name="connsiteX4718" fmla="*/ 5532115 w 6530564"/>
              <a:gd name="connsiteY4718" fmla="*/ 5853836 h 6858000"/>
              <a:gd name="connsiteX4719" fmla="*/ 5529439 w 6530564"/>
              <a:gd name="connsiteY4719" fmla="*/ 5864176 h 6858000"/>
              <a:gd name="connsiteX4720" fmla="*/ 5524768 w 6530564"/>
              <a:gd name="connsiteY4720" fmla="*/ 5865173 h 6858000"/>
              <a:gd name="connsiteX4721" fmla="*/ 5521095 w 6530564"/>
              <a:gd name="connsiteY4721" fmla="*/ 5870842 h 6858000"/>
              <a:gd name="connsiteX4722" fmla="*/ 5522093 w 6530564"/>
              <a:gd name="connsiteY4722" fmla="*/ 5875511 h 6858000"/>
              <a:gd name="connsiteX4723" fmla="*/ 5336527 w 6530564"/>
              <a:gd name="connsiteY4723" fmla="*/ 5986393 h 6858000"/>
              <a:gd name="connsiteX4724" fmla="*/ 5474406 w 6530564"/>
              <a:gd name="connsiteY4724" fmla="*/ 5921652 h 6858000"/>
              <a:gd name="connsiteX4725" fmla="*/ 5743583 w 6530564"/>
              <a:gd name="connsiteY4725" fmla="*/ 5764408 h 6858000"/>
              <a:gd name="connsiteX4726" fmla="*/ 5973095 w 6530564"/>
              <a:gd name="connsiteY4726" fmla="*/ 5598350 h 6858000"/>
              <a:gd name="connsiteX4727" fmla="*/ 5987645 w 6530564"/>
              <a:gd name="connsiteY4727" fmla="*/ 5585565 h 6858000"/>
              <a:gd name="connsiteX4728" fmla="*/ 6396010 w 6530564"/>
              <a:gd name="connsiteY4728" fmla="*/ 5084383 h 6858000"/>
              <a:gd name="connsiteX4729" fmla="*/ 6530564 w 6530564"/>
              <a:gd name="connsiteY4729" fmla="*/ 4845456 h 6858000"/>
              <a:gd name="connsiteX4730" fmla="*/ 6530564 w 6530564"/>
              <a:gd name="connsiteY4730" fmla="*/ 6858000 h 6858000"/>
              <a:gd name="connsiteX4731" fmla="*/ 1733020 w 6530564"/>
              <a:gd name="connsiteY4731" fmla="*/ 6858000 h 6858000"/>
              <a:gd name="connsiteX4732" fmla="*/ 1622264 w 6530564"/>
              <a:gd name="connsiteY4732" fmla="*/ 6769480 h 6858000"/>
              <a:gd name="connsiteX4733" fmla="*/ 1446345 w 6530564"/>
              <a:gd name="connsiteY4733" fmla="*/ 6620355 h 6858000"/>
              <a:gd name="connsiteX4734" fmla="*/ 1021180 w 6530564"/>
              <a:gd name="connsiteY4734" fmla="*/ 6222127 h 6858000"/>
              <a:gd name="connsiteX4735" fmla="*/ 994270 w 6530564"/>
              <a:gd name="connsiteY4735" fmla="*/ 6189838 h 6858000"/>
              <a:gd name="connsiteX4736" fmla="*/ 1002343 w 6530564"/>
              <a:gd name="connsiteY4736" fmla="*/ 6138714 h 6858000"/>
              <a:gd name="connsiteX4737" fmla="*/ 1040015 w 6530564"/>
              <a:gd name="connsiteY4737" fmla="*/ 6154859 h 6858000"/>
              <a:gd name="connsiteX4738" fmla="*/ 1255290 w 6530564"/>
              <a:gd name="connsiteY4738" fmla="*/ 6372807 h 6858000"/>
              <a:gd name="connsiteX4739" fmla="*/ 1301035 w 6530564"/>
              <a:gd name="connsiteY4739" fmla="*/ 6399714 h 6858000"/>
              <a:gd name="connsiteX4740" fmla="*/ 1311799 w 6530564"/>
              <a:gd name="connsiteY4740" fmla="*/ 6399714 h 6858000"/>
              <a:gd name="connsiteX4741" fmla="*/ 1306417 w 6530564"/>
              <a:gd name="connsiteY4741" fmla="*/ 6391643 h 6858000"/>
              <a:gd name="connsiteX4742" fmla="*/ 924306 w 6530564"/>
              <a:gd name="connsiteY4742" fmla="*/ 5969198 h 6858000"/>
              <a:gd name="connsiteX4743" fmla="*/ 811288 w 6530564"/>
              <a:gd name="connsiteY4743" fmla="*/ 5831971 h 6858000"/>
              <a:gd name="connsiteX4744" fmla="*/ 770924 w 6530564"/>
              <a:gd name="connsiteY4744" fmla="*/ 5805064 h 6858000"/>
              <a:gd name="connsiteX4745" fmla="*/ 894705 w 6530564"/>
              <a:gd name="connsiteY4745" fmla="*/ 6068755 h 6858000"/>
              <a:gd name="connsiteX4746" fmla="*/ 267721 w 6530564"/>
              <a:gd name="connsiteY4746" fmla="*/ 5019370 h 6858000"/>
              <a:gd name="connsiteX4747" fmla="*/ 326921 w 6530564"/>
              <a:gd name="connsiteY4747" fmla="*/ 5086639 h 6858000"/>
              <a:gd name="connsiteX4748" fmla="*/ 375357 w 6530564"/>
              <a:gd name="connsiteY4748" fmla="*/ 5167361 h 6858000"/>
              <a:gd name="connsiteX4749" fmla="*/ 493757 w 6530564"/>
              <a:gd name="connsiteY4749" fmla="*/ 5385309 h 6858000"/>
              <a:gd name="connsiteX4750" fmla="*/ 509903 w 6530564"/>
              <a:gd name="connsiteY4750" fmla="*/ 5377237 h 6858000"/>
              <a:gd name="connsiteX4751" fmla="*/ 386121 w 6530564"/>
              <a:gd name="connsiteY4751" fmla="*/ 5159289 h 6858000"/>
              <a:gd name="connsiteX4752" fmla="*/ 87429 w 6530564"/>
              <a:gd name="connsiteY4752" fmla="*/ 4255203 h 6858000"/>
              <a:gd name="connsiteX4753" fmla="*/ 146628 w 6530564"/>
              <a:gd name="connsiteY4753" fmla="*/ 2328641 h 6858000"/>
              <a:gd name="connsiteX4754" fmla="*/ 251574 w 6530564"/>
              <a:gd name="connsiteY4754" fmla="*/ 1973465 h 6858000"/>
              <a:gd name="connsiteX4755" fmla="*/ 273102 w 6530564"/>
              <a:gd name="connsiteY4755" fmla="*/ 1946557 h 6858000"/>
              <a:gd name="connsiteX4756" fmla="*/ 281175 w 6530564"/>
              <a:gd name="connsiteY4756" fmla="*/ 1965393 h 6858000"/>
              <a:gd name="connsiteX4757" fmla="*/ 65900 w 6530564"/>
              <a:gd name="connsiteY4757" fmla="*/ 3133169 h 6858000"/>
              <a:gd name="connsiteX4758" fmla="*/ 76665 w 6530564"/>
              <a:gd name="connsiteY4758" fmla="*/ 3754727 h 6858000"/>
              <a:gd name="connsiteX4759" fmla="*/ 79356 w 6530564"/>
              <a:gd name="connsiteY4759" fmla="*/ 3830068 h 6858000"/>
              <a:gd name="connsiteX4760" fmla="*/ 95501 w 6530564"/>
              <a:gd name="connsiteY4760" fmla="*/ 3862357 h 6858000"/>
              <a:gd name="connsiteX4761" fmla="*/ 117029 w 6530564"/>
              <a:gd name="connsiteY4761" fmla="*/ 3827377 h 6858000"/>
              <a:gd name="connsiteX4762" fmla="*/ 95501 w 6530564"/>
              <a:gd name="connsiteY4762" fmla="*/ 3534088 h 6858000"/>
              <a:gd name="connsiteX4763" fmla="*/ 711722 w 6530564"/>
              <a:gd name="connsiteY4763" fmla="*/ 1290020 h 6858000"/>
              <a:gd name="connsiteX4764" fmla="*/ 722486 w 6530564"/>
              <a:gd name="connsiteY4764" fmla="*/ 1273875 h 6858000"/>
              <a:gd name="connsiteX4765" fmla="*/ 741323 w 6530564"/>
              <a:gd name="connsiteY4765" fmla="*/ 1268493 h 6858000"/>
              <a:gd name="connsiteX4766" fmla="*/ 671359 w 6530564"/>
              <a:gd name="connsiteY4766" fmla="*/ 1411102 h 6858000"/>
              <a:gd name="connsiteX4767" fmla="*/ 238121 w 6530564"/>
              <a:gd name="connsiteY4767" fmla="*/ 2506229 h 6858000"/>
              <a:gd name="connsiteX4768" fmla="*/ 219284 w 6530564"/>
              <a:gd name="connsiteY4768" fmla="*/ 2638075 h 6858000"/>
              <a:gd name="connsiteX4769" fmla="*/ 230049 w 6530564"/>
              <a:gd name="connsiteY4769" fmla="*/ 2667673 h 6858000"/>
              <a:gd name="connsiteX4770" fmla="*/ 259647 w 6530564"/>
              <a:gd name="connsiteY4770" fmla="*/ 2648838 h 6858000"/>
              <a:gd name="connsiteX4771" fmla="*/ 289247 w 6530564"/>
              <a:gd name="connsiteY4771" fmla="*/ 2608477 h 6858000"/>
              <a:gd name="connsiteX4772" fmla="*/ 240811 w 6530564"/>
              <a:gd name="connsiteY4772" fmla="*/ 3528707 h 6858000"/>
              <a:gd name="connsiteX4773" fmla="*/ 256956 w 6530564"/>
              <a:gd name="connsiteY4773" fmla="*/ 3674006 h 6858000"/>
              <a:gd name="connsiteX4774" fmla="*/ 251574 w 6530564"/>
              <a:gd name="connsiteY4774" fmla="*/ 3528707 h 6858000"/>
              <a:gd name="connsiteX4775" fmla="*/ 302703 w 6530564"/>
              <a:gd name="connsiteY4775" fmla="*/ 2764539 h 6858000"/>
              <a:gd name="connsiteX4776" fmla="*/ 789760 w 6530564"/>
              <a:gd name="connsiteY4776" fmla="*/ 1427247 h 6858000"/>
              <a:gd name="connsiteX4777" fmla="*/ 811288 w 6530564"/>
              <a:gd name="connsiteY4777" fmla="*/ 1411102 h 6858000"/>
              <a:gd name="connsiteX4778" fmla="*/ 329611 w 6530564"/>
              <a:gd name="connsiteY4778" fmla="*/ 3267706 h 6858000"/>
              <a:gd name="connsiteX4779" fmla="*/ 353829 w 6530564"/>
              <a:gd name="connsiteY4779" fmla="*/ 3017468 h 6858000"/>
              <a:gd name="connsiteX4780" fmla="*/ 480303 w 6530564"/>
              <a:gd name="connsiteY4780" fmla="*/ 2377074 h 6858000"/>
              <a:gd name="connsiteX4781" fmla="*/ 536812 w 6530564"/>
              <a:gd name="connsiteY4781" fmla="*/ 2148363 h 6858000"/>
              <a:gd name="connsiteX4782" fmla="*/ 579867 w 6530564"/>
              <a:gd name="connsiteY4782" fmla="*/ 2126836 h 6858000"/>
              <a:gd name="connsiteX4783" fmla="*/ 604086 w 6530564"/>
              <a:gd name="connsiteY4783" fmla="*/ 2108002 h 6858000"/>
              <a:gd name="connsiteX4784" fmla="*/ 878561 w 6530564"/>
              <a:gd name="connsiteY4784" fmla="*/ 1516040 h 6858000"/>
              <a:gd name="connsiteX4785" fmla="*/ 916234 w 6530564"/>
              <a:gd name="connsiteY4785" fmla="*/ 1486443 h 6858000"/>
              <a:gd name="connsiteX4786" fmla="*/ 921615 w 6530564"/>
              <a:gd name="connsiteY4786" fmla="*/ 1537567 h 6858000"/>
              <a:gd name="connsiteX4787" fmla="*/ 813979 w 6530564"/>
              <a:gd name="connsiteY4787" fmla="*/ 1747443 h 6858000"/>
              <a:gd name="connsiteX4788" fmla="*/ 811288 w 6530564"/>
              <a:gd name="connsiteY4788" fmla="*/ 1763588 h 6858000"/>
              <a:gd name="connsiteX4789" fmla="*/ 822051 w 6530564"/>
              <a:gd name="connsiteY4789" fmla="*/ 1755515 h 6858000"/>
              <a:gd name="connsiteX4790" fmla="*/ 916234 w 6530564"/>
              <a:gd name="connsiteY4790" fmla="*/ 1664031 h 6858000"/>
              <a:gd name="connsiteX4791" fmla="*/ 1408672 w 6530564"/>
              <a:gd name="connsiteY4791" fmla="*/ 961751 h 6858000"/>
              <a:gd name="connsiteX4792" fmla="*/ 1849984 w 6530564"/>
              <a:gd name="connsiteY4792" fmla="*/ 576976 h 6858000"/>
              <a:gd name="connsiteX4793" fmla="*/ 1876892 w 6530564"/>
              <a:gd name="connsiteY4793" fmla="*/ 560831 h 6858000"/>
              <a:gd name="connsiteX4794" fmla="*/ 3989439 w 6530564"/>
              <a:gd name="connsiteY4794" fmla="*/ 394434 h 6858000"/>
              <a:gd name="connsiteX4795" fmla="*/ 4081738 w 6530564"/>
              <a:gd name="connsiteY4795" fmla="*/ 396538 h 6858000"/>
              <a:gd name="connsiteX4796" fmla="*/ 4080500 w 6530564"/>
              <a:gd name="connsiteY4796" fmla="*/ 396329 h 6858000"/>
              <a:gd name="connsiteX4797" fmla="*/ 4071877 w 6530564"/>
              <a:gd name="connsiteY4797" fmla="*/ 395619 h 6858000"/>
              <a:gd name="connsiteX4798" fmla="*/ 3502109 w 6530564"/>
              <a:gd name="connsiteY4798" fmla="*/ 0 h 6858000"/>
              <a:gd name="connsiteX4799" fmla="*/ 4589616 w 6530564"/>
              <a:gd name="connsiteY4799" fmla="*/ 0 h 6858000"/>
              <a:gd name="connsiteX4800" fmla="*/ 4634080 w 6530564"/>
              <a:gd name="connsiteY4800" fmla="*/ 6163 h 6858000"/>
              <a:gd name="connsiteX4801" fmla="*/ 5022582 w 6530564"/>
              <a:gd name="connsiteY4801" fmla="*/ 89954 h 6858000"/>
              <a:gd name="connsiteX4802" fmla="*/ 5418149 w 6530564"/>
              <a:gd name="connsiteY4802" fmla="*/ 216418 h 6858000"/>
              <a:gd name="connsiteX4803" fmla="*/ 5515022 w 6530564"/>
              <a:gd name="connsiteY4803" fmla="*/ 278306 h 6858000"/>
              <a:gd name="connsiteX4804" fmla="*/ 5679169 w 6530564"/>
              <a:gd name="connsiteY4804" fmla="*/ 353645 h 6858000"/>
              <a:gd name="connsiteX4805" fmla="*/ 5910587 w 6530564"/>
              <a:gd name="connsiteY4805" fmla="*/ 496254 h 6858000"/>
              <a:gd name="connsiteX4806" fmla="*/ 5940187 w 6530564"/>
              <a:gd name="connsiteY4806" fmla="*/ 531233 h 6858000"/>
              <a:gd name="connsiteX4807" fmla="*/ 6314226 w 6530564"/>
              <a:gd name="connsiteY4807" fmla="*/ 835286 h 6858000"/>
              <a:gd name="connsiteX4808" fmla="*/ 6400336 w 6530564"/>
              <a:gd name="connsiteY4808" fmla="*/ 878338 h 6858000"/>
              <a:gd name="connsiteX4809" fmla="*/ 6330373 w 6530564"/>
              <a:gd name="connsiteY4809" fmla="*/ 786854 h 6858000"/>
              <a:gd name="connsiteX4810" fmla="*/ 6136625 w 6530564"/>
              <a:gd name="connsiteY4810" fmla="*/ 638863 h 6858000"/>
              <a:gd name="connsiteX4811" fmla="*/ 6096262 w 6530564"/>
              <a:gd name="connsiteY4811" fmla="*/ 593120 h 6858000"/>
              <a:gd name="connsiteX4812" fmla="*/ 6077425 w 6530564"/>
              <a:gd name="connsiteY4812" fmla="*/ 555450 h 6858000"/>
              <a:gd name="connsiteX4813" fmla="*/ 5800259 w 6530564"/>
              <a:gd name="connsiteY4813" fmla="*/ 321356 h 6858000"/>
              <a:gd name="connsiteX4814" fmla="*/ 5560767 w 6530564"/>
              <a:gd name="connsiteY4814" fmla="*/ 197583 h 6858000"/>
              <a:gd name="connsiteX4815" fmla="*/ 4990292 w 6530564"/>
              <a:gd name="connsiteY4815" fmla="*/ 25376 h 6858000"/>
              <a:gd name="connsiteX4816" fmla="*/ 4858639 w 6530564"/>
              <a:gd name="connsiteY4816" fmla="*/ 0 h 6858000"/>
              <a:gd name="connsiteX4817" fmla="*/ 5574004 w 6530564"/>
              <a:gd name="connsiteY4817" fmla="*/ 0 h 6858000"/>
              <a:gd name="connsiteX4818" fmla="*/ 5574348 w 6530564"/>
              <a:gd name="connsiteY4818" fmla="*/ 150 h 6858000"/>
              <a:gd name="connsiteX4819" fmla="*/ 5641495 w 6530564"/>
              <a:gd name="connsiteY4819" fmla="*/ 17304 h 6858000"/>
              <a:gd name="connsiteX4820" fmla="*/ 5693716 w 6530564"/>
              <a:gd name="connsiteY4820" fmla="*/ 15413 h 6858000"/>
              <a:gd name="connsiteX4821" fmla="*/ 5701308 w 6530564"/>
              <a:gd name="connsiteY4821" fmla="*/ 0 h 6858000"/>
              <a:gd name="connsiteX4822" fmla="*/ 5893094 w 6530564"/>
              <a:gd name="connsiteY4822" fmla="*/ 0 h 6858000"/>
              <a:gd name="connsiteX4823" fmla="*/ 5928120 w 6530564"/>
              <a:gd name="connsiteY4823" fmla="*/ 15497 h 6858000"/>
              <a:gd name="connsiteX4824" fmla="*/ 6037061 w 6530564"/>
              <a:gd name="connsiteY4824" fmla="*/ 65738 h 6858000"/>
              <a:gd name="connsiteX4825" fmla="*/ 6287317 w 6530564"/>
              <a:gd name="connsiteY4825" fmla="*/ 211037 h 6858000"/>
              <a:gd name="connsiteX4826" fmla="*/ 6050517 w 6530564"/>
              <a:gd name="connsiteY4826" fmla="*/ 54974 h 6858000"/>
              <a:gd name="connsiteX4827" fmla="*/ 5964995 w 6530564"/>
              <a:gd name="connsiteY4827" fmla="*/ 3094 h 6858000"/>
              <a:gd name="connsiteX4828" fmla="*/ 5958708 w 6530564"/>
              <a:gd name="connsiteY4828" fmla="*/ 0 h 6858000"/>
              <a:gd name="connsiteX4829" fmla="*/ 6034737 w 6530564"/>
              <a:gd name="connsiteY4829" fmla="*/ 0 h 6858000"/>
              <a:gd name="connsiteX4830" fmla="*/ 6100298 w 6530564"/>
              <a:gd name="connsiteY4830" fmla="*/ 33785 h 6858000"/>
              <a:gd name="connsiteX4831" fmla="*/ 6333063 w 6530564"/>
              <a:gd name="connsiteY4831" fmla="*/ 176056 h 6858000"/>
              <a:gd name="connsiteX4832" fmla="*/ 6349209 w 6530564"/>
              <a:gd name="connsiteY4832" fmla="*/ 178747 h 6858000"/>
              <a:gd name="connsiteX4833" fmla="*/ 6319607 w 6530564"/>
              <a:gd name="connsiteY4833" fmla="*/ 100717 h 6858000"/>
              <a:gd name="connsiteX4834" fmla="*/ 6159296 w 6530564"/>
              <a:gd name="connsiteY4834" fmla="*/ 0 h 6858000"/>
              <a:gd name="connsiteX4835" fmla="*/ 6494412 w 6530564"/>
              <a:gd name="connsiteY4835" fmla="*/ 0 h 6858000"/>
              <a:gd name="connsiteX4836" fmla="*/ 6530564 w 6530564"/>
              <a:gd name="connsiteY4836" fmla="*/ 24963 h 6858000"/>
              <a:gd name="connsiteX4837" fmla="*/ 6530564 w 6530564"/>
              <a:gd name="connsiteY4837" fmla="*/ 2283869 h 6858000"/>
              <a:gd name="connsiteX4838" fmla="*/ 6452592 w 6530564"/>
              <a:gd name="connsiteY4838" fmla="*/ 2135053 h 6858000"/>
              <a:gd name="connsiteX4839" fmla="*/ 6165817 w 6530564"/>
              <a:gd name="connsiteY4839" fmla="*/ 1732932 h 6858000"/>
              <a:gd name="connsiteX4840" fmla="*/ 5773745 w 6530564"/>
              <a:gd name="connsiteY4840" fmla="*/ 1338044 h 6858000"/>
              <a:gd name="connsiteX4841" fmla="*/ 5784085 w 6530564"/>
              <a:gd name="connsiteY4841" fmla="*/ 1340719 h 6858000"/>
              <a:gd name="connsiteX4842" fmla="*/ 5718731 w 6530564"/>
              <a:gd name="connsiteY4842" fmla="*/ 1286303 h 6858000"/>
              <a:gd name="connsiteX4843" fmla="*/ 5679049 w 6530564"/>
              <a:gd name="connsiteY4843" fmla="*/ 1260591 h 6858000"/>
              <a:gd name="connsiteX4844" fmla="*/ 5559003 w 6530564"/>
              <a:gd name="connsiteY4844" fmla="*/ 1178786 h 6858000"/>
              <a:gd name="connsiteX4845" fmla="*/ 5513651 w 6530564"/>
              <a:gd name="connsiteY4845" fmla="*/ 1149403 h 6858000"/>
              <a:gd name="connsiteX4846" fmla="*/ 5089115 w 6530564"/>
              <a:gd name="connsiteY4846" fmla="*/ 922629 h 6858000"/>
              <a:gd name="connsiteX4847" fmla="*/ 5219861 w 6530564"/>
              <a:gd name="connsiteY4847" fmla="*/ 963072 h 6858000"/>
              <a:gd name="connsiteX4848" fmla="*/ 5243535 w 6530564"/>
              <a:gd name="connsiteY4848" fmla="*/ 982437 h 6858000"/>
              <a:gd name="connsiteX4849" fmla="*/ 5376279 w 6530564"/>
              <a:gd name="connsiteY4849" fmla="*/ 1032223 h 6858000"/>
              <a:gd name="connsiteX4850" fmla="*/ 5339271 w 6530564"/>
              <a:gd name="connsiteY4850" fmla="*/ 996174 h 6858000"/>
              <a:gd name="connsiteX4851" fmla="*/ 5227209 w 6530564"/>
              <a:gd name="connsiteY4851" fmla="*/ 951735 h 6858000"/>
              <a:gd name="connsiteX4852" fmla="*/ 5203535 w 6530564"/>
              <a:gd name="connsiteY4852" fmla="*/ 932372 h 6858000"/>
              <a:gd name="connsiteX4853" fmla="*/ 5115146 w 6530564"/>
              <a:gd name="connsiteY4853" fmla="*/ 907298 h 6858000"/>
              <a:gd name="connsiteX4854" fmla="*/ 5028434 w 6530564"/>
              <a:gd name="connsiteY4854" fmla="*/ 867212 h 6858000"/>
              <a:gd name="connsiteX4855" fmla="*/ 5004080 w 6530564"/>
              <a:gd name="connsiteY4855" fmla="*/ 867531 h 6858000"/>
              <a:gd name="connsiteX4856" fmla="*/ 4965395 w 6530564"/>
              <a:gd name="connsiteY4856" fmla="*/ 846491 h 6858000"/>
              <a:gd name="connsiteX4857" fmla="*/ 4917369 w 6530564"/>
              <a:gd name="connsiteY4857" fmla="*/ 827446 h 6858000"/>
              <a:gd name="connsiteX4858" fmla="*/ 4859320 w 6530564"/>
              <a:gd name="connsiteY4858" fmla="*/ 830080 h 6858000"/>
              <a:gd name="connsiteX4859" fmla="*/ 4876327 w 6530564"/>
              <a:gd name="connsiteY4859" fmla="*/ 841099 h 6858000"/>
              <a:gd name="connsiteX4860" fmla="*/ 3393185 w 6530564"/>
              <a:gd name="connsiteY4860" fmla="*/ 757460 h 6858000"/>
              <a:gd name="connsiteX4861" fmla="*/ 3342975 w 6530564"/>
              <a:gd name="connsiteY4861" fmla="*/ 770687 h 6858000"/>
              <a:gd name="connsiteX4862" fmla="*/ 3291917 w 6530564"/>
              <a:gd name="connsiteY4862" fmla="*/ 780409 h 6858000"/>
              <a:gd name="connsiteX4863" fmla="*/ 2400079 w 6530564"/>
              <a:gd name="connsiteY4863" fmla="*/ 1173988 h 6858000"/>
              <a:gd name="connsiteX4864" fmla="*/ 2269683 w 6530564"/>
              <a:gd name="connsiteY4864" fmla="*/ 1256599 h 6858000"/>
              <a:gd name="connsiteX4865" fmla="*/ 2246824 w 6530564"/>
              <a:gd name="connsiteY4865" fmla="*/ 1263510 h 6858000"/>
              <a:gd name="connsiteX4866" fmla="*/ 2244901 w 6530564"/>
              <a:gd name="connsiteY4866" fmla="*/ 1235531 h 6858000"/>
              <a:gd name="connsiteX4867" fmla="*/ 2297569 w 6530564"/>
              <a:gd name="connsiteY4867" fmla="*/ 1187778 h 6858000"/>
              <a:gd name="connsiteX4868" fmla="*/ 2654790 w 6530564"/>
              <a:gd name="connsiteY4868" fmla="*/ 989786 h 6858000"/>
              <a:gd name="connsiteX4869" fmla="*/ 2604795 w 6530564"/>
              <a:gd name="connsiteY4869" fmla="*/ 974104 h 6858000"/>
              <a:gd name="connsiteX4870" fmla="*/ 2728393 w 6530564"/>
              <a:gd name="connsiteY4870" fmla="*/ 907142 h 6858000"/>
              <a:gd name="connsiteX4871" fmla="*/ 3647056 w 6530564"/>
              <a:gd name="connsiteY4871" fmla="*/ 660175 h 6858000"/>
              <a:gd name="connsiteX4872" fmla="*/ 4318016 w 6530564"/>
              <a:gd name="connsiteY4872" fmla="*/ 687170 h 6858000"/>
              <a:gd name="connsiteX4873" fmla="*/ 4516487 w 6530564"/>
              <a:gd name="connsiteY4873" fmla="*/ 723856 h 6858000"/>
              <a:gd name="connsiteX4874" fmla="*/ 4557781 w 6530564"/>
              <a:gd name="connsiteY4874" fmla="*/ 698810 h 6858000"/>
              <a:gd name="connsiteX4875" fmla="*/ 4518180 w 6530564"/>
              <a:gd name="connsiteY4875" fmla="*/ 674824 h 6858000"/>
              <a:gd name="connsiteX4876" fmla="*/ 4454063 w 6530564"/>
              <a:gd name="connsiteY4876" fmla="*/ 649993 h 6858000"/>
              <a:gd name="connsiteX4877" fmla="*/ 4809052 w 6530564"/>
              <a:gd name="connsiteY4877" fmla="*/ 697851 h 6858000"/>
              <a:gd name="connsiteX4878" fmla="*/ 5011799 w 6530564"/>
              <a:gd name="connsiteY4878" fmla="*/ 764041 h 6858000"/>
              <a:gd name="connsiteX4879" fmla="*/ 4817092 w 6530564"/>
              <a:gd name="connsiteY4879" fmla="*/ 688021 h 6858000"/>
              <a:gd name="connsiteX4880" fmla="*/ 4528741 w 6530564"/>
              <a:gd name="connsiteY4880" fmla="*/ 619842 h 6858000"/>
              <a:gd name="connsiteX4881" fmla="*/ 3716648 w 6530564"/>
              <a:gd name="connsiteY4881" fmla="*/ 568249 h 6858000"/>
              <a:gd name="connsiteX4882" fmla="*/ 3612199 w 6530564"/>
              <a:gd name="connsiteY4882" fmla="*/ 582452 h 6858000"/>
              <a:gd name="connsiteX4883" fmla="*/ 3645435 w 6530564"/>
              <a:gd name="connsiteY4883" fmla="*/ 595629 h 6858000"/>
              <a:gd name="connsiteX4884" fmla="*/ 4335789 w 6530564"/>
              <a:gd name="connsiteY4884" fmla="*/ 618481 h 6858000"/>
              <a:gd name="connsiteX4885" fmla="*/ 4369439 w 6530564"/>
              <a:gd name="connsiteY4885" fmla="*/ 633599 h 6858000"/>
              <a:gd name="connsiteX4886" fmla="*/ 4330367 w 6530564"/>
              <a:gd name="connsiteY4886" fmla="*/ 650057 h 6858000"/>
              <a:gd name="connsiteX4887" fmla="*/ 4109450 w 6530564"/>
              <a:gd name="connsiteY4887" fmla="*/ 622223 h 6858000"/>
              <a:gd name="connsiteX4888" fmla="*/ 3144894 w 6530564"/>
              <a:gd name="connsiteY4888" fmla="*/ 720819 h 6858000"/>
              <a:gd name="connsiteX4889" fmla="*/ 2449900 w 6530564"/>
              <a:gd name="connsiteY4889" fmla="*/ 1027476 h 6858000"/>
              <a:gd name="connsiteX4890" fmla="*/ 2308845 w 6530564"/>
              <a:gd name="connsiteY4890" fmla="*/ 1098169 h 6858000"/>
              <a:gd name="connsiteX4891" fmla="*/ 3399136 w 6530564"/>
              <a:gd name="connsiteY4891" fmla="*/ 619861 h 6858000"/>
              <a:gd name="connsiteX4892" fmla="*/ 3330855 w 6530564"/>
              <a:gd name="connsiteY4892" fmla="*/ 604030 h 6858000"/>
              <a:gd name="connsiteX4893" fmla="*/ 3520230 w 6530564"/>
              <a:gd name="connsiteY4893" fmla="*/ 569654 h 6858000"/>
              <a:gd name="connsiteX4894" fmla="*/ 3790217 w 6530564"/>
              <a:gd name="connsiteY4894" fmla="*/ 542392 h 6858000"/>
              <a:gd name="connsiteX4895" fmla="*/ 3810723 w 6530564"/>
              <a:gd name="connsiteY4895" fmla="*/ 533954 h 6858000"/>
              <a:gd name="connsiteX4896" fmla="*/ 3790368 w 6530564"/>
              <a:gd name="connsiteY4896" fmla="*/ 524109 h 6858000"/>
              <a:gd name="connsiteX4897" fmla="*/ 3455830 w 6530564"/>
              <a:gd name="connsiteY4897" fmla="*/ 552995 h 6858000"/>
              <a:gd name="connsiteX4898" fmla="*/ 3373410 w 6530564"/>
              <a:gd name="connsiteY4898" fmla="*/ 556409 h 6858000"/>
              <a:gd name="connsiteX4899" fmla="*/ 3041191 w 6530564"/>
              <a:gd name="connsiteY4899" fmla="*/ 643608 h 6858000"/>
              <a:gd name="connsiteX4900" fmla="*/ 2341622 w 6530564"/>
              <a:gd name="connsiteY4900" fmla="*/ 957326 h 6858000"/>
              <a:gd name="connsiteX4901" fmla="*/ 1953599 w 6530564"/>
              <a:gd name="connsiteY4901" fmla="*/ 1238958 h 6858000"/>
              <a:gd name="connsiteX4902" fmla="*/ 1914658 w 6530564"/>
              <a:gd name="connsiteY4902" fmla="*/ 1265528 h 6858000"/>
              <a:gd name="connsiteX4903" fmla="*/ 1953768 w 6530564"/>
              <a:gd name="connsiteY4903" fmla="*/ 1192281 h 6858000"/>
              <a:gd name="connsiteX4904" fmla="*/ 2273195 w 6530564"/>
              <a:gd name="connsiteY4904" fmla="*/ 959778 h 6858000"/>
              <a:gd name="connsiteX4905" fmla="*/ 3429259 w 6530564"/>
              <a:gd name="connsiteY4905" fmla="*/ 514058 h 6858000"/>
              <a:gd name="connsiteX4906" fmla="*/ 3947467 w 6530564"/>
              <a:gd name="connsiteY4906" fmla="*/ 490544 h 6858000"/>
              <a:gd name="connsiteX4907" fmla="*/ 4596509 w 6530564"/>
              <a:gd name="connsiteY4907" fmla="*/ 566835 h 6858000"/>
              <a:gd name="connsiteX4908" fmla="*/ 4640121 w 6530564"/>
              <a:gd name="connsiteY4908" fmla="*/ 600103 h 6858000"/>
              <a:gd name="connsiteX4909" fmla="*/ 4657014 w 6530564"/>
              <a:gd name="connsiteY4909" fmla="*/ 612717 h 6858000"/>
              <a:gd name="connsiteX4910" fmla="*/ 5039385 w 6530564"/>
              <a:gd name="connsiteY4910" fmla="*/ 731785 h 6858000"/>
              <a:gd name="connsiteX4911" fmla="*/ 5051435 w 6530564"/>
              <a:gd name="connsiteY4911" fmla="*/ 731238 h 6858000"/>
              <a:gd name="connsiteX4912" fmla="*/ 5018085 w 6530564"/>
              <a:gd name="connsiteY4912" fmla="*/ 679555 h 6858000"/>
              <a:gd name="connsiteX4913" fmla="*/ 4427845 w 6530564"/>
              <a:gd name="connsiteY4913" fmla="*/ 489308 h 6858000"/>
              <a:gd name="connsiteX4914" fmla="*/ 4310509 w 6530564"/>
              <a:gd name="connsiteY4914" fmla="*/ 471335 h 6858000"/>
              <a:gd name="connsiteX4915" fmla="*/ 4176892 w 6530564"/>
              <a:gd name="connsiteY4915" fmla="*/ 462604 h 6858000"/>
              <a:gd name="connsiteX4916" fmla="*/ 3954287 w 6530564"/>
              <a:gd name="connsiteY4916" fmla="*/ 461274 h 6858000"/>
              <a:gd name="connsiteX4917" fmla="*/ 3706721 w 6530564"/>
              <a:gd name="connsiteY4917" fmla="*/ 469347 h 6858000"/>
              <a:gd name="connsiteX4918" fmla="*/ 3819638 w 6530564"/>
              <a:gd name="connsiteY4918" fmla="*/ 441228 h 6858000"/>
              <a:gd name="connsiteX4919" fmla="*/ 3678438 w 6530564"/>
              <a:gd name="connsiteY4919" fmla="*/ 446944 h 6858000"/>
              <a:gd name="connsiteX4920" fmla="*/ 3428450 w 6530564"/>
              <a:gd name="connsiteY4920" fmla="*/ 481785 h 6858000"/>
              <a:gd name="connsiteX4921" fmla="*/ 2876370 w 6530564"/>
              <a:gd name="connsiteY4921" fmla="*/ 622042 h 6858000"/>
              <a:gd name="connsiteX4922" fmla="*/ 2659974 w 6530564"/>
              <a:gd name="connsiteY4922" fmla="*/ 672328 h 6858000"/>
              <a:gd name="connsiteX4923" fmla="*/ 3002779 w 6530564"/>
              <a:gd name="connsiteY4923" fmla="*/ 546873 h 6858000"/>
              <a:gd name="connsiteX4924" fmla="*/ 3243522 w 6530564"/>
              <a:gd name="connsiteY4924" fmla="*/ 482631 h 6858000"/>
              <a:gd name="connsiteX4925" fmla="*/ 3245900 w 6530564"/>
              <a:gd name="connsiteY4925" fmla="*/ 478428 h 6858000"/>
              <a:gd name="connsiteX4926" fmla="*/ 3260028 w 6530564"/>
              <a:gd name="connsiteY4926" fmla="*/ 466656 h 6858000"/>
              <a:gd name="connsiteX4927" fmla="*/ 3251955 w 6530564"/>
              <a:gd name="connsiteY4927" fmla="*/ 461274 h 6858000"/>
              <a:gd name="connsiteX4928" fmla="*/ 3098571 w 6530564"/>
              <a:gd name="connsiteY4928" fmla="*/ 490872 h 6858000"/>
              <a:gd name="connsiteX4929" fmla="*/ 2651879 w 6530564"/>
              <a:gd name="connsiteY4929" fmla="*/ 673842 h 6858000"/>
              <a:gd name="connsiteX4930" fmla="*/ 2549624 w 6530564"/>
              <a:gd name="connsiteY4930" fmla="*/ 692677 h 6858000"/>
              <a:gd name="connsiteX4931" fmla="*/ 2455442 w 6530564"/>
              <a:gd name="connsiteY4931" fmla="*/ 727656 h 6858000"/>
              <a:gd name="connsiteX4932" fmla="*/ 2291295 w 6530564"/>
              <a:gd name="connsiteY4932" fmla="*/ 751874 h 6858000"/>
              <a:gd name="connsiteX4933" fmla="*/ 3763231 w 6530564"/>
              <a:gd name="connsiteY4933" fmla="*/ 200274 h 6858000"/>
              <a:gd name="connsiteX4934" fmla="*/ 2579224 w 6530564"/>
              <a:gd name="connsiteY4934" fmla="*/ 507017 h 6858000"/>
              <a:gd name="connsiteX4935" fmla="*/ 3604465 w 6530564"/>
              <a:gd name="connsiteY4935" fmla="*/ 146459 h 6858000"/>
              <a:gd name="connsiteX4936" fmla="*/ 4702363 w 6530564"/>
              <a:gd name="connsiteY4936" fmla="*/ 165295 h 6858000"/>
              <a:gd name="connsiteX4937" fmla="*/ 4632399 w 6530564"/>
              <a:gd name="connsiteY4937" fmla="*/ 133006 h 6858000"/>
              <a:gd name="connsiteX4938" fmla="*/ 3854723 w 6530564"/>
              <a:gd name="connsiteY4938" fmla="*/ 89954 h 6858000"/>
              <a:gd name="connsiteX4939" fmla="*/ 3763231 w 6530564"/>
              <a:gd name="connsiteY4939" fmla="*/ 76501 h 6858000"/>
              <a:gd name="connsiteX4940" fmla="*/ 3728249 w 6530564"/>
              <a:gd name="connsiteY4940" fmla="*/ 73810 h 6858000"/>
              <a:gd name="connsiteX4941" fmla="*/ 3356901 w 6530564"/>
              <a:gd name="connsiteY4941" fmla="*/ 157222 h 6858000"/>
              <a:gd name="connsiteX4942" fmla="*/ 2633042 w 6530564"/>
              <a:gd name="connsiteY4942" fmla="*/ 383243 h 6858000"/>
              <a:gd name="connsiteX4943" fmla="*/ 2565769 w 6530564"/>
              <a:gd name="connsiteY4943" fmla="*/ 396697 h 6858000"/>
              <a:gd name="connsiteX4944" fmla="*/ 3141627 w 6530564"/>
              <a:gd name="connsiteY4944" fmla="*/ 151840 h 6858000"/>
              <a:gd name="connsiteX4945" fmla="*/ 2756825 w 6530564"/>
              <a:gd name="connsiteY4945" fmla="*/ 229872 h 6858000"/>
              <a:gd name="connsiteX4946" fmla="*/ 2861770 w 6530564"/>
              <a:gd name="connsiteY4946" fmla="*/ 170676 h 6858000"/>
              <a:gd name="connsiteX4947" fmla="*/ 3120100 w 6530564"/>
              <a:gd name="connsiteY4947" fmla="*/ 103408 h 6858000"/>
              <a:gd name="connsiteX4948" fmla="*/ 3319228 w 6530564"/>
              <a:gd name="connsiteY4948" fmla="*/ 76501 h 6858000"/>
              <a:gd name="connsiteX4949" fmla="*/ 3399956 w 6530564"/>
              <a:gd name="connsiteY4949" fmla="*/ 33449 h 6858000"/>
              <a:gd name="connsiteX4950" fmla="*/ 3456465 w 6530564"/>
              <a:gd name="connsiteY4950" fmla="*/ 6542 h 6858000"/>
              <a:gd name="connsiteX4951" fmla="*/ 2942330 w 6530564"/>
              <a:gd name="connsiteY4951" fmla="*/ 0 h 6858000"/>
              <a:gd name="connsiteX4952" fmla="*/ 3174123 w 6530564"/>
              <a:gd name="connsiteY4952" fmla="*/ 0 h 6858000"/>
              <a:gd name="connsiteX4953" fmla="*/ 3100717 w 6530564"/>
              <a:gd name="connsiteY4953" fmla="*/ 23190 h 6858000"/>
              <a:gd name="connsiteX4954" fmla="*/ 3012463 w 6530564"/>
              <a:gd name="connsiteY4954" fmla="*/ 63047 h 6858000"/>
              <a:gd name="connsiteX4955" fmla="*/ 2439295 w 6530564"/>
              <a:gd name="connsiteY4955" fmla="*/ 291759 h 6858000"/>
              <a:gd name="connsiteX4956" fmla="*/ 2380096 w 6530564"/>
              <a:gd name="connsiteY4956" fmla="*/ 291759 h 6858000"/>
              <a:gd name="connsiteX4957" fmla="*/ 2396241 w 6530564"/>
              <a:gd name="connsiteY4957" fmla="*/ 229872 h 6858000"/>
              <a:gd name="connsiteX4958" fmla="*/ 2452751 w 6530564"/>
              <a:gd name="connsiteY4958" fmla="*/ 189511 h 6858000"/>
              <a:gd name="connsiteX4959" fmla="*/ 2834861 w 6530564"/>
              <a:gd name="connsiteY4959" fmla="*/ 39503 h 6858000"/>
              <a:gd name="connsiteX4960" fmla="*/ 2576296 w 6530564"/>
              <a:gd name="connsiteY4960" fmla="*/ 0 h 6858000"/>
              <a:gd name="connsiteX4961" fmla="*/ 2746997 w 6530564"/>
              <a:gd name="connsiteY4961" fmla="*/ 0 h 6858000"/>
              <a:gd name="connsiteX4962" fmla="*/ 2705697 w 6530564"/>
              <a:gd name="connsiteY4962" fmla="*/ 14613 h 6858000"/>
              <a:gd name="connsiteX4963" fmla="*/ 2509260 w 6530564"/>
              <a:gd name="connsiteY4963" fmla="*/ 87263 h 6858000"/>
              <a:gd name="connsiteX4964" fmla="*/ 2476969 w 6530564"/>
              <a:gd name="connsiteY4964" fmla="*/ 89954 h 6858000"/>
              <a:gd name="connsiteX4965" fmla="*/ 2482350 w 6530564"/>
              <a:gd name="connsiteY4965" fmla="*/ 52283 h 6858000"/>
              <a:gd name="connsiteX4966" fmla="*/ 2565769 w 6530564"/>
              <a:gd name="connsiteY4966" fmla="*/ 38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</a:cxnLst>
            <a:rect l="l" t="t" r="r" b="b"/>
            <a:pathLst>
              <a:path w="6530564" h="6858000">
                <a:moveTo>
                  <a:pt x="4044771" y="6093451"/>
                </a:moveTo>
                <a:lnTo>
                  <a:pt x="4045742" y="6095312"/>
                </a:lnTo>
                <a:lnTo>
                  <a:pt x="4035428" y="6095447"/>
                </a:lnTo>
                <a:cubicBezTo>
                  <a:pt x="4040099" y="6094449"/>
                  <a:pt x="4040099" y="6094449"/>
                  <a:pt x="4044771" y="6093451"/>
                </a:cubicBezTo>
                <a:close/>
                <a:moveTo>
                  <a:pt x="4313376" y="6001876"/>
                </a:moveTo>
                <a:cubicBezTo>
                  <a:pt x="4319045" y="6005548"/>
                  <a:pt x="4328387" y="6003552"/>
                  <a:pt x="4333057" y="6002555"/>
                </a:cubicBezTo>
                <a:cubicBezTo>
                  <a:pt x="4334056" y="6007226"/>
                  <a:pt x="4334056" y="6007226"/>
                  <a:pt x="4334056" y="6007226"/>
                </a:cubicBezTo>
                <a:cubicBezTo>
                  <a:pt x="4334056" y="6007226"/>
                  <a:pt x="4334056" y="6007226"/>
                  <a:pt x="4335053" y="6011898"/>
                </a:cubicBezTo>
                <a:cubicBezTo>
                  <a:pt x="4315371" y="6011217"/>
                  <a:pt x="4278005" y="6019202"/>
                  <a:pt x="4253651" y="6019520"/>
                </a:cubicBezTo>
                <a:cubicBezTo>
                  <a:pt x="4261995" y="6012854"/>
                  <a:pt x="4310701" y="6012216"/>
                  <a:pt x="4308706" y="6002875"/>
                </a:cubicBezTo>
                <a:close/>
                <a:moveTo>
                  <a:pt x="4371425" y="5999243"/>
                </a:moveTo>
                <a:lnTo>
                  <a:pt x="4381959" y="5999606"/>
                </a:lnTo>
                <a:lnTo>
                  <a:pt x="4343399" y="6005230"/>
                </a:lnTo>
                <a:cubicBezTo>
                  <a:pt x="4348069" y="6004231"/>
                  <a:pt x="4348069" y="6004231"/>
                  <a:pt x="4348069" y="6004231"/>
                </a:cubicBezTo>
                <a:cubicBezTo>
                  <a:pt x="4348069" y="6004231"/>
                  <a:pt x="4348069" y="6004231"/>
                  <a:pt x="4352740" y="6003234"/>
                </a:cubicBezTo>
                <a:cubicBezTo>
                  <a:pt x="4357411" y="6002237"/>
                  <a:pt x="4366753" y="6000241"/>
                  <a:pt x="4371425" y="5999243"/>
                </a:cubicBezTo>
                <a:close/>
                <a:moveTo>
                  <a:pt x="5313770" y="5992063"/>
                </a:moveTo>
                <a:cubicBezTo>
                  <a:pt x="5311185" y="5991394"/>
                  <a:pt x="5307682" y="5992143"/>
                  <a:pt x="5303509" y="5995476"/>
                </a:cubicBezTo>
                <a:cubicBezTo>
                  <a:pt x="5304507" y="6000145"/>
                  <a:pt x="5304507" y="6000145"/>
                  <a:pt x="5304507" y="6000145"/>
                </a:cubicBezTo>
                <a:lnTo>
                  <a:pt x="5254793" y="6024769"/>
                </a:lnTo>
                <a:lnTo>
                  <a:pt x="5317025" y="5995549"/>
                </a:lnTo>
                <a:close/>
                <a:moveTo>
                  <a:pt x="4434660" y="5991919"/>
                </a:moveTo>
                <a:lnTo>
                  <a:pt x="4395777" y="5998924"/>
                </a:lnTo>
                <a:cubicBezTo>
                  <a:pt x="4395777" y="5998924"/>
                  <a:pt x="4395777" y="5998924"/>
                  <a:pt x="4391107" y="5999922"/>
                </a:cubicBezTo>
                <a:lnTo>
                  <a:pt x="4381959" y="5999606"/>
                </a:lnTo>
                <a:close/>
                <a:moveTo>
                  <a:pt x="5563150" y="5743821"/>
                </a:moveTo>
                <a:lnTo>
                  <a:pt x="5562539" y="5744767"/>
                </a:lnTo>
                <a:cubicBezTo>
                  <a:pt x="5562539" y="5744767"/>
                  <a:pt x="5562539" y="5744767"/>
                  <a:pt x="5557868" y="5745764"/>
                </a:cubicBezTo>
                <a:close/>
                <a:moveTo>
                  <a:pt x="2418715" y="5683798"/>
                </a:moveTo>
                <a:lnTo>
                  <a:pt x="2423109" y="5687744"/>
                </a:lnTo>
                <a:lnTo>
                  <a:pt x="2419712" y="5688470"/>
                </a:lnTo>
                <a:cubicBezTo>
                  <a:pt x="2419712" y="5688470"/>
                  <a:pt x="2419712" y="5688470"/>
                  <a:pt x="2418715" y="5683798"/>
                </a:cubicBezTo>
                <a:close/>
                <a:moveTo>
                  <a:pt x="5855983" y="5403674"/>
                </a:moveTo>
                <a:lnTo>
                  <a:pt x="5851753" y="5406742"/>
                </a:lnTo>
                <a:lnTo>
                  <a:pt x="5851313" y="5404671"/>
                </a:lnTo>
                <a:cubicBezTo>
                  <a:pt x="5851313" y="5404671"/>
                  <a:pt x="5851313" y="5404671"/>
                  <a:pt x="5855983" y="5403674"/>
                </a:cubicBezTo>
                <a:close/>
                <a:moveTo>
                  <a:pt x="4512474" y="5165146"/>
                </a:moveTo>
                <a:lnTo>
                  <a:pt x="4513179" y="5165335"/>
                </a:lnTo>
                <a:lnTo>
                  <a:pt x="4508315" y="5167547"/>
                </a:lnTo>
                <a:cubicBezTo>
                  <a:pt x="4508315" y="5167547"/>
                  <a:pt x="4512474" y="5165146"/>
                  <a:pt x="4512474" y="5165146"/>
                </a:cubicBezTo>
                <a:close/>
                <a:moveTo>
                  <a:pt x="4373541" y="5128612"/>
                </a:moveTo>
                <a:lnTo>
                  <a:pt x="4362165" y="5131201"/>
                </a:lnTo>
                <a:lnTo>
                  <a:pt x="4370545" y="5130631"/>
                </a:lnTo>
                <a:close/>
                <a:moveTo>
                  <a:pt x="3626785" y="5124711"/>
                </a:moveTo>
                <a:cubicBezTo>
                  <a:pt x="3633346" y="5126470"/>
                  <a:pt x="3636626" y="5127349"/>
                  <a:pt x="3639907" y="5128227"/>
                </a:cubicBezTo>
                <a:cubicBezTo>
                  <a:pt x="3635747" y="5130630"/>
                  <a:pt x="3632467" y="5129750"/>
                  <a:pt x="3629186" y="5128871"/>
                </a:cubicBezTo>
                <a:cubicBezTo>
                  <a:pt x="3629186" y="5128871"/>
                  <a:pt x="3629186" y="5128871"/>
                  <a:pt x="3625905" y="5127992"/>
                </a:cubicBezTo>
                <a:cubicBezTo>
                  <a:pt x="3622627" y="5127114"/>
                  <a:pt x="3622627" y="5127114"/>
                  <a:pt x="3622627" y="5127114"/>
                </a:cubicBezTo>
                <a:lnTo>
                  <a:pt x="3619346" y="5126234"/>
                </a:lnTo>
                <a:cubicBezTo>
                  <a:pt x="3619346" y="5126234"/>
                  <a:pt x="3622627" y="5127114"/>
                  <a:pt x="3626785" y="5124711"/>
                </a:cubicBezTo>
                <a:close/>
                <a:moveTo>
                  <a:pt x="3360612" y="5081517"/>
                </a:moveTo>
                <a:cubicBezTo>
                  <a:pt x="3363892" y="5082396"/>
                  <a:pt x="3363892" y="5082396"/>
                  <a:pt x="3363892" y="5082396"/>
                </a:cubicBezTo>
                <a:cubicBezTo>
                  <a:pt x="3360612" y="5081517"/>
                  <a:pt x="3359734" y="5084797"/>
                  <a:pt x="3359734" y="5084797"/>
                </a:cubicBezTo>
                <a:cubicBezTo>
                  <a:pt x="3360612" y="5081517"/>
                  <a:pt x="3360612" y="5081517"/>
                  <a:pt x="3360612" y="5081517"/>
                </a:cubicBezTo>
                <a:close/>
                <a:moveTo>
                  <a:pt x="3200777" y="5049024"/>
                </a:moveTo>
                <a:lnTo>
                  <a:pt x="3203804" y="5050048"/>
                </a:lnTo>
                <a:cubicBezTo>
                  <a:pt x="3203804" y="5050048"/>
                  <a:pt x="3203804" y="5050048"/>
                  <a:pt x="3200523" y="5049169"/>
                </a:cubicBezTo>
                <a:close/>
                <a:moveTo>
                  <a:pt x="3219693" y="5047769"/>
                </a:moveTo>
                <a:cubicBezTo>
                  <a:pt x="3221616" y="5047130"/>
                  <a:pt x="3223933" y="5047092"/>
                  <a:pt x="3228523" y="5049640"/>
                </a:cubicBezTo>
                <a:cubicBezTo>
                  <a:pt x="3227645" y="5052921"/>
                  <a:pt x="3227645" y="5052921"/>
                  <a:pt x="3230924" y="5053799"/>
                </a:cubicBezTo>
                <a:cubicBezTo>
                  <a:pt x="3234205" y="5054678"/>
                  <a:pt x="3234205" y="5054678"/>
                  <a:pt x="3234205" y="5054678"/>
                </a:cubicBezTo>
                <a:cubicBezTo>
                  <a:pt x="3233325" y="5057959"/>
                  <a:pt x="3233325" y="5057959"/>
                  <a:pt x="3236606" y="5058838"/>
                </a:cubicBezTo>
                <a:cubicBezTo>
                  <a:pt x="3236606" y="5058838"/>
                  <a:pt x="3236606" y="5058838"/>
                  <a:pt x="3239886" y="5059716"/>
                </a:cubicBezTo>
                <a:cubicBezTo>
                  <a:pt x="3240766" y="5056436"/>
                  <a:pt x="3237485" y="5055556"/>
                  <a:pt x="3240766" y="5056436"/>
                </a:cubicBezTo>
                <a:cubicBezTo>
                  <a:pt x="3250605" y="5059072"/>
                  <a:pt x="3259569" y="5064990"/>
                  <a:pt x="3267886" y="5060188"/>
                </a:cubicBezTo>
                <a:cubicBezTo>
                  <a:pt x="3263727" y="5062589"/>
                  <a:pt x="3263727" y="5062589"/>
                  <a:pt x="3267006" y="5063467"/>
                </a:cubicBezTo>
                <a:cubicBezTo>
                  <a:pt x="3269409" y="5067627"/>
                  <a:pt x="3273569" y="5065226"/>
                  <a:pt x="3273569" y="5065226"/>
                </a:cubicBezTo>
                <a:cubicBezTo>
                  <a:pt x="3273569" y="5065226"/>
                  <a:pt x="3273569" y="5065226"/>
                  <a:pt x="3276848" y="5066104"/>
                </a:cubicBezTo>
                <a:cubicBezTo>
                  <a:pt x="3284930" y="5075301"/>
                  <a:pt x="3297408" y="5068098"/>
                  <a:pt x="3308771" y="5078174"/>
                </a:cubicBezTo>
                <a:cubicBezTo>
                  <a:pt x="3309651" y="5074894"/>
                  <a:pt x="3309651" y="5074894"/>
                  <a:pt x="3309651" y="5074894"/>
                </a:cubicBezTo>
                <a:cubicBezTo>
                  <a:pt x="3308771" y="5078174"/>
                  <a:pt x="3312052" y="5079053"/>
                  <a:pt x="3312052" y="5079053"/>
                </a:cubicBezTo>
                <a:cubicBezTo>
                  <a:pt x="3315333" y="5079933"/>
                  <a:pt x="3315333" y="5079933"/>
                  <a:pt x="3316211" y="5076651"/>
                </a:cubicBezTo>
                <a:cubicBezTo>
                  <a:pt x="3326051" y="5079288"/>
                  <a:pt x="3335893" y="5081925"/>
                  <a:pt x="3335893" y="5081925"/>
                </a:cubicBezTo>
                <a:cubicBezTo>
                  <a:pt x="3345734" y="5084562"/>
                  <a:pt x="3330211" y="5076888"/>
                  <a:pt x="3346612" y="5081283"/>
                </a:cubicBezTo>
                <a:cubicBezTo>
                  <a:pt x="3342454" y="5083684"/>
                  <a:pt x="3344855" y="5087843"/>
                  <a:pt x="3349015" y="5085441"/>
                </a:cubicBezTo>
                <a:cubicBezTo>
                  <a:pt x="3353173" y="5083040"/>
                  <a:pt x="3337650" y="5075365"/>
                  <a:pt x="3354053" y="5079760"/>
                </a:cubicBezTo>
                <a:cubicBezTo>
                  <a:pt x="3354053" y="5079760"/>
                  <a:pt x="3354053" y="5079760"/>
                  <a:pt x="3353173" y="5083040"/>
                </a:cubicBezTo>
                <a:cubicBezTo>
                  <a:pt x="3353173" y="5083040"/>
                  <a:pt x="3353173" y="5083040"/>
                  <a:pt x="3356453" y="5083919"/>
                </a:cubicBezTo>
                <a:cubicBezTo>
                  <a:pt x="3356453" y="5083919"/>
                  <a:pt x="3359734" y="5084797"/>
                  <a:pt x="3359734" y="5084797"/>
                </a:cubicBezTo>
                <a:cubicBezTo>
                  <a:pt x="3363013" y="5085677"/>
                  <a:pt x="3363013" y="5085677"/>
                  <a:pt x="3363013" y="5085677"/>
                </a:cubicBezTo>
                <a:cubicBezTo>
                  <a:pt x="3366295" y="5086556"/>
                  <a:pt x="3366295" y="5086556"/>
                  <a:pt x="3366295" y="5086556"/>
                </a:cubicBezTo>
                <a:cubicBezTo>
                  <a:pt x="3365415" y="5089835"/>
                  <a:pt x="3368696" y="5090715"/>
                  <a:pt x="3371975" y="5091594"/>
                </a:cubicBezTo>
                <a:cubicBezTo>
                  <a:pt x="3372854" y="5088314"/>
                  <a:pt x="3376135" y="5089193"/>
                  <a:pt x="3379415" y="5090071"/>
                </a:cubicBezTo>
                <a:cubicBezTo>
                  <a:pt x="3381816" y="5094231"/>
                  <a:pt x="3391657" y="5096868"/>
                  <a:pt x="3398218" y="5098625"/>
                </a:cubicBezTo>
                <a:cubicBezTo>
                  <a:pt x="3371975" y="5091594"/>
                  <a:pt x="3362135" y="5088957"/>
                  <a:pt x="3338294" y="5086085"/>
                </a:cubicBezTo>
                <a:cubicBezTo>
                  <a:pt x="3339815" y="5093525"/>
                  <a:pt x="3325815" y="5093289"/>
                  <a:pt x="3309415" y="5088893"/>
                </a:cubicBezTo>
                <a:cubicBezTo>
                  <a:pt x="3293014" y="5084499"/>
                  <a:pt x="3276613" y="5080105"/>
                  <a:pt x="3275734" y="5083385"/>
                </a:cubicBezTo>
                <a:cubicBezTo>
                  <a:pt x="3258454" y="5082271"/>
                  <a:pt x="3237249" y="5069557"/>
                  <a:pt x="3221727" y="5061883"/>
                </a:cubicBezTo>
                <a:cubicBezTo>
                  <a:pt x="3225009" y="5062762"/>
                  <a:pt x="3225009" y="5062762"/>
                  <a:pt x="3225887" y="5059480"/>
                </a:cubicBezTo>
                <a:cubicBezTo>
                  <a:pt x="3225887" y="5059480"/>
                  <a:pt x="3222606" y="5058602"/>
                  <a:pt x="3222606" y="5058602"/>
                </a:cubicBezTo>
                <a:cubicBezTo>
                  <a:pt x="3210364" y="5051805"/>
                  <a:pt x="3210364" y="5051805"/>
                  <a:pt x="3210364" y="5051805"/>
                </a:cubicBezTo>
                <a:cubicBezTo>
                  <a:pt x="3207083" y="5050927"/>
                  <a:pt x="3207083" y="5050927"/>
                  <a:pt x="3207083" y="5050927"/>
                </a:cubicBezTo>
                <a:lnTo>
                  <a:pt x="3207921" y="5047800"/>
                </a:lnTo>
                <a:lnTo>
                  <a:pt x="3213235" y="5049498"/>
                </a:lnTo>
                <a:cubicBezTo>
                  <a:pt x="3216244" y="5049646"/>
                  <a:pt x="3217771" y="5048407"/>
                  <a:pt x="3219693" y="5047769"/>
                </a:cubicBezTo>
                <a:close/>
                <a:moveTo>
                  <a:pt x="3204682" y="5046768"/>
                </a:moveTo>
                <a:cubicBezTo>
                  <a:pt x="3204682" y="5046768"/>
                  <a:pt x="3204682" y="5046768"/>
                  <a:pt x="3207964" y="5047647"/>
                </a:cubicBezTo>
                <a:lnTo>
                  <a:pt x="3207921" y="5047800"/>
                </a:lnTo>
                <a:close/>
                <a:moveTo>
                  <a:pt x="1727225" y="5030520"/>
                </a:moveTo>
                <a:lnTo>
                  <a:pt x="1725536" y="5030881"/>
                </a:lnTo>
                <a:lnTo>
                  <a:pt x="1727974" y="5034027"/>
                </a:lnTo>
                <a:close/>
                <a:moveTo>
                  <a:pt x="4899046" y="4955822"/>
                </a:moveTo>
                <a:cubicBezTo>
                  <a:pt x="4899046" y="4955822"/>
                  <a:pt x="4902327" y="4956701"/>
                  <a:pt x="4902327" y="4956701"/>
                </a:cubicBezTo>
                <a:cubicBezTo>
                  <a:pt x="4902327" y="4956701"/>
                  <a:pt x="4901447" y="4959982"/>
                  <a:pt x="4898167" y="4959102"/>
                </a:cubicBezTo>
                <a:cubicBezTo>
                  <a:pt x="4899046" y="4955822"/>
                  <a:pt x="4899046" y="4955822"/>
                  <a:pt x="4899046" y="4955822"/>
                </a:cubicBezTo>
                <a:close/>
                <a:moveTo>
                  <a:pt x="4909765" y="4955178"/>
                </a:moveTo>
                <a:lnTo>
                  <a:pt x="4908886" y="4958459"/>
                </a:lnTo>
                <a:cubicBezTo>
                  <a:pt x="4905607" y="4957581"/>
                  <a:pt x="4905607" y="4957581"/>
                  <a:pt x="4904727" y="4960860"/>
                </a:cubicBezTo>
                <a:close/>
                <a:moveTo>
                  <a:pt x="4886804" y="4949025"/>
                </a:moveTo>
                <a:cubicBezTo>
                  <a:pt x="4885925" y="4952305"/>
                  <a:pt x="4885925" y="4952305"/>
                  <a:pt x="4885925" y="4952305"/>
                </a:cubicBezTo>
                <a:cubicBezTo>
                  <a:pt x="4880887" y="4957988"/>
                  <a:pt x="4880887" y="4957988"/>
                  <a:pt x="4882645" y="4951427"/>
                </a:cubicBezTo>
                <a:cubicBezTo>
                  <a:pt x="4886804" y="4949025"/>
                  <a:pt x="4886804" y="4949025"/>
                  <a:pt x="4886804" y="4949025"/>
                </a:cubicBezTo>
                <a:close/>
                <a:moveTo>
                  <a:pt x="1904088" y="4943893"/>
                </a:moveTo>
                <a:lnTo>
                  <a:pt x="1909757" y="4947566"/>
                </a:lnTo>
                <a:cubicBezTo>
                  <a:pt x="1909757" y="4947566"/>
                  <a:pt x="1909757" y="4947566"/>
                  <a:pt x="1905087" y="4948563"/>
                </a:cubicBezTo>
                <a:close/>
                <a:moveTo>
                  <a:pt x="4977467" y="4879455"/>
                </a:moveTo>
                <a:lnTo>
                  <a:pt x="4858971" y="4948076"/>
                </a:lnTo>
                <a:cubicBezTo>
                  <a:pt x="4794519" y="4983128"/>
                  <a:pt x="4728689" y="5015573"/>
                  <a:pt x="4660094" y="5042804"/>
                </a:cubicBezTo>
                <a:cubicBezTo>
                  <a:pt x="4588740" y="5070496"/>
                  <a:pt x="4516871" y="5093703"/>
                  <a:pt x="4444457" y="5112467"/>
                </a:cubicBezTo>
                <a:lnTo>
                  <a:pt x="4389558" y="5124965"/>
                </a:lnTo>
                <a:lnTo>
                  <a:pt x="4383717" y="5128009"/>
                </a:lnTo>
                <a:cubicBezTo>
                  <a:pt x="4371129" y="5132548"/>
                  <a:pt x="4352545" y="5135479"/>
                  <a:pt x="4343187" y="5140882"/>
                </a:cubicBezTo>
                <a:cubicBezTo>
                  <a:pt x="4343187" y="5140882"/>
                  <a:pt x="4339907" y="5140002"/>
                  <a:pt x="4339907" y="5140002"/>
                </a:cubicBezTo>
                <a:cubicBezTo>
                  <a:pt x="4336627" y="5139123"/>
                  <a:pt x="4336627" y="5139123"/>
                  <a:pt x="4336627" y="5139123"/>
                </a:cubicBezTo>
                <a:cubicBezTo>
                  <a:pt x="4336627" y="5139123"/>
                  <a:pt x="4335748" y="5142403"/>
                  <a:pt x="4335748" y="5142403"/>
                </a:cubicBezTo>
                <a:cubicBezTo>
                  <a:pt x="4324149" y="5146327"/>
                  <a:pt x="4325027" y="5143047"/>
                  <a:pt x="4317590" y="5144570"/>
                </a:cubicBezTo>
                <a:cubicBezTo>
                  <a:pt x="4317590" y="5144570"/>
                  <a:pt x="4314308" y="5143691"/>
                  <a:pt x="4314308" y="5143691"/>
                </a:cubicBezTo>
                <a:cubicBezTo>
                  <a:pt x="4314308" y="5143691"/>
                  <a:pt x="4310149" y="5146092"/>
                  <a:pt x="4310149" y="5146092"/>
                </a:cubicBezTo>
                <a:cubicBezTo>
                  <a:pt x="4313430" y="5146971"/>
                  <a:pt x="4313430" y="5146971"/>
                  <a:pt x="4313430" y="5146971"/>
                </a:cubicBezTo>
                <a:cubicBezTo>
                  <a:pt x="4294391" y="5152417"/>
                  <a:pt x="4283671" y="5153060"/>
                  <a:pt x="4271193" y="5160265"/>
                </a:cubicBezTo>
                <a:cubicBezTo>
                  <a:pt x="4272073" y="5156984"/>
                  <a:pt x="4272073" y="5156984"/>
                  <a:pt x="4272073" y="5156984"/>
                </a:cubicBezTo>
                <a:lnTo>
                  <a:pt x="4268793" y="5156105"/>
                </a:lnTo>
                <a:cubicBezTo>
                  <a:pt x="4265512" y="5155227"/>
                  <a:pt x="4264633" y="5158507"/>
                  <a:pt x="4264633" y="5158507"/>
                </a:cubicBezTo>
                <a:cubicBezTo>
                  <a:pt x="4264633" y="5158507"/>
                  <a:pt x="4264633" y="5158507"/>
                  <a:pt x="4263755" y="5161788"/>
                </a:cubicBezTo>
                <a:cubicBezTo>
                  <a:pt x="4260474" y="5160908"/>
                  <a:pt x="4260474" y="5160908"/>
                  <a:pt x="4260474" y="5160908"/>
                </a:cubicBezTo>
                <a:cubicBezTo>
                  <a:pt x="4248875" y="5164832"/>
                  <a:pt x="4246475" y="5160672"/>
                  <a:pt x="4239034" y="5162195"/>
                </a:cubicBezTo>
                <a:cubicBezTo>
                  <a:pt x="4238156" y="5165476"/>
                  <a:pt x="4241437" y="5166354"/>
                  <a:pt x="4233996" y="5167877"/>
                </a:cubicBezTo>
                <a:cubicBezTo>
                  <a:pt x="4230715" y="5166997"/>
                  <a:pt x="4229837" y="5170278"/>
                  <a:pt x="4226557" y="5169398"/>
                </a:cubicBezTo>
                <a:cubicBezTo>
                  <a:pt x="4227435" y="5166119"/>
                  <a:pt x="4227435" y="5166119"/>
                  <a:pt x="4224157" y="5165240"/>
                </a:cubicBezTo>
                <a:cubicBezTo>
                  <a:pt x="4224157" y="5165240"/>
                  <a:pt x="4220876" y="5164361"/>
                  <a:pt x="4219997" y="5167641"/>
                </a:cubicBezTo>
                <a:cubicBezTo>
                  <a:pt x="4219997" y="5167641"/>
                  <a:pt x="4216716" y="5166762"/>
                  <a:pt x="4215837" y="5170042"/>
                </a:cubicBezTo>
                <a:cubicBezTo>
                  <a:pt x="4208397" y="5171565"/>
                  <a:pt x="4177761" y="5180935"/>
                  <a:pt x="4181921" y="5178534"/>
                </a:cubicBezTo>
                <a:cubicBezTo>
                  <a:pt x="4183441" y="5185973"/>
                  <a:pt x="4194398" y="5171329"/>
                  <a:pt x="4195921" y="5178768"/>
                </a:cubicBezTo>
                <a:cubicBezTo>
                  <a:pt x="4200079" y="5176367"/>
                  <a:pt x="4204239" y="5173966"/>
                  <a:pt x="4211678" y="5172443"/>
                </a:cubicBezTo>
                <a:cubicBezTo>
                  <a:pt x="4211678" y="5172443"/>
                  <a:pt x="4211678" y="5172443"/>
                  <a:pt x="4214959" y="5173322"/>
                </a:cubicBezTo>
                <a:cubicBezTo>
                  <a:pt x="4214959" y="5173322"/>
                  <a:pt x="4218239" y="5174202"/>
                  <a:pt x="4218239" y="5174202"/>
                </a:cubicBezTo>
                <a:cubicBezTo>
                  <a:pt x="4221518" y="5175080"/>
                  <a:pt x="4225678" y="5172679"/>
                  <a:pt x="4225678" y="5172679"/>
                </a:cubicBezTo>
                <a:cubicBezTo>
                  <a:pt x="4235519" y="5175316"/>
                  <a:pt x="4241437" y="5166354"/>
                  <a:pt x="4256315" y="5163309"/>
                </a:cubicBezTo>
                <a:cubicBezTo>
                  <a:pt x="4255435" y="5166590"/>
                  <a:pt x="4258715" y="5167468"/>
                  <a:pt x="4262875" y="5165067"/>
                </a:cubicBezTo>
                <a:cubicBezTo>
                  <a:pt x="4266157" y="5165946"/>
                  <a:pt x="4266157" y="5165946"/>
                  <a:pt x="4266157" y="5165946"/>
                </a:cubicBezTo>
                <a:cubicBezTo>
                  <a:pt x="4266157" y="5165946"/>
                  <a:pt x="4269436" y="5166824"/>
                  <a:pt x="4272717" y="5167703"/>
                </a:cubicBezTo>
                <a:cubicBezTo>
                  <a:pt x="4273595" y="5164424"/>
                  <a:pt x="4276877" y="5165302"/>
                  <a:pt x="4273595" y="5164424"/>
                </a:cubicBezTo>
                <a:cubicBezTo>
                  <a:pt x="4273595" y="5164424"/>
                  <a:pt x="4274474" y="5161144"/>
                  <a:pt x="4274474" y="5161144"/>
                </a:cubicBezTo>
                <a:cubicBezTo>
                  <a:pt x="4284315" y="5163779"/>
                  <a:pt x="4282792" y="5156341"/>
                  <a:pt x="4290233" y="5154819"/>
                </a:cubicBezTo>
                <a:cubicBezTo>
                  <a:pt x="4300952" y="5154174"/>
                  <a:pt x="4308392" y="5152652"/>
                  <a:pt x="4312551" y="5150251"/>
                </a:cubicBezTo>
                <a:cubicBezTo>
                  <a:pt x="4312551" y="5150251"/>
                  <a:pt x="4315831" y="5151131"/>
                  <a:pt x="4315831" y="5151131"/>
                </a:cubicBezTo>
                <a:cubicBezTo>
                  <a:pt x="4315831" y="5151131"/>
                  <a:pt x="4315831" y="5151131"/>
                  <a:pt x="4319110" y="5152009"/>
                </a:cubicBezTo>
                <a:cubicBezTo>
                  <a:pt x="4327430" y="5147207"/>
                  <a:pt x="4327430" y="5147207"/>
                  <a:pt x="4334869" y="5145684"/>
                </a:cubicBezTo>
                <a:cubicBezTo>
                  <a:pt x="4331589" y="5144804"/>
                  <a:pt x="4331589" y="5144804"/>
                  <a:pt x="4330709" y="5148085"/>
                </a:cubicBezTo>
                <a:cubicBezTo>
                  <a:pt x="4330709" y="5148085"/>
                  <a:pt x="4330709" y="5148085"/>
                  <a:pt x="4333989" y="5148964"/>
                </a:cubicBezTo>
                <a:cubicBezTo>
                  <a:pt x="4333989" y="5148964"/>
                  <a:pt x="4338149" y="5146563"/>
                  <a:pt x="4338149" y="5146563"/>
                </a:cubicBezTo>
                <a:cubicBezTo>
                  <a:pt x="4342309" y="5144162"/>
                  <a:pt x="4342309" y="5144162"/>
                  <a:pt x="4342309" y="5144162"/>
                </a:cubicBezTo>
                <a:cubicBezTo>
                  <a:pt x="4345588" y="5145042"/>
                  <a:pt x="4345588" y="5145042"/>
                  <a:pt x="4353029" y="5143519"/>
                </a:cubicBezTo>
                <a:cubicBezTo>
                  <a:pt x="4349748" y="5142639"/>
                  <a:pt x="4353907" y="5140237"/>
                  <a:pt x="4361347" y="5138715"/>
                </a:cubicBezTo>
                <a:cubicBezTo>
                  <a:pt x="4360467" y="5141996"/>
                  <a:pt x="4357187" y="5141116"/>
                  <a:pt x="4356309" y="5144397"/>
                </a:cubicBezTo>
                <a:cubicBezTo>
                  <a:pt x="4367906" y="5140474"/>
                  <a:pt x="4361347" y="5138715"/>
                  <a:pt x="4368785" y="5137194"/>
                </a:cubicBezTo>
                <a:cubicBezTo>
                  <a:pt x="4379505" y="5136549"/>
                  <a:pt x="4372066" y="5138072"/>
                  <a:pt x="4387825" y="5131747"/>
                </a:cubicBezTo>
                <a:cubicBezTo>
                  <a:pt x="4390225" y="5135906"/>
                  <a:pt x="4386065" y="5138307"/>
                  <a:pt x="4385187" y="5141588"/>
                </a:cubicBezTo>
                <a:cubicBezTo>
                  <a:pt x="4393506" y="5136784"/>
                  <a:pt x="4397665" y="5134383"/>
                  <a:pt x="4401825" y="5131982"/>
                </a:cubicBezTo>
                <a:cubicBezTo>
                  <a:pt x="4400945" y="5135263"/>
                  <a:pt x="4400945" y="5135263"/>
                  <a:pt x="4400945" y="5135263"/>
                </a:cubicBezTo>
                <a:cubicBezTo>
                  <a:pt x="4400945" y="5135263"/>
                  <a:pt x="4400945" y="5135263"/>
                  <a:pt x="4404225" y="5136142"/>
                </a:cubicBezTo>
                <a:cubicBezTo>
                  <a:pt x="4404225" y="5136142"/>
                  <a:pt x="4405105" y="5132862"/>
                  <a:pt x="4408385" y="5133740"/>
                </a:cubicBezTo>
                <a:cubicBezTo>
                  <a:pt x="4412543" y="5131339"/>
                  <a:pt x="4419984" y="5129816"/>
                  <a:pt x="4420862" y="5126537"/>
                </a:cubicBezTo>
                <a:cubicBezTo>
                  <a:pt x="4420862" y="5126537"/>
                  <a:pt x="4425022" y="5124136"/>
                  <a:pt x="4428303" y="5125014"/>
                </a:cubicBezTo>
                <a:cubicBezTo>
                  <a:pt x="4428303" y="5125014"/>
                  <a:pt x="4428303" y="5125014"/>
                  <a:pt x="4432461" y="5122611"/>
                </a:cubicBezTo>
                <a:cubicBezTo>
                  <a:pt x="4432461" y="5122611"/>
                  <a:pt x="4432461" y="5122611"/>
                  <a:pt x="4429181" y="5121733"/>
                </a:cubicBezTo>
                <a:cubicBezTo>
                  <a:pt x="4429181" y="5121733"/>
                  <a:pt x="4429181" y="5121733"/>
                  <a:pt x="4425901" y="5120854"/>
                </a:cubicBezTo>
                <a:cubicBezTo>
                  <a:pt x="4438378" y="5113651"/>
                  <a:pt x="4449097" y="5113006"/>
                  <a:pt x="4456537" y="5111486"/>
                </a:cubicBezTo>
                <a:cubicBezTo>
                  <a:pt x="4455658" y="5114765"/>
                  <a:pt x="4451499" y="5117167"/>
                  <a:pt x="4450621" y="5120446"/>
                </a:cubicBezTo>
                <a:cubicBezTo>
                  <a:pt x="4469658" y="5115001"/>
                  <a:pt x="4488695" y="5109553"/>
                  <a:pt x="4475575" y="5106039"/>
                </a:cubicBezTo>
                <a:cubicBezTo>
                  <a:pt x="4493735" y="5103872"/>
                  <a:pt x="4493735" y="5103872"/>
                  <a:pt x="4506211" y="5096669"/>
                </a:cubicBezTo>
                <a:cubicBezTo>
                  <a:pt x="4506211" y="5096669"/>
                  <a:pt x="4505333" y="5099949"/>
                  <a:pt x="4502053" y="5099070"/>
                </a:cubicBezTo>
                <a:cubicBezTo>
                  <a:pt x="4502053" y="5099070"/>
                  <a:pt x="4501174" y="5102350"/>
                  <a:pt x="4501174" y="5102350"/>
                </a:cubicBezTo>
                <a:cubicBezTo>
                  <a:pt x="4497015" y="5104753"/>
                  <a:pt x="4500295" y="5105631"/>
                  <a:pt x="4500295" y="5105631"/>
                </a:cubicBezTo>
                <a:cubicBezTo>
                  <a:pt x="4503575" y="5106509"/>
                  <a:pt x="4503575" y="5106509"/>
                  <a:pt x="4507735" y="5104109"/>
                </a:cubicBezTo>
                <a:cubicBezTo>
                  <a:pt x="4506857" y="5107388"/>
                  <a:pt x="4506857" y="5107388"/>
                  <a:pt x="4506857" y="5107388"/>
                </a:cubicBezTo>
                <a:cubicBezTo>
                  <a:pt x="4503575" y="5106509"/>
                  <a:pt x="4502697" y="5109791"/>
                  <a:pt x="4502697" y="5109791"/>
                </a:cubicBezTo>
                <a:cubicBezTo>
                  <a:pt x="4499417" y="5108911"/>
                  <a:pt x="4499417" y="5108911"/>
                  <a:pt x="4499417" y="5108911"/>
                </a:cubicBezTo>
                <a:cubicBezTo>
                  <a:pt x="4499417" y="5108911"/>
                  <a:pt x="4495258" y="5111312"/>
                  <a:pt x="4495258" y="5111312"/>
                </a:cubicBezTo>
                <a:cubicBezTo>
                  <a:pt x="4495258" y="5111312"/>
                  <a:pt x="4491098" y="5113713"/>
                  <a:pt x="4491098" y="5113713"/>
                </a:cubicBezTo>
                <a:cubicBezTo>
                  <a:pt x="4448861" y="5127007"/>
                  <a:pt x="4410786" y="5137900"/>
                  <a:pt x="4368551" y="5151193"/>
                </a:cubicBezTo>
                <a:cubicBezTo>
                  <a:pt x="4365269" y="5150314"/>
                  <a:pt x="4365269" y="5150314"/>
                  <a:pt x="4365269" y="5150314"/>
                </a:cubicBezTo>
                <a:cubicBezTo>
                  <a:pt x="4361990" y="5149436"/>
                  <a:pt x="4361112" y="5152715"/>
                  <a:pt x="4361112" y="5152715"/>
                </a:cubicBezTo>
                <a:cubicBezTo>
                  <a:pt x="4348633" y="5159921"/>
                  <a:pt x="4349512" y="5156639"/>
                  <a:pt x="4337913" y="5160563"/>
                </a:cubicBezTo>
                <a:cubicBezTo>
                  <a:pt x="4334634" y="5159684"/>
                  <a:pt x="4331353" y="5158804"/>
                  <a:pt x="4327194" y="5161207"/>
                </a:cubicBezTo>
                <a:cubicBezTo>
                  <a:pt x="4323913" y="5160327"/>
                  <a:pt x="4323035" y="5163608"/>
                  <a:pt x="4323035" y="5163608"/>
                </a:cubicBezTo>
                <a:cubicBezTo>
                  <a:pt x="4311437" y="5167532"/>
                  <a:pt x="4300716" y="5168175"/>
                  <a:pt x="4295678" y="5173857"/>
                </a:cubicBezTo>
                <a:cubicBezTo>
                  <a:pt x="4295678" y="5173857"/>
                  <a:pt x="4291519" y="5176258"/>
                  <a:pt x="4291519" y="5176258"/>
                </a:cubicBezTo>
                <a:cubicBezTo>
                  <a:pt x="4288238" y="5175378"/>
                  <a:pt x="4284959" y="5174500"/>
                  <a:pt x="4281679" y="5173621"/>
                </a:cubicBezTo>
                <a:cubicBezTo>
                  <a:pt x="4280799" y="5176901"/>
                  <a:pt x="4262641" y="5179066"/>
                  <a:pt x="4254323" y="5183870"/>
                </a:cubicBezTo>
                <a:cubicBezTo>
                  <a:pt x="4254323" y="5183870"/>
                  <a:pt x="4251042" y="5182990"/>
                  <a:pt x="4250163" y="5186271"/>
                </a:cubicBezTo>
                <a:cubicBezTo>
                  <a:pt x="4246882" y="5185391"/>
                  <a:pt x="4246882" y="5185391"/>
                  <a:pt x="4246882" y="5185391"/>
                </a:cubicBezTo>
                <a:cubicBezTo>
                  <a:pt x="4213843" y="5190603"/>
                  <a:pt x="4177525" y="5194934"/>
                  <a:pt x="4143607" y="5203426"/>
                </a:cubicBezTo>
                <a:cubicBezTo>
                  <a:pt x="4140328" y="5202547"/>
                  <a:pt x="4136170" y="5204948"/>
                  <a:pt x="4132010" y="5207349"/>
                </a:cubicBezTo>
                <a:cubicBezTo>
                  <a:pt x="4128729" y="5206471"/>
                  <a:pt x="4125449" y="5205591"/>
                  <a:pt x="4122169" y="5204713"/>
                </a:cubicBezTo>
                <a:cubicBezTo>
                  <a:pt x="4125449" y="5205591"/>
                  <a:pt x="4121291" y="5207992"/>
                  <a:pt x="4120410" y="5211273"/>
                </a:cubicBezTo>
                <a:cubicBezTo>
                  <a:pt x="4117131" y="5210395"/>
                  <a:pt x="4112971" y="5212796"/>
                  <a:pt x="4112971" y="5212796"/>
                </a:cubicBezTo>
                <a:cubicBezTo>
                  <a:pt x="4094811" y="5214961"/>
                  <a:pt x="4077531" y="5213847"/>
                  <a:pt x="4062652" y="5216892"/>
                </a:cubicBezTo>
                <a:cubicBezTo>
                  <a:pt x="4062652" y="5216892"/>
                  <a:pt x="4059373" y="5216012"/>
                  <a:pt x="4059373" y="5216012"/>
                </a:cubicBezTo>
                <a:cubicBezTo>
                  <a:pt x="4056092" y="5215134"/>
                  <a:pt x="4056092" y="5215134"/>
                  <a:pt x="4052812" y="5214255"/>
                </a:cubicBezTo>
                <a:cubicBezTo>
                  <a:pt x="4051933" y="5217535"/>
                  <a:pt x="4051933" y="5217535"/>
                  <a:pt x="4051933" y="5217535"/>
                </a:cubicBezTo>
                <a:cubicBezTo>
                  <a:pt x="4029616" y="5222103"/>
                  <a:pt x="4010575" y="5227548"/>
                  <a:pt x="3996577" y="5227313"/>
                </a:cubicBezTo>
                <a:cubicBezTo>
                  <a:pt x="3984100" y="5234517"/>
                  <a:pt x="3952819" y="5233166"/>
                  <a:pt x="3923940" y="5235976"/>
                </a:cubicBezTo>
                <a:cubicBezTo>
                  <a:pt x="3915620" y="5240778"/>
                  <a:pt x="3891781" y="5237907"/>
                  <a:pt x="3884340" y="5239430"/>
                </a:cubicBezTo>
                <a:cubicBezTo>
                  <a:pt x="3884340" y="5239430"/>
                  <a:pt x="3881060" y="5238550"/>
                  <a:pt x="3881060" y="5238550"/>
                </a:cubicBezTo>
                <a:cubicBezTo>
                  <a:pt x="3881060" y="5238550"/>
                  <a:pt x="3877781" y="5237671"/>
                  <a:pt x="3877781" y="5237671"/>
                </a:cubicBezTo>
                <a:cubicBezTo>
                  <a:pt x="3874499" y="5236793"/>
                  <a:pt x="3874499" y="5236793"/>
                  <a:pt x="3874499" y="5236793"/>
                </a:cubicBezTo>
                <a:cubicBezTo>
                  <a:pt x="3870340" y="5239194"/>
                  <a:pt x="3870340" y="5239194"/>
                  <a:pt x="3873621" y="5240072"/>
                </a:cubicBezTo>
                <a:cubicBezTo>
                  <a:pt x="3862901" y="5240716"/>
                  <a:pt x="3869461" y="5242475"/>
                  <a:pt x="3868581" y="5245755"/>
                </a:cubicBezTo>
                <a:cubicBezTo>
                  <a:pt x="3859621" y="5239836"/>
                  <a:pt x="3856984" y="5249678"/>
                  <a:pt x="3843864" y="5246161"/>
                </a:cubicBezTo>
                <a:cubicBezTo>
                  <a:pt x="3846263" y="5250321"/>
                  <a:pt x="3836423" y="5247684"/>
                  <a:pt x="3835544" y="5250965"/>
                </a:cubicBezTo>
                <a:cubicBezTo>
                  <a:pt x="3850423" y="5247920"/>
                  <a:pt x="3874265" y="5250791"/>
                  <a:pt x="3879302" y="5245111"/>
                </a:cubicBezTo>
                <a:cubicBezTo>
                  <a:pt x="3879302" y="5245111"/>
                  <a:pt x="3882583" y="5245989"/>
                  <a:pt x="3885863" y="5246869"/>
                </a:cubicBezTo>
                <a:cubicBezTo>
                  <a:pt x="3885863" y="5246869"/>
                  <a:pt x="3889143" y="5247748"/>
                  <a:pt x="3890023" y="5244468"/>
                </a:cubicBezTo>
                <a:cubicBezTo>
                  <a:pt x="3909704" y="5249742"/>
                  <a:pt x="3928742" y="5244294"/>
                  <a:pt x="3946901" y="5242128"/>
                </a:cubicBezTo>
                <a:cubicBezTo>
                  <a:pt x="3993940" y="5237154"/>
                  <a:pt x="4040099" y="5235459"/>
                  <a:pt x="4080577" y="5228726"/>
                </a:cubicBezTo>
                <a:cubicBezTo>
                  <a:pt x="4113616" y="5223516"/>
                  <a:pt x="4163054" y="5222700"/>
                  <a:pt x="4208569" y="5210285"/>
                </a:cubicBezTo>
                <a:cubicBezTo>
                  <a:pt x="4216010" y="5208762"/>
                  <a:pt x="4221047" y="5203081"/>
                  <a:pt x="4227607" y="5204840"/>
                </a:cubicBezTo>
                <a:cubicBezTo>
                  <a:pt x="4261525" y="5196348"/>
                  <a:pt x="4293683" y="5194417"/>
                  <a:pt x="4320161" y="5187449"/>
                </a:cubicBezTo>
                <a:cubicBezTo>
                  <a:pt x="4340080" y="5178723"/>
                  <a:pt x="4328481" y="5182645"/>
                  <a:pt x="4350799" y="5178079"/>
                </a:cubicBezTo>
                <a:cubicBezTo>
                  <a:pt x="4376397" y="5174391"/>
                  <a:pt x="4399595" y="5166543"/>
                  <a:pt x="4416232" y="5156937"/>
                </a:cubicBezTo>
                <a:cubicBezTo>
                  <a:pt x="4449271" y="5151726"/>
                  <a:pt x="4497423" y="5129472"/>
                  <a:pt x="4528059" y="5120102"/>
                </a:cubicBezTo>
                <a:cubicBezTo>
                  <a:pt x="4539658" y="5116178"/>
                  <a:pt x="4537257" y="5112018"/>
                  <a:pt x="4548856" y="5108094"/>
                </a:cubicBezTo>
                <a:cubicBezTo>
                  <a:pt x="4550379" y="5115535"/>
                  <a:pt x="4570295" y="5106807"/>
                  <a:pt x="4582773" y="5099604"/>
                </a:cubicBezTo>
                <a:cubicBezTo>
                  <a:pt x="4582773" y="5099604"/>
                  <a:pt x="4583652" y="5096324"/>
                  <a:pt x="4587811" y="5093923"/>
                </a:cubicBezTo>
                <a:cubicBezTo>
                  <a:pt x="4600289" y="5086718"/>
                  <a:pt x="4625008" y="5086310"/>
                  <a:pt x="4642524" y="5073425"/>
                </a:cubicBezTo>
                <a:cubicBezTo>
                  <a:pt x="4646684" y="5071024"/>
                  <a:pt x="4644283" y="5066864"/>
                  <a:pt x="4652601" y="5062062"/>
                </a:cubicBezTo>
                <a:cubicBezTo>
                  <a:pt x="4652601" y="5062062"/>
                  <a:pt x="4662441" y="5064699"/>
                  <a:pt x="4667481" y="5059017"/>
                </a:cubicBezTo>
                <a:cubicBezTo>
                  <a:pt x="4710595" y="5042443"/>
                  <a:pt x="4761384" y="5010346"/>
                  <a:pt x="4798817" y="4988734"/>
                </a:cubicBezTo>
                <a:cubicBezTo>
                  <a:pt x="4815454" y="4979129"/>
                  <a:pt x="4835371" y="4970403"/>
                  <a:pt x="4856167" y="4958396"/>
                </a:cubicBezTo>
                <a:cubicBezTo>
                  <a:pt x="4864486" y="4953593"/>
                  <a:pt x="4874561" y="4942231"/>
                  <a:pt x="4882880" y="4937426"/>
                </a:cubicBezTo>
                <a:cubicBezTo>
                  <a:pt x="4882880" y="4937426"/>
                  <a:pt x="4894479" y="4933504"/>
                  <a:pt x="4894479" y="4933504"/>
                </a:cubicBezTo>
                <a:cubicBezTo>
                  <a:pt x="4902797" y="4928700"/>
                  <a:pt x="4903677" y="4925420"/>
                  <a:pt x="4907835" y="4923019"/>
                </a:cubicBezTo>
                <a:cubicBezTo>
                  <a:pt x="4911115" y="4923898"/>
                  <a:pt x="4911115" y="4923898"/>
                  <a:pt x="4911115" y="4923898"/>
                </a:cubicBezTo>
                <a:cubicBezTo>
                  <a:pt x="4908479" y="4933738"/>
                  <a:pt x="4891198" y="4932624"/>
                  <a:pt x="4896879" y="4937664"/>
                </a:cubicBezTo>
                <a:cubicBezTo>
                  <a:pt x="4896879" y="4937664"/>
                  <a:pt x="4896879" y="4937664"/>
                  <a:pt x="4893599" y="4936784"/>
                </a:cubicBezTo>
                <a:cubicBezTo>
                  <a:pt x="4888561" y="4942464"/>
                  <a:pt x="4888561" y="4942464"/>
                  <a:pt x="4888561" y="4942464"/>
                </a:cubicBezTo>
                <a:cubicBezTo>
                  <a:pt x="4888561" y="4942464"/>
                  <a:pt x="4887682" y="4945746"/>
                  <a:pt x="4887682" y="4945746"/>
                </a:cubicBezTo>
                <a:cubicBezTo>
                  <a:pt x="4887682" y="4945746"/>
                  <a:pt x="4884403" y="4944867"/>
                  <a:pt x="4883523" y="4948147"/>
                </a:cubicBezTo>
                <a:cubicBezTo>
                  <a:pt x="4883523" y="4948147"/>
                  <a:pt x="4882645" y="4951427"/>
                  <a:pt x="4882645" y="4951427"/>
                </a:cubicBezTo>
                <a:cubicBezTo>
                  <a:pt x="4870167" y="4958630"/>
                  <a:pt x="4873447" y="4959510"/>
                  <a:pt x="4860969" y="4966714"/>
                </a:cubicBezTo>
                <a:cubicBezTo>
                  <a:pt x="4860969" y="4966714"/>
                  <a:pt x="4856811" y="4969115"/>
                  <a:pt x="4856811" y="4969115"/>
                </a:cubicBezTo>
                <a:cubicBezTo>
                  <a:pt x="4856811" y="4969115"/>
                  <a:pt x="4856811" y="4969115"/>
                  <a:pt x="4855931" y="4972396"/>
                </a:cubicBezTo>
                <a:cubicBezTo>
                  <a:pt x="4855931" y="4972396"/>
                  <a:pt x="4852651" y="4971516"/>
                  <a:pt x="4852651" y="4971516"/>
                </a:cubicBezTo>
                <a:cubicBezTo>
                  <a:pt x="4845213" y="4973039"/>
                  <a:pt x="4859447" y="4959275"/>
                  <a:pt x="4850250" y="4967358"/>
                </a:cubicBezTo>
                <a:cubicBezTo>
                  <a:pt x="4846091" y="4969759"/>
                  <a:pt x="4848491" y="4973919"/>
                  <a:pt x="4842575" y="4982879"/>
                </a:cubicBezTo>
                <a:cubicBezTo>
                  <a:pt x="4831855" y="4983523"/>
                  <a:pt x="4830097" y="4990084"/>
                  <a:pt x="4810180" y="4998810"/>
                </a:cubicBezTo>
                <a:cubicBezTo>
                  <a:pt x="4811059" y="4995529"/>
                  <a:pt x="4811059" y="4995529"/>
                  <a:pt x="4811059" y="4995529"/>
                </a:cubicBezTo>
                <a:cubicBezTo>
                  <a:pt x="4806900" y="4997932"/>
                  <a:pt x="4806900" y="4997932"/>
                  <a:pt x="4806900" y="4997932"/>
                </a:cubicBezTo>
                <a:cubicBezTo>
                  <a:pt x="4800339" y="4996174"/>
                  <a:pt x="4811937" y="4992250"/>
                  <a:pt x="4812817" y="4988970"/>
                </a:cubicBezTo>
                <a:cubicBezTo>
                  <a:pt x="4801219" y="4992893"/>
                  <a:pt x="4800339" y="4996174"/>
                  <a:pt x="4798581" y="5002734"/>
                </a:cubicBezTo>
                <a:cubicBezTo>
                  <a:pt x="4795301" y="5001856"/>
                  <a:pt x="4795301" y="5001856"/>
                  <a:pt x="4791141" y="5004257"/>
                </a:cubicBezTo>
                <a:cubicBezTo>
                  <a:pt x="4787862" y="5003379"/>
                  <a:pt x="4786983" y="5006658"/>
                  <a:pt x="4786983" y="5006658"/>
                </a:cubicBezTo>
                <a:cubicBezTo>
                  <a:pt x="4789383" y="5010818"/>
                  <a:pt x="4789383" y="5010818"/>
                  <a:pt x="4789383" y="5010818"/>
                </a:cubicBezTo>
                <a:cubicBezTo>
                  <a:pt x="4775384" y="5010582"/>
                  <a:pt x="4783467" y="5019780"/>
                  <a:pt x="4764429" y="5025225"/>
                </a:cubicBezTo>
                <a:cubicBezTo>
                  <a:pt x="4760269" y="5027626"/>
                  <a:pt x="4760269" y="5027626"/>
                  <a:pt x="4760269" y="5027626"/>
                </a:cubicBezTo>
                <a:cubicBezTo>
                  <a:pt x="4760269" y="5027626"/>
                  <a:pt x="4759391" y="5030907"/>
                  <a:pt x="4759391" y="5030907"/>
                </a:cubicBezTo>
                <a:cubicBezTo>
                  <a:pt x="4726995" y="5046837"/>
                  <a:pt x="4702041" y="5061246"/>
                  <a:pt x="4680365" y="5076532"/>
                </a:cubicBezTo>
                <a:cubicBezTo>
                  <a:pt x="4681245" y="5073251"/>
                  <a:pt x="4668123" y="5069736"/>
                  <a:pt x="4669645" y="5077175"/>
                </a:cubicBezTo>
                <a:cubicBezTo>
                  <a:pt x="4677086" y="5075654"/>
                  <a:pt x="4672047" y="5081335"/>
                  <a:pt x="4664607" y="5082858"/>
                </a:cubicBezTo>
                <a:cubicBezTo>
                  <a:pt x="4648849" y="5089182"/>
                  <a:pt x="4623894" y="5103591"/>
                  <a:pt x="4596538" y="5113840"/>
                </a:cubicBezTo>
                <a:cubicBezTo>
                  <a:pt x="4572461" y="5124967"/>
                  <a:pt x="4545105" y="5135216"/>
                  <a:pt x="4525187" y="5143943"/>
                </a:cubicBezTo>
                <a:cubicBezTo>
                  <a:pt x="4529347" y="5141541"/>
                  <a:pt x="4515347" y="5141307"/>
                  <a:pt x="4514467" y="5144586"/>
                </a:cubicBezTo>
                <a:cubicBezTo>
                  <a:pt x="4521908" y="5143064"/>
                  <a:pt x="4521029" y="5146344"/>
                  <a:pt x="4516869" y="5148745"/>
                </a:cubicBezTo>
                <a:cubicBezTo>
                  <a:pt x="4510309" y="5146988"/>
                  <a:pt x="4490391" y="5155714"/>
                  <a:pt x="4474633" y="5162039"/>
                </a:cubicBezTo>
                <a:cubicBezTo>
                  <a:pt x="4458876" y="5168364"/>
                  <a:pt x="4446398" y="5175569"/>
                  <a:pt x="4447277" y="5172288"/>
                </a:cubicBezTo>
                <a:cubicBezTo>
                  <a:pt x="4430639" y="5181894"/>
                  <a:pt x="4415760" y="5184937"/>
                  <a:pt x="4400883" y="5187983"/>
                </a:cubicBezTo>
                <a:cubicBezTo>
                  <a:pt x="4381843" y="5193428"/>
                  <a:pt x="4363683" y="5195595"/>
                  <a:pt x="4339608" y="5206722"/>
                </a:cubicBezTo>
                <a:cubicBezTo>
                  <a:pt x="4339608" y="5206722"/>
                  <a:pt x="4336327" y="5205844"/>
                  <a:pt x="4333047" y="5204965"/>
                </a:cubicBezTo>
                <a:cubicBezTo>
                  <a:pt x="4326252" y="5217207"/>
                  <a:pt x="4280971" y="5215622"/>
                  <a:pt x="4265213" y="5221947"/>
                </a:cubicBezTo>
                <a:cubicBezTo>
                  <a:pt x="4261055" y="5224349"/>
                  <a:pt x="4264334" y="5225227"/>
                  <a:pt x="4256895" y="5226749"/>
                </a:cubicBezTo>
                <a:cubicBezTo>
                  <a:pt x="4245297" y="5230673"/>
                  <a:pt x="4235455" y="5228037"/>
                  <a:pt x="4223857" y="5231960"/>
                </a:cubicBezTo>
                <a:cubicBezTo>
                  <a:pt x="4216417" y="5233481"/>
                  <a:pt x="4212257" y="5235884"/>
                  <a:pt x="4203941" y="5240686"/>
                </a:cubicBezTo>
                <a:cubicBezTo>
                  <a:pt x="4181621" y="5245253"/>
                  <a:pt x="4150341" y="5243904"/>
                  <a:pt x="4124741" y="5247592"/>
                </a:cubicBezTo>
                <a:cubicBezTo>
                  <a:pt x="4094985" y="5253681"/>
                  <a:pt x="4052106" y="5256255"/>
                  <a:pt x="4019067" y="5261465"/>
                </a:cubicBezTo>
                <a:cubicBezTo>
                  <a:pt x="4008347" y="5262109"/>
                  <a:pt x="3996749" y="5266033"/>
                  <a:pt x="3989310" y="5267556"/>
                </a:cubicBezTo>
                <a:cubicBezTo>
                  <a:pt x="3989310" y="5267556"/>
                  <a:pt x="3993469" y="5265155"/>
                  <a:pt x="3993469" y="5265155"/>
                </a:cubicBezTo>
                <a:cubicBezTo>
                  <a:pt x="3979469" y="5264919"/>
                  <a:pt x="3964589" y="5267964"/>
                  <a:pt x="3953870" y="5268607"/>
                </a:cubicBezTo>
                <a:cubicBezTo>
                  <a:pt x="3950590" y="5267728"/>
                  <a:pt x="3944029" y="5265970"/>
                  <a:pt x="3944029" y="5265970"/>
                </a:cubicBezTo>
                <a:cubicBezTo>
                  <a:pt x="3908589" y="5267022"/>
                  <a:pt x="3862430" y="5268717"/>
                  <a:pt x="3830272" y="5270646"/>
                </a:cubicBezTo>
                <a:cubicBezTo>
                  <a:pt x="3830272" y="5270646"/>
                  <a:pt x="3830272" y="5270646"/>
                  <a:pt x="3831150" y="5267367"/>
                </a:cubicBezTo>
                <a:cubicBezTo>
                  <a:pt x="3831150" y="5267367"/>
                  <a:pt x="3827869" y="5266488"/>
                  <a:pt x="3827869" y="5266488"/>
                </a:cubicBezTo>
                <a:cubicBezTo>
                  <a:pt x="3827869" y="5266488"/>
                  <a:pt x="3823711" y="5268887"/>
                  <a:pt x="3823711" y="5268887"/>
                </a:cubicBezTo>
                <a:cubicBezTo>
                  <a:pt x="3812990" y="5269532"/>
                  <a:pt x="3776029" y="5263143"/>
                  <a:pt x="3784991" y="5269060"/>
                </a:cubicBezTo>
                <a:cubicBezTo>
                  <a:pt x="3781710" y="5268182"/>
                  <a:pt x="3781710" y="5268182"/>
                  <a:pt x="3781710" y="5268182"/>
                </a:cubicBezTo>
                <a:cubicBezTo>
                  <a:pt x="3778430" y="5267303"/>
                  <a:pt x="3778430" y="5267303"/>
                  <a:pt x="3778430" y="5267303"/>
                </a:cubicBezTo>
                <a:cubicBezTo>
                  <a:pt x="3777550" y="5270583"/>
                  <a:pt x="3777550" y="5270583"/>
                  <a:pt x="3777550" y="5270583"/>
                </a:cubicBezTo>
                <a:cubicBezTo>
                  <a:pt x="3780831" y="5271463"/>
                  <a:pt x="3780831" y="5271463"/>
                  <a:pt x="3780831" y="5271463"/>
                </a:cubicBezTo>
                <a:cubicBezTo>
                  <a:pt x="3782354" y="5278902"/>
                  <a:pt x="3770111" y="5272106"/>
                  <a:pt x="3766831" y="5271227"/>
                </a:cubicBezTo>
                <a:cubicBezTo>
                  <a:pt x="3772513" y="5276265"/>
                  <a:pt x="3751074" y="5277552"/>
                  <a:pt x="3765073" y="5277788"/>
                </a:cubicBezTo>
                <a:cubicBezTo>
                  <a:pt x="3765953" y="5274507"/>
                  <a:pt x="3775793" y="5277144"/>
                  <a:pt x="3775793" y="5277144"/>
                </a:cubicBezTo>
                <a:cubicBezTo>
                  <a:pt x="3768353" y="5278666"/>
                  <a:pt x="3771633" y="5279545"/>
                  <a:pt x="3774913" y="5280425"/>
                </a:cubicBezTo>
                <a:cubicBezTo>
                  <a:pt x="3779953" y="5274743"/>
                  <a:pt x="3793073" y="5278258"/>
                  <a:pt x="3804672" y="5274334"/>
                </a:cubicBezTo>
                <a:cubicBezTo>
                  <a:pt x="3804672" y="5274334"/>
                  <a:pt x="3807952" y="5275214"/>
                  <a:pt x="3811233" y="5276093"/>
                </a:cubicBezTo>
                <a:cubicBezTo>
                  <a:pt x="3811233" y="5276093"/>
                  <a:pt x="3814512" y="5276971"/>
                  <a:pt x="3814512" y="5276971"/>
                </a:cubicBezTo>
                <a:cubicBezTo>
                  <a:pt x="3817794" y="5277850"/>
                  <a:pt x="3817794" y="5277850"/>
                  <a:pt x="3817794" y="5277850"/>
                </a:cubicBezTo>
                <a:cubicBezTo>
                  <a:pt x="3817794" y="5277850"/>
                  <a:pt x="3818672" y="5274569"/>
                  <a:pt x="3818672" y="5274569"/>
                </a:cubicBezTo>
                <a:cubicBezTo>
                  <a:pt x="3821953" y="5275449"/>
                  <a:pt x="3821953" y="5275449"/>
                  <a:pt x="3825233" y="5276327"/>
                </a:cubicBezTo>
                <a:cubicBezTo>
                  <a:pt x="3827635" y="5280487"/>
                  <a:pt x="3821074" y="5278728"/>
                  <a:pt x="3820193" y="5282009"/>
                </a:cubicBezTo>
                <a:cubicBezTo>
                  <a:pt x="3826754" y="5283768"/>
                  <a:pt x="3827635" y="5280487"/>
                  <a:pt x="3830914" y="5281367"/>
                </a:cubicBezTo>
                <a:cubicBezTo>
                  <a:pt x="3830914" y="5281367"/>
                  <a:pt x="3830914" y="5281367"/>
                  <a:pt x="3834196" y="5282245"/>
                </a:cubicBezTo>
                <a:cubicBezTo>
                  <a:pt x="3834196" y="5282245"/>
                  <a:pt x="3837475" y="5283124"/>
                  <a:pt x="3837475" y="5283124"/>
                </a:cubicBezTo>
                <a:cubicBezTo>
                  <a:pt x="3840755" y="5284004"/>
                  <a:pt x="3840755" y="5284004"/>
                  <a:pt x="3840755" y="5284004"/>
                </a:cubicBezTo>
                <a:cubicBezTo>
                  <a:pt x="3854755" y="5284238"/>
                  <a:pt x="3854755" y="5284238"/>
                  <a:pt x="3854755" y="5284238"/>
                </a:cubicBezTo>
                <a:cubicBezTo>
                  <a:pt x="3858913" y="5281837"/>
                  <a:pt x="3858913" y="5281837"/>
                  <a:pt x="3858913" y="5281837"/>
                </a:cubicBezTo>
                <a:cubicBezTo>
                  <a:pt x="3861316" y="5285997"/>
                  <a:pt x="3862195" y="5282716"/>
                  <a:pt x="3862195" y="5282716"/>
                </a:cubicBezTo>
                <a:lnTo>
                  <a:pt x="3858913" y="5281837"/>
                </a:lnTo>
                <a:cubicBezTo>
                  <a:pt x="3880353" y="5280550"/>
                  <a:pt x="3873793" y="5278792"/>
                  <a:pt x="3894353" y="5280786"/>
                </a:cubicBezTo>
                <a:cubicBezTo>
                  <a:pt x="3897635" y="5281665"/>
                  <a:pt x="3897635" y="5281665"/>
                  <a:pt x="3900914" y="5282543"/>
                </a:cubicBezTo>
                <a:cubicBezTo>
                  <a:pt x="3905073" y="5280142"/>
                  <a:pt x="3905073" y="5280142"/>
                  <a:pt x="3901794" y="5279264"/>
                </a:cubicBezTo>
                <a:cubicBezTo>
                  <a:pt x="3911633" y="5281901"/>
                  <a:pt x="3928914" y="5283015"/>
                  <a:pt x="3933953" y="5277333"/>
                </a:cubicBezTo>
                <a:cubicBezTo>
                  <a:pt x="3926513" y="5278855"/>
                  <a:pt x="3927392" y="5275574"/>
                  <a:pt x="3934831" y="5274053"/>
                </a:cubicBezTo>
                <a:lnTo>
                  <a:pt x="3938111" y="5274932"/>
                </a:lnTo>
                <a:cubicBezTo>
                  <a:pt x="3937233" y="5278211"/>
                  <a:pt x="3937233" y="5278211"/>
                  <a:pt x="3937233" y="5278211"/>
                </a:cubicBezTo>
                <a:cubicBezTo>
                  <a:pt x="3937233" y="5278211"/>
                  <a:pt x="3937233" y="5278211"/>
                  <a:pt x="3940514" y="5279091"/>
                </a:cubicBezTo>
                <a:cubicBezTo>
                  <a:pt x="3940514" y="5279091"/>
                  <a:pt x="3940514" y="5279091"/>
                  <a:pt x="3944673" y="5276690"/>
                </a:cubicBezTo>
                <a:cubicBezTo>
                  <a:pt x="3964353" y="5281963"/>
                  <a:pt x="4019711" y="5272185"/>
                  <a:pt x="4044429" y="5271777"/>
                </a:cubicBezTo>
                <a:cubicBezTo>
                  <a:pt x="4058431" y="5272013"/>
                  <a:pt x="4060832" y="5276173"/>
                  <a:pt x="4072431" y="5272249"/>
                </a:cubicBezTo>
                <a:cubicBezTo>
                  <a:pt x="4078990" y="5274006"/>
                  <a:pt x="4084029" y="5268325"/>
                  <a:pt x="4091468" y="5266803"/>
                </a:cubicBezTo>
                <a:cubicBezTo>
                  <a:pt x="4105469" y="5267037"/>
                  <a:pt x="4115309" y="5269674"/>
                  <a:pt x="4121227" y="5260712"/>
                </a:cubicBezTo>
                <a:cubicBezTo>
                  <a:pt x="4188825" y="5257732"/>
                  <a:pt x="4267380" y="5240106"/>
                  <a:pt x="4336092" y="5219844"/>
                </a:cubicBezTo>
                <a:cubicBezTo>
                  <a:pt x="4338495" y="5224004"/>
                  <a:pt x="4338495" y="5224004"/>
                  <a:pt x="4341775" y="5224882"/>
                </a:cubicBezTo>
                <a:cubicBezTo>
                  <a:pt x="4341775" y="5224882"/>
                  <a:pt x="4338495" y="5224004"/>
                  <a:pt x="4338495" y="5224004"/>
                </a:cubicBezTo>
                <a:cubicBezTo>
                  <a:pt x="4337615" y="5227283"/>
                  <a:pt x="4337615" y="5227283"/>
                  <a:pt x="4337615" y="5227283"/>
                </a:cubicBezTo>
                <a:cubicBezTo>
                  <a:pt x="4337615" y="5227283"/>
                  <a:pt x="4340895" y="5228162"/>
                  <a:pt x="4345054" y="5225760"/>
                </a:cubicBezTo>
                <a:cubicBezTo>
                  <a:pt x="4348334" y="5226639"/>
                  <a:pt x="4347456" y="5229920"/>
                  <a:pt x="4354895" y="5228397"/>
                </a:cubicBezTo>
                <a:cubicBezTo>
                  <a:pt x="4352494" y="5224238"/>
                  <a:pt x="4356653" y="5221837"/>
                  <a:pt x="4368253" y="5217913"/>
                </a:cubicBezTo>
                <a:cubicBezTo>
                  <a:pt x="4371531" y="5218791"/>
                  <a:pt x="4371531" y="5218791"/>
                  <a:pt x="4371531" y="5218791"/>
                </a:cubicBezTo>
                <a:cubicBezTo>
                  <a:pt x="4371531" y="5218791"/>
                  <a:pt x="4372409" y="5215512"/>
                  <a:pt x="4375691" y="5216392"/>
                </a:cubicBezTo>
                <a:cubicBezTo>
                  <a:pt x="4375691" y="5216392"/>
                  <a:pt x="4378971" y="5217270"/>
                  <a:pt x="4378971" y="5217270"/>
                </a:cubicBezTo>
                <a:cubicBezTo>
                  <a:pt x="4379850" y="5213989"/>
                  <a:pt x="4379850" y="5213989"/>
                  <a:pt x="4379850" y="5213989"/>
                </a:cubicBezTo>
                <a:cubicBezTo>
                  <a:pt x="4383131" y="5214869"/>
                  <a:pt x="4383131" y="5214869"/>
                  <a:pt x="4387291" y="5212466"/>
                </a:cubicBezTo>
                <a:cubicBezTo>
                  <a:pt x="4392972" y="5217505"/>
                  <a:pt x="4406328" y="5207020"/>
                  <a:pt x="4405449" y="5210302"/>
                </a:cubicBezTo>
                <a:cubicBezTo>
                  <a:pt x="4405449" y="5210302"/>
                  <a:pt x="4404569" y="5213581"/>
                  <a:pt x="4404569" y="5213581"/>
                </a:cubicBezTo>
                <a:cubicBezTo>
                  <a:pt x="4401290" y="5212703"/>
                  <a:pt x="4400411" y="5215984"/>
                  <a:pt x="4400411" y="5215984"/>
                </a:cubicBezTo>
                <a:cubicBezTo>
                  <a:pt x="4403691" y="5216862"/>
                  <a:pt x="4404569" y="5213581"/>
                  <a:pt x="4407849" y="5214461"/>
                </a:cubicBezTo>
                <a:cubicBezTo>
                  <a:pt x="4407849" y="5214461"/>
                  <a:pt x="4412009" y="5212060"/>
                  <a:pt x="4412009" y="5212060"/>
                </a:cubicBezTo>
                <a:cubicBezTo>
                  <a:pt x="4419449" y="5210537"/>
                  <a:pt x="4426889" y="5209014"/>
                  <a:pt x="4427767" y="5205735"/>
                </a:cubicBezTo>
                <a:cubicBezTo>
                  <a:pt x="4427767" y="5205735"/>
                  <a:pt x="4427767" y="5205735"/>
                  <a:pt x="4431047" y="5206613"/>
                </a:cubicBezTo>
                <a:cubicBezTo>
                  <a:pt x="4431047" y="5206613"/>
                  <a:pt x="4434327" y="5207492"/>
                  <a:pt x="4438487" y="5205091"/>
                </a:cubicBezTo>
                <a:cubicBezTo>
                  <a:pt x="4438487" y="5205091"/>
                  <a:pt x="4439367" y="5201811"/>
                  <a:pt x="4439367" y="5201811"/>
                </a:cubicBezTo>
                <a:cubicBezTo>
                  <a:pt x="4439367" y="5201811"/>
                  <a:pt x="4436087" y="5200931"/>
                  <a:pt x="4436087" y="5200931"/>
                </a:cubicBezTo>
                <a:cubicBezTo>
                  <a:pt x="4439367" y="5201811"/>
                  <a:pt x="4442646" y="5202689"/>
                  <a:pt x="4446805" y="5200288"/>
                </a:cubicBezTo>
                <a:cubicBezTo>
                  <a:pt x="4443525" y="5199408"/>
                  <a:pt x="4444403" y="5196129"/>
                  <a:pt x="4448563" y="5193727"/>
                </a:cubicBezTo>
                <a:cubicBezTo>
                  <a:pt x="4447685" y="5197007"/>
                  <a:pt x="4451843" y="5194606"/>
                  <a:pt x="4455124" y="5195484"/>
                </a:cubicBezTo>
                <a:cubicBezTo>
                  <a:pt x="4459284" y="5193083"/>
                  <a:pt x="4459284" y="5193083"/>
                  <a:pt x="4459284" y="5193083"/>
                </a:cubicBezTo>
                <a:cubicBezTo>
                  <a:pt x="4462565" y="5193963"/>
                  <a:pt x="4462565" y="5193963"/>
                  <a:pt x="4462565" y="5193963"/>
                </a:cubicBezTo>
                <a:cubicBezTo>
                  <a:pt x="4463443" y="5190682"/>
                  <a:pt x="4463443" y="5190682"/>
                  <a:pt x="4463443" y="5190682"/>
                </a:cubicBezTo>
                <a:cubicBezTo>
                  <a:pt x="4463443" y="5190682"/>
                  <a:pt x="4463443" y="5190682"/>
                  <a:pt x="4460162" y="5189804"/>
                </a:cubicBezTo>
                <a:cubicBezTo>
                  <a:pt x="4479199" y="5184357"/>
                  <a:pt x="4498239" y="5178912"/>
                  <a:pt x="4503277" y="5173230"/>
                </a:cubicBezTo>
                <a:cubicBezTo>
                  <a:pt x="4507437" y="5170828"/>
                  <a:pt x="4507437" y="5170828"/>
                  <a:pt x="4510717" y="5171707"/>
                </a:cubicBezTo>
                <a:cubicBezTo>
                  <a:pt x="4514875" y="5169306"/>
                  <a:pt x="4514875" y="5169306"/>
                  <a:pt x="4515755" y="5166027"/>
                </a:cubicBezTo>
                <a:lnTo>
                  <a:pt x="4513179" y="5165335"/>
                </a:lnTo>
                <a:lnTo>
                  <a:pt x="4525643" y="5159666"/>
                </a:lnTo>
                <a:cubicBezTo>
                  <a:pt x="4539955" y="5153613"/>
                  <a:pt x="4547709" y="5151736"/>
                  <a:pt x="4571346" y="5142247"/>
                </a:cubicBezTo>
                <a:cubicBezTo>
                  <a:pt x="4580543" y="5134165"/>
                  <a:pt x="4584703" y="5131765"/>
                  <a:pt x="4585583" y="5128483"/>
                </a:cubicBezTo>
                <a:cubicBezTo>
                  <a:pt x="4588862" y="5129361"/>
                  <a:pt x="4587983" y="5132643"/>
                  <a:pt x="4595423" y="5131120"/>
                </a:cubicBezTo>
                <a:cubicBezTo>
                  <a:pt x="4597181" y="5124559"/>
                  <a:pt x="4607021" y="5127196"/>
                  <a:pt x="4619500" y="5119991"/>
                </a:cubicBezTo>
                <a:cubicBezTo>
                  <a:pt x="4631977" y="5112788"/>
                  <a:pt x="4613817" y="5114955"/>
                  <a:pt x="4629575" y="5108629"/>
                </a:cubicBezTo>
                <a:cubicBezTo>
                  <a:pt x="4620378" y="5116712"/>
                  <a:pt x="4636137" y="5110387"/>
                  <a:pt x="4648615" y="5103183"/>
                </a:cubicBezTo>
                <a:cubicBezTo>
                  <a:pt x="4647735" y="5106463"/>
                  <a:pt x="4647735" y="5106463"/>
                  <a:pt x="4647735" y="5106463"/>
                </a:cubicBezTo>
                <a:cubicBezTo>
                  <a:pt x="4643575" y="5108864"/>
                  <a:pt x="4639415" y="5111267"/>
                  <a:pt x="4642697" y="5112145"/>
                </a:cubicBezTo>
                <a:cubicBezTo>
                  <a:pt x="4642697" y="5112145"/>
                  <a:pt x="4645978" y="5113024"/>
                  <a:pt x="4650136" y="5110622"/>
                </a:cubicBezTo>
                <a:cubicBezTo>
                  <a:pt x="4654296" y="5108221"/>
                  <a:pt x="4654296" y="5108221"/>
                  <a:pt x="4654296" y="5108221"/>
                </a:cubicBezTo>
                <a:cubicBezTo>
                  <a:pt x="4653417" y="5111501"/>
                  <a:pt x="4642697" y="5112145"/>
                  <a:pt x="4645099" y="5116303"/>
                </a:cubicBezTo>
                <a:cubicBezTo>
                  <a:pt x="4653417" y="5111501"/>
                  <a:pt x="4660855" y="5109978"/>
                  <a:pt x="4661735" y="5106698"/>
                </a:cubicBezTo>
                <a:cubicBezTo>
                  <a:pt x="4662613" y="5103419"/>
                  <a:pt x="4662613" y="5103419"/>
                  <a:pt x="4665893" y="5104297"/>
                </a:cubicBezTo>
                <a:cubicBezTo>
                  <a:pt x="4670053" y="5101897"/>
                  <a:pt x="4674211" y="5099495"/>
                  <a:pt x="4675091" y="5096214"/>
                </a:cubicBezTo>
                <a:cubicBezTo>
                  <a:pt x="4675091" y="5096214"/>
                  <a:pt x="4671812" y="5095335"/>
                  <a:pt x="4667651" y="5097736"/>
                </a:cubicBezTo>
                <a:cubicBezTo>
                  <a:pt x="4664372" y="5096858"/>
                  <a:pt x="4664372" y="5096858"/>
                  <a:pt x="4664372" y="5096858"/>
                </a:cubicBezTo>
                <a:cubicBezTo>
                  <a:pt x="4669409" y="5091176"/>
                  <a:pt x="4662850" y="5089418"/>
                  <a:pt x="4676849" y="5089653"/>
                </a:cubicBezTo>
                <a:cubicBezTo>
                  <a:pt x="4674449" y="5085494"/>
                  <a:pt x="4666129" y="5090297"/>
                  <a:pt x="4662850" y="5089418"/>
                </a:cubicBezTo>
                <a:cubicBezTo>
                  <a:pt x="4678607" y="5083093"/>
                  <a:pt x="4681009" y="5087252"/>
                  <a:pt x="4689327" y="5082449"/>
                </a:cubicBezTo>
                <a:cubicBezTo>
                  <a:pt x="4688447" y="5085731"/>
                  <a:pt x="4685169" y="5084851"/>
                  <a:pt x="4685169" y="5084851"/>
                </a:cubicBezTo>
                <a:cubicBezTo>
                  <a:pt x="4681009" y="5087252"/>
                  <a:pt x="4681009" y="5087252"/>
                  <a:pt x="4683411" y="5091411"/>
                </a:cubicBezTo>
                <a:cubicBezTo>
                  <a:pt x="4683411" y="5091411"/>
                  <a:pt x="4687569" y="5089010"/>
                  <a:pt x="4691728" y="5086609"/>
                </a:cubicBezTo>
                <a:cubicBezTo>
                  <a:pt x="4686690" y="5092290"/>
                  <a:pt x="4689971" y="5093170"/>
                  <a:pt x="4695008" y="5087488"/>
                </a:cubicBezTo>
                <a:cubicBezTo>
                  <a:pt x="4698289" y="5088368"/>
                  <a:pt x="4698289" y="5088368"/>
                  <a:pt x="4698289" y="5088368"/>
                </a:cubicBezTo>
                <a:cubicBezTo>
                  <a:pt x="4694130" y="5090767"/>
                  <a:pt x="4697411" y="5091647"/>
                  <a:pt x="4697411" y="5091647"/>
                </a:cubicBezTo>
                <a:cubicBezTo>
                  <a:pt x="4701569" y="5089246"/>
                  <a:pt x="4701569" y="5089246"/>
                  <a:pt x="4702449" y="5085965"/>
                </a:cubicBezTo>
                <a:cubicBezTo>
                  <a:pt x="4705727" y="5086845"/>
                  <a:pt x="4705727" y="5086845"/>
                  <a:pt x="4706607" y="5083564"/>
                </a:cubicBezTo>
                <a:cubicBezTo>
                  <a:pt x="4714047" y="5082041"/>
                  <a:pt x="4714047" y="5082041"/>
                  <a:pt x="4721486" y="5080520"/>
                </a:cubicBezTo>
                <a:cubicBezTo>
                  <a:pt x="4717327" y="5082921"/>
                  <a:pt x="4717327" y="5082921"/>
                  <a:pt x="4717327" y="5082921"/>
                </a:cubicBezTo>
                <a:cubicBezTo>
                  <a:pt x="4713168" y="5085322"/>
                  <a:pt x="4712289" y="5088602"/>
                  <a:pt x="4712289" y="5088602"/>
                </a:cubicBezTo>
                <a:cubicBezTo>
                  <a:pt x="4715569" y="5089482"/>
                  <a:pt x="4719729" y="5087079"/>
                  <a:pt x="4723887" y="5084678"/>
                </a:cubicBezTo>
                <a:cubicBezTo>
                  <a:pt x="4728047" y="5082277"/>
                  <a:pt x="4728047" y="5082277"/>
                  <a:pt x="4728047" y="5082277"/>
                </a:cubicBezTo>
                <a:cubicBezTo>
                  <a:pt x="4732207" y="5079876"/>
                  <a:pt x="4732207" y="5079876"/>
                  <a:pt x="4732207" y="5079876"/>
                </a:cubicBezTo>
                <a:cubicBezTo>
                  <a:pt x="4736365" y="5077475"/>
                  <a:pt x="4737245" y="5074195"/>
                  <a:pt x="4733963" y="5073315"/>
                </a:cubicBezTo>
                <a:cubicBezTo>
                  <a:pt x="4733963" y="5073315"/>
                  <a:pt x="4730684" y="5072437"/>
                  <a:pt x="4726524" y="5074837"/>
                </a:cubicBezTo>
                <a:cubicBezTo>
                  <a:pt x="4726524" y="5074837"/>
                  <a:pt x="4726524" y="5074837"/>
                  <a:pt x="4725646" y="5078117"/>
                </a:cubicBezTo>
                <a:cubicBezTo>
                  <a:pt x="4721486" y="5080520"/>
                  <a:pt x="4721486" y="5080520"/>
                  <a:pt x="4721486" y="5080520"/>
                </a:cubicBezTo>
                <a:cubicBezTo>
                  <a:pt x="4732441" y="5065875"/>
                  <a:pt x="4719083" y="5076361"/>
                  <a:pt x="4707487" y="5080284"/>
                </a:cubicBezTo>
                <a:cubicBezTo>
                  <a:pt x="4711646" y="5077883"/>
                  <a:pt x="4711646" y="5077883"/>
                  <a:pt x="4711646" y="5077883"/>
                </a:cubicBezTo>
                <a:cubicBezTo>
                  <a:pt x="4711646" y="5077883"/>
                  <a:pt x="4708366" y="5077005"/>
                  <a:pt x="4708366" y="5077005"/>
                </a:cubicBezTo>
                <a:cubicBezTo>
                  <a:pt x="4708366" y="5077005"/>
                  <a:pt x="4708366" y="5077005"/>
                  <a:pt x="4705085" y="5076124"/>
                </a:cubicBezTo>
                <a:cubicBezTo>
                  <a:pt x="4704207" y="5079404"/>
                  <a:pt x="4704207" y="5079404"/>
                  <a:pt x="4704207" y="5079404"/>
                </a:cubicBezTo>
                <a:cubicBezTo>
                  <a:pt x="4700046" y="5081805"/>
                  <a:pt x="4700046" y="5081805"/>
                  <a:pt x="4700046" y="5081805"/>
                </a:cubicBezTo>
                <a:cubicBezTo>
                  <a:pt x="4700927" y="5078525"/>
                  <a:pt x="4700927" y="5078525"/>
                  <a:pt x="4700927" y="5078525"/>
                </a:cubicBezTo>
                <a:cubicBezTo>
                  <a:pt x="4700927" y="5078525"/>
                  <a:pt x="4697647" y="5077647"/>
                  <a:pt x="4696767" y="5080927"/>
                </a:cubicBezTo>
                <a:cubicBezTo>
                  <a:pt x="4693487" y="5080048"/>
                  <a:pt x="4693487" y="5080048"/>
                  <a:pt x="4693487" y="5080048"/>
                </a:cubicBezTo>
                <a:cubicBezTo>
                  <a:pt x="4699404" y="5071086"/>
                  <a:pt x="4706843" y="5069563"/>
                  <a:pt x="4722601" y="5063239"/>
                </a:cubicBezTo>
                <a:cubicBezTo>
                  <a:pt x="4721722" y="5066520"/>
                  <a:pt x="4721722" y="5066520"/>
                  <a:pt x="4721722" y="5066520"/>
                </a:cubicBezTo>
                <a:cubicBezTo>
                  <a:pt x="4720843" y="5069800"/>
                  <a:pt x="4720843" y="5069800"/>
                  <a:pt x="4720843" y="5069800"/>
                </a:cubicBezTo>
                <a:cubicBezTo>
                  <a:pt x="4725003" y="5067398"/>
                  <a:pt x="4725003" y="5067398"/>
                  <a:pt x="4725003" y="5067398"/>
                </a:cubicBezTo>
                <a:cubicBezTo>
                  <a:pt x="4725882" y="5064117"/>
                  <a:pt x="4725882" y="5064117"/>
                  <a:pt x="4725882" y="5064117"/>
                </a:cubicBezTo>
                <a:cubicBezTo>
                  <a:pt x="4730041" y="5061716"/>
                  <a:pt x="4730041" y="5061716"/>
                  <a:pt x="4730041" y="5061716"/>
                </a:cubicBezTo>
                <a:cubicBezTo>
                  <a:pt x="4734199" y="5059315"/>
                  <a:pt x="4736599" y="5063474"/>
                  <a:pt x="4744919" y="5058672"/>
                </a:cubicBezTo>
                <a:cubicBezTo>
                  <a:pt x="4748200" y="5059551"/>
                  <a:pt x="4748200" y="5059551"/>
                  <a:pt x="4748200" y="5059551"/>
                </a:cubicBezTo>
                <a:cubicBezTo>
                  <a:pt x="4749079" y="5056269"/>
                  <a:pt x="4752360" y="5057149"/>
                  <a:pt x="4752360" y="5057149"/>
                </a:cubicBezTo>
                <a:cubicBezTo>
                  <a:pt x="4753238" y="5053868"/>
                  <a:pt x="4753238" y="5053868"/>
                  <a:pt x="4753238" y="5053868"/>
                </a:cubicBezTo>
                <a:cubicBezTo>
                  <a:pt x="4749957" y="5052989"/>
                  <a:pt x="4749957" y="5052989"/>
                  <a:pt x="4749957" y="5052989"/>
                </a:cubicBezTo>
                <a:cubicBezTo>
                  <a:pt x="4758275" y="5048187"/>
                  <a:pt x="4768117" y="5050824"/>
                  <a:pt x="4769875" y="5044264"/>
                </a:cubicBezTo>
                <a:cubicBezTo>
                  <a:pt x="4769875" y="5044264"/>
                  <a:pt x="4770754" y="5040984"/>
                  <a:pt x="4774035" y="5041862"/>
                </a:cubicBezTo>
                <a:cubicBezTo>
                  <a:pt x="4774035" y="5041862"/>
                  <a:pt x="4774913" y="5038581"/>
                  <a:pt x="4774913" y="5038581"/>
                </a:cubicBezTo>
                <a:cubicBezTo>
                  <a:pt x="4771632" y="5037702"/>
                  <a:pt x="4771632" y="5037702"/>
                  <a:pt x="4771632" y="5037702"/>
                </a:cubicBezTo>
                <a:cubicBezTo>
                  <a:pt x="4798110" y="5030735"/>
                  <a:pt x="4779951" y="5032901"/>
                  <a:pt x="4781709" y="5026339"/>
                </a:cubicBezTo>
                <a:cubicBezTo>
                  <a:pt x="4795709" y="5026575"/>
                  <a:pt x="4820663" y="5012167"/>
                  <a:pt x="4841460" y="5000161"/>
                </a:cubicBezTo>
                <a:cubicBezTo>
                  <a:pt x="4839059" y="4996002"/>
                  <a:pt x="4839059" y="4996002"/>
                  <a:pt x="4839059" y="4996002"/>
                </a:cubicBezTo>
                <a:cubicBezTo>
                  <a:pt x="4842339" y="4996880"/>
                  <a:pt x="4842339" y="4996880"/>
                  <a:pt x="4842339" y="4996880"/>
                </a:cubicBezTo>
                <a:cubicBezTo>
                  <a:pt x="4842339" y="4996880"/>
                  <a:pt x="4845620" y="4997758"/>
                  <a:pt x="4846498" y="4994478"/>
                </a:cubicBezTo>
                <a:cubicBezTo>
                  <a:pt x="4846498" y="4994478"/>
                  <a:pt x="4843217" y="4993600"/>
                  <a:pt x="4843217" y="4993600"/>
                </a:cubicBezTo>
                <a:cubicBezTo>
                  <a:pt x="4855696" y="4986396"/>
                  <a:pt x="4870575" y="4983351"/>
                  <a:pt x="4878014" y="4981829"/>
                </a:cubicBezTo>
                <a:cubicBezTo>
                  <a:pt x="4875613" y="4977670"/>
                  <a:pt x="4872333" y="4976790"/>
                  <a:pt x="4876493" y="4974389"/>
                </a:cubicBezTo>
                <a:cubicBezTo>
                  <a:pt x="4879771" y="4975267"/>
                  <a:pt x="4879771" y="4975267"/>
                  <a:pt x="4883931" y="4972867"/>
                </a:cubicBezTo>
                <a:cubicBezTo>
                  <a:pt x="4881530" y="4968708"/>
                  <a:pt x="4884811" y="4969587"/>
                  <a:pt x="4892249" y="4968064"/>
                </a:cubicBezTo>
                <a:cubicBezTo>
                  <a:pt x="4892249" y="4968064"/>
                  <a:pt x="4892249" y="4968064"/>
                  <a:pt x="4891370" y="4971344"/>
                </a:cubicBezTo>
                <a:cubicBezTo>
                  <a:pt x="4891370" y="4971344"/>
                  <a:pt x="4891370" y="4971344"/>
                  <a:pt x="4894652" y="4972224"/>
                </a:cubicBezTo>
                <a:cubicBezTo>
                  <a:pt x="4895530" y="4968943"/>
                  <a:pt x="4898811" y="4969821"/>
                  <a:pt x="4899690" y="4966541"/>
                </a:cubicBezTo>
                <a:cubicBezTo>
                  <a:pt x="4899690" y="4966541"/>
                  <a:pt x="4900568" y="4963262"/>
                  <a:pt x="4900568" y="4963262"/>
                </a:cubicBezTo>
                <a:cubicBezTo>
                  <a:pt x="4907129" y="4965019"/>
                  <a:pt x="4934721" y="4940771"/>
                  <a:pt x="4926402" y="4945573"/>
                </a:cubicBezTo>
                <a:cubicBezTo>
                  <a:pt x="4923765" y="4955414"/>
                  <a:pt x="4914160" y="4938777"/>
                  <a:pt x="4914803" y="4949497"/>
                </a:cubicBezTo>
                <a:lnTo>
                  <a:pt x="4909765" y="4955178"/>
                </a:lnTo>
                <a:cubicBezTo>
                  <a:pt x="4910645" y="4951898"/>
                  <a:pt x="4906487" y="4954299"/>
                  <a:pt x="4906487" y="4954299"/>
                </a:cubicBezTo>
                <a:cubicBezTo>
                  <a:pt x="4902327" y="4956701"/>
                  <a:pt x="4902327" y="4956701"/>
                  <a:pt x="4902327" y="4956701"/>
                </a:cubicBezTo>
                <a:cubicBezTo>
                  <a:pt x="4903205" y="4953421"/>
                  <a:pt x="4903205" y="4953421"/>
                  <a:pt x="4903205" y="4953421"/>
                </a:cubicBezTo>
                <a:cubicBezTo>
                  <a:pt x="4906487" y="4954299"/>
                  <a:pt x="4907365" y="4951018"/>
                  <a:pt x="4907365" y="4951018"/>
                </a:cubicBezTo>
                <a:cubicBezTo>
                  <a:pt x="4907365" y="4951018"/>
                  <a:pt x="4904084" y="4950140"/>
                  <a:pt x="4904084" y="4950140"/>
                </a:cubicBezTo>
                <a:cubicBezTo>
                  <a:pt x="4899924" y="4952541"/>
                  <a:pt x="4899924" y="4952541"/>
                  <a:pt x="4899924" y="4952541"/>
                </a:cubicBezTo>
                <a:cubicBezTo>
                  <a:pt x="4895766" y="4954944"/>
                  <a:pt x="4895766" y="4954944"/>
                  <a:pt x="4895766" y="4954944"/>
                </a:cubicBezTo>
                <a:cubicBezTo>
                  <a:pt x="4895766" y="4954944"/>
                  <a:pt x="4900803" y="4949262"/>
                  <a:pt x="4900803" y="4949262"/>
                </a:cubicBezTo>
                <a:cubicBezTo>
                  <a:pt x="4904963" y="4946860"/>
                  <a:pt x="4904963" y="4946860"/>
                  <a:pt x="4904963" y="4946860"/>
                </a:cubicBezTo>
                <a:cubicBezTo>
                  <a:pt x="4909122" y="4944459"/>
                  <a:pt x="4909122" y="4944459"/>
                  <a:pt x="4909122" y="4944459"/>
                </a:cubicBezTo>
                <a:cubicBezTo>
                  <a:pt x="4912403" y="4945337"/>
                  <a:pt x="4916563" y="4942936"/>
                  <a:pt x="4917441" y="4939655"/>
                </a:cubicBezTo>
                <a:cubicBezTo>
                  <a:pt x="4918319" y="4936376"/>
                  <a:pt x="4915039" y="4935497"/>
                  <a:pt x="4910881" y="4937898"/>
                </a:cubicBezTo>
                <a:cubicBezTo>
                  <a:pt x="4910881" y="4937898"/>
                  <a:pt x="4910881" y="4937898"/>
                  <a:pt x="4907601" y="4937018"/>
                </a:cubicBezTo>
                <a:cubicBezTo>
                  <a:pt x="4920077" y="4929815"/>
                  <a:pt x="4917441" y="4939655"/>
                  <a:pt x="4927516" y="4928292"/>
                </a:cubicBezTo>
                <a:cubicBezTo>
                  <a:pt x="4926638" y="4931573"/>
                  <a:pt x="4926638" y="4931573"/>
                  <a:pt x="4926638" y="4931573"/>
                </a:cubicBezTo>
                <a:cubicBezTo>
                  <a:pt x="4926638" y="4931573"/>
                  <a:pt x="4926638" y="4931573"/>
                  <a:pt x="4929919" y="4932452"/>
                </a:cubicBezTo>
                <a:cubicBezTo>
                  <a:pt x="4930798" y="4929172"/>
                  <a:pt x="4930798" y="4929172"/>
                  <a:pt x="4930798" y="4929172"/>
                </a:cubicBezTo>
                <a:cubicBezTo>
                  <a:pt x="4930798" y="4929172"/>
                  <a:pt x="4931676" y="4925891"/>
                  <a:pt x="4931676" y="4925891"/>
                </a:cubicBezTo>
                <a:cubicBezTo>
                  <a:pt x="4935835" y="4923490"/>
                  <a:pt x="4935835" y="4923490"/>
                  <a:pt x="4935835" y="4923490"/>
                </a:cubicBezTo>
                <a:cubicBezTo>
                  <a:pt x="4939994" y="4921088"/>
                  <a:pt x="4939994" y="4921088"/>
                  <a:pt x="4948314" y="4916286"/>
                </a:cubicBezTo>
                <a:cubicBezTo>
                  <a:pt x="4943511" y="4907968"/>
                  <a:pt x="4963429" y="4899242"/>
                  <a:pt x="4953587" y="4896605"/>
                </a:cubicBezTo>
                <a:cubicBezTo>
                  <a:pt x="4951829" y="4903166"/>
                  <a:pt x="4944389" y="4904687"/>
                  <a:pt x="4939352" y="4910369"/>
                </a:cubicBezTo>
                <a:cubicBezTo>
                  <a:pt x="4944389" y="4904687"/>
                  <a:pt x="4944389" y="4904687"/>
                  <a:pt x="4941109" y="4903808"/>
                </a:cubicBezTo>
                <a:cubicBezTo>
                  <a:pt x="4941109" y="4903808"/>
                  <a:pt x="4941109" y="4903808"/>
                  <a:pt x="4937829" y="4902930"/>
                </a:cubicBezTo>
                <a:cubicBezTo>
                  <a:pt x="4949427" y="4899006"/>
                  <a:pt x="4961905" y="4891801"/>
                  <a:pt x="4971103" y="4883717"/>
                </a:cubicBezTo>
                <a:close/>
                <a:moveTo>
                  <a:pt x="6068122" y="4864900"/>
                </a:moveTo>
                <a:lnTo>
                  <a:pt x="6068152" y="4865039"/>
                </a:lnTo>
                <a:cubicBezTo>
                  <a:pt x="6068152" y="4865039"/>
                  <a:pt x="6068152" y="4865039"/>
                  <a:pt x="6064479" y="4870708"/>
                </a:cubicBezTo>
                <a:close/>
                <a:moveTo>
                  <a:pt x="2849427" y="4863682"/>
                </a:moveTo>
                <a:cubicBezTo>
                  <a:pt x="2849427" y="4863682"/>
                  <a:pt x="2849427" y="4863682"/>
                  <a:pt x="2852706" y="4864560"/>
                </a:cubicBezTo>
                <a:cubicBezTo>
                  <a:pt x="2855987" y="4865440"/>
                  <a:pt x="2855987" y="4865440"/>
                  <a:pt x="2855987" y="4865440"/>
                </a:cubicBezTo>
                <a:lnTo>
                  <a:pt x="2856769" y="4866135"/>
                </a:lnTo>
                <a:close/>
                <a:moveTo>
                  <a:pt x="5007247" y="4862211"/>
                </a:moveTo>
                <a:lnTo>
                  <a:pt x="4996249" y="4868580"/>
                </a:lnTo>
                <a:lnTo>
                  <a:pt x="4999337" y="4870189"/>
                </a:lnTo>
                <a:close/>
                <a:moveTo>
                  <a:pt x="6130068" y="4856695"/>
                </a:moveTo>
                <a:lnTo>
                  <a:pt x="6126199" y="4862407"/>
                </a:lnTo>
                <a:cubicBezTo>
                  <a:pt x="6130871" y="4861409"/>
                  <a:pt x="6129873" y="4856736"/>
                  <a:pt x="6129873" y="4856736"/>
                </a:cubicBezTo>
                <a:close/>
                <a:moveTo>
                  <a:pt x="5030417" y="4849127"/>
                </a:moveTo>
                <a:lnTo>
                  <a:pt x="5029817" y="4849140"/>
                </a:lnTo>
                <a:lnTo>
                  <a:pt x="5010221" y="4860487"/>
                </a:lnTo>
                <a:lnTo>
                  <a:pt x="5015974" y="4860584"/>
                </a:lnTo>
                <a:cubicBezTo>
                  <a:pt x="5023533" y="4852061"/>
                  <a:pt x="5031451" y="4849569"/>
                  <a:pt x="5030417" y="4849127"/>
                </a:cubicBezTo>
                <a:close/>
                <a:moveTo>
                  <a:pt x="5071263" y="4820079"/>
                </a:moveTo>
                <a:lnTo>
                  <a:pt x="5059909" y="4829301"/>
                </a:lnTo>
                <a:lnTo>
                  <a:pt x="5059325" y="4830010"/>
                </a:lnTo>
                <a:lnTo>
                  <a:pt x="5057793" y="4831019"/>
                </a:lnTo>
                <a:lnTo>
                  <a:pt x="5055235" y="4833097"/>
                </a:lnTo>
                <a:lnTo>
                  <a:pt x="5055445" y="4833420"/>
                </a:lnTo>
                <a:cubicBezTo>
                  <a:pt x="5056491" y="4833207"/>
                  <a:pt x="5058665" y="4832469"/>
                  <a:pt x="5062605" y="4830888"/>
                </a:cubicBezTo>
                <a:cubicBezTo>
                  <a:pt x="5060527" y="4832090"/>
                  <a:pt x="5058227" y="4834110"/>
                  <a:pt x="5057377" y="4835640"/>
                </a:cubicBezTo>
                <a:lnTo>
                  <a:pt x="5060755" y="4837402"/>
                </a:lnTo>
                <a:lnTo>
                  <a:pt x="5060961" y="4837260"/>
                </a:lnTo>
                <a:close/>
                <a:moveTo>
                  <a:pt x="5108837" y="4789562"/>
                </a:moveTo>
                <a:lnTo>
                  <a:pt x="5093745" y="4801819"/>
                </a:lnTo>
                <a:lnTo>
                  <a:pt x="5095236" y="4800959"/>
                </a:lnTo>
                <a:cubicBezTo>
                  <a:pt x="5098515" y="4801837"/>
                  <a:pt x="5103555" y="4796156"/>
                  <a:pt x="5108593" y="4790474"/>
                </a:cubicBezTo>
                <a:close/>
                <a:moveTo>
                  <a:pt x="5127188" y="4774656"/>
                </a:moveTo>
                <a:lnTo>
                  <a:pt x="5117361" y="4782639"/>
                </a:lnTo>
                <a:lnTo>
                  <a:pt x="5121949" y="4779991"/>
                </a:lnTo>
                <a:cubicBezTo>
                  <a:pt x="5121949" y="4779991"/>
                  <a:pt x="5125229" y="4780869"/>
                  <a:pt x="5125229" y="4780869"/>
                </a:cubicBezTo>
                <a:cubicBezTo>
                  <a:pt x="5129389" y="4778468"/>
                  <a:pt x="5129389" y="4778468"/>
                  <a:pt x="5129389" y="4778468"/>
                </a:cubicBezTo>
                <a:close/>
                <a:moveTo>
                  <a:pt x="2748506" y="4741714"/>
                </a:moveTo>
                <a:lnTo>
                  <a:pt x="2753001" y="4745754"/>
                </a:lnTo>
                <a:lnTo>
                  <a:pt x="2748356" y="4742283"/>
                </a:lnTo>
                <a:close/>
                <a:moveTo>
                  <a:pt x="2738573" y="4734114"/>
                </a:moveTo>
                <a:lnTo>
                  <a:pt x="2742497" y="4737906"/>
                </a:lnTo>
                <a:lnTo>
                  <a:pt x="2748356" y="4742283"/>
                </a:lnTo>
                <a:lnTo>
                  <a:pt x="2747627" y="4744994"/>
                </a:lnTo>
                <a:cubicBezTo>
                  <a:pt x="2745226" y="4740836"/>
                  <a:pt x="2742826" y="4736676"/>
                  <a:pt x="2739545" y="4735796"/>
                </a:cubicBezTo>
                <a:close/>
                <a:moveTo>
                  <a:pt x="2733528" y="4728433"/>
                </a:moveTo>
                <a:lnTo>
                  <a:pt x="2737143" y="4731638"/>
                </a:lnTo>
                <a:lnTo>
                  <a:pt x="2738573" y="4734114"/>
                </a:lnTo>
                <a:lnTo>
                  <a:pt x="2733769" y="4729470"/>
                </a:lnTo>
                <a:close/>
                <a:moveTo>
                  <a:pt x="2725781" y="4721561"/>
                </a:moveTo>
                <a:cubicBezTo>
                  <a:pt x="2729061" y="4722440"/>
                  <a:pt x="2731462" y="4726600"/>
                  <a:pt x="2732341" y="4723320"/>
                </a:cubicBezTo>
                <a:lnTo>
                  <a:pt x="2733528" y="4728433"/>
                </a:lnTo>
                <a:lnTo>
                  <a:pt x="2731462" y="4726600"/>
                </a:lnTo>
                <a:cubicBezTo>
                  <a:pt x="2728183" y="4725721"/>
                  <a:pt x="2728183" y="4725721"/>
                  <a:pt x="2728183" y="4725721"/>
                </a:cubicBezTo>
                <a:cubicBezTo>
                  <a:pt x="2728183" y="4725721"/>
                  <a:pt x="2728183" y="4725721"/>
                  <a:pt x="2725781" y="4721561"/>
                </a:cubicBezTo>
                <a:close/>
                <a:moveTo>
                  <a:pt x="3028405" y="4669808"/>
                </a:moveTo>
                <a:lnTo>
                  <a:pt x="3030752" y="4673522"/>
                </a:lnTo>
                <a:cubicBezTo>
                  <a:pt x="3036699" y="4679422"/>
                  <a:pt x="3044989" y="4685949"/>
                  <a:pt x="3054617" y="4692835"/>
                </a:cubicBezTo>
                <a:cubicBezTo>
                  <a:pt x="3073871" y="4706605"/>
                  <a:pt x="3094562" y="4715020"/>
                  <a:pt x="3107225" y="4721282"/>
                </a:cubicBezTo>
                <a:lnTo>
                  <a:pt x="3105246" y="4719661"/>
                </a:lnTo>
                <a:lnTo>
                  <a:pt x="3057715" y="4691376"/>
                </a:lnTo>
                <a:close/>
                <a:moveTo>
                  <a:pt x="6304463" y="4668027"/>
                </a:moveTo>
                <a:lnTo>
                  <a:pt x="6302855" y="4672815"/>
                </a:lnTo>
                <a:lnTo>
                  <a:pt x="6301832" y="4672862"/>
                </a:lnTo>
                <a:cubicBezTo>
                  <a:pt x="6301708" y="4672278"/>
                  <a:pt x="6302626" y="4670861"/>
                  <a:pt x="6304463" y="4668027"/>
                </a:cubicBezTo>
                <a:close/>
                <a:moveTo>
                  <a:pt x="2673360" y="4654778"/>
                </a:moveTo>
                <a:lnTo>
                  <a:pt x="2678648" y="4660537"/>
                </a:lnTo>
                <a:lnTo>
                  <a:pt x="2678411" y="4660527"/>
                </a:lnTo>
                <a:cubicBezTo>
                  <a:pt x="2676581" y="4659157"/>
                  <a:pt x="2674561" y="4656858"/>
                  <a:pt x="2673360" y="4654778"/>
                </a:cubicBezTo>
                <a:close/>
                <a:moveTo>
                  <a:pt x="2988071" y="4640127"/>
                </a:moveTo>
                <a:lnTo>
                  <a:pt x="2993758" y="4645670"/>
                </a:lnTo>
                <a:cubicBezTo>
                  <a:pt x="2996821" y="4648286"/>
                  <a:pt x="2999603" y="4650286"/>
                  <a:pt x="3002041" y="4651387"/>
                </a:cubicBezTo>
                <a:lnTo>
                  <a:pt x="3003476" y="4651462"/>
                </a:lnTo>
                <a:close/>
                <a:moveTo>
                  <a:pt x="2964415" y="4622718"/>
                </a:moveTo>
                <a:lnTo>
                  <a:pt x="2964410" y="4622737"/>
                </a:lnTo>
                <a:lnTo>
                  <a:pt x="2964457" y="4622750"/>
                </a:lnTo>
                <a:close/>
                <a:moveTo>
                  <a:pt x="2936215" y="4620923"/>
                </a:moveTo>
                <a:cubicBezTo>
                  <a:pt x="2936215" y="4620923"/>
                  <a:pt x="2936215" y="4620923"/>
                  <a:pt x="2938890" y="4621639"/>
                </a:cubicBezTo>
                <a:lnTo>
                  <a:pt x="2938711" y="4622308"/>
                </a:lnTo>
                <a:close/>
                <a:moveTo>
                  <a:pt x="2922025" y="4586750"/>
                </a:moveTo>
                <a:lnTo>
                  <a:pt x="2919078" y="4591214"/>
                </a:lnTo>
                <a:cubicBezTo>
                  <a:pt x="2916891" y="4591346"/>
                  <a:pt x="2914215" y="4590629"/>
                  <a:pt x="2912519" y="4591609"/>
                </a:cubicBezTo>
                <a:cubicBezTo>
                  <a:pt x="2913760" y="4597683"/>
                  <a:pt x="2918395" y="4601796"/>
                  <a:pt x="2922311" y="4608585"/>
                </a:cubicBezTo>
                <a:cubicBezTo>
                  <a:pt x="2920354" y="4605190"/>
                  <a:pt x="2917677" y="4604474"/>
                  <a:pt x="2917677" y="4604474"/>
                </a:cubicBezTo>
                <a:cubicBezTo>
                  <a:pt x="2915718" y="4601078"/>
                  <a:pt x="2915718" y="4601078"/>
                  <a:pt x="2913043" y="4600361"/>
                </a:cubicBezTo>
                <a:cubicBezTo>
                  <a:pt x="2912325" y="4603039"/>
                  <a:pt x="2915001" y="4603756"/>
                  <a:pt x="2915001" y="4603756"/>
                </a:cubicBezTo>
                <a:cubicBezTo>
                  <a:pt x="2916959" y="4607152"/>
                  <a:pt x="2919635" y="4607868"/>
                  <a:pt x="2919635" y="4607868"/>
                </a:cubicBezTo>
                <a:cubicBezTo>
                  <a:pt x="2919635" y="4607868"/>
                  <a:pt x="2921593" y="4611263"/>
                  <a:pt x="2921593" y="4611263"/>
                </a:cubicBezTo>
                <a:cubicBezTo>
                  <a:pt x="2926229" y="4615376"/>
                  <a:pt x="2930863" y="4619488"/>
                  <a:pt x="2932821" y="4622883"/>
                </a:cubicBezTo>
                <a:cubicBezTo>
                  <a:pt x="2932821" y="4622883"/>
                  <a:pt x="2932821" y="4622883"/>
                  <a:pt x="2935497" y="4623599"/>
                </a:cubicBezTo>
                <a:cubicBezTo>
                  <a:pt x="2935497" y="4623599"/>
                  <a:pt x="2938172" y="4624317"/>
                  <a:pt x="2938172" y="4624317"/>
                </a:cubicBezTo>
                <a:lnTo>
                  <a:pt x="2938711" y="4622308"/>
                </a:lnTo>
                <a:lnTo>
                  <a:pt x="2941207" y="4623695"/>
                </a:lnTo>
                <a:cubicBezTo>
                  <a:pt x="2942545" y="4624054"/>
                  <a:pt x="2943884" y="4624412"/>
                  <a:pt x="2946201" y="4626469"/>
                </a:cubicBezTo>
                <a:cubicBezTo>
                  <a:pt x="2954947" y="4625941"/>
                  <a:pt x="2940326" y="4616283"/>
                  <a:pt x="2941761" y="4610927"/>
                </a:cubicBezTo>
                <a:cubicBezTo>
                  <a:pt x="2953705" y="4619869"/>
                  <a:pt x="2957099" y="4617907"/>
                  <a:pt x="2961733" y="4622018"/>
                </a:cubicBezTo>
                <a:lnTo>
                  <a:pt x="2962703" y="4621458"/>
                </a:lnTo>
                <a:lnTo>
                  <a:pt x="2948426" y="4610952"/>
                </a:lnTo>
                <a:close/>
                <a:moveTo>
                  <a:pt x="2860394" y="4530255"/>
                </a:moveTo>
                <a:lnTo>
                  <a:pt x="2873925" y="4544310"/>
                </a:lnTo>
                <a:lnTo>
                  <a:pt x="2898368" y="4565066"/>
                </a:lnTo>
                <a:close/>
                <a:moveTo>
                  <a:pt x="2850179" y="4503144"/>
                </a:moveTo>
                <a:lnTo>
                  <a:pt x="2849725" y="4504837"/>
                </a:lnTo>
                <a:lnTo>
                  <a:pt x="2856363" y="4508236"/>
                </a:lnTo>
                <a:lnTo>
                  <a:pt x="2855786" y="4507515"/>
                </a:lnTo>
                <a:lnTo>
                  <a:pt x="2857490" y="4507973"/>
                </a:lnTo>
                <a:lnTo>
                  <a:pt x="2858176" y="4509163"/>
                </a:lnTo>
                <a:lnTo>
                  <a:pt x="2862899" y="4511580"/>
                </a:lnTo>
                <a:lnTo>
                  <a:pt x="2852855" y="4503860"/>
                </a:lnTo>
                <a:lnTo>
                  <a:pt x="2855786" y="4507515"/>
                </a:lnTo>
                <a:lnTo>
                  <a:pt x="2854813" y="4507255"/>
                </a:lnTo>
                <a:cubicBezTo>
                  <a:pt x="2852855" y="4503860"/>
                  <a:pt x="2852855" y="4503860"/>
                  <a:pt x="2850179" y="4503144"/>
                </a:cubicBezTo>
                <a:close/>
                <a:moveTo>
                  <a:pt x="5450741" y="4439964"/>
                </a:moveTo>
                <a:lnTo>
                  <a:pt x="5377825" y="4530592"/>
                </a:lnTo>
                <a:cubicBezTo>
                  <a:pt x="5359841" y="4551255"/>
                  <a:pt x="5341650" y="4570690"/>
                  <a:pt x="5323869" y="4592582"/>
                </a:cubicBezTo>
                <a:cubicBezTo>
                  <a:pt x="5319577" y="4597083"/>
                  <a:pt x="5312626" y="4600767"/>
                  <a:pt x="5314677" y="4613036"/>
                </a:cubicBezTo>
                <a:cubicBezTo>
                  <a:pt x="5333076" y="4598610"/>
                  <a:pt x="5347637" y="4580097"/>
                  <a:pt x="5364167" y="4564878"/>
                </a:cubicBezTo>
                <a:lnTo>
                  <a:pt x="5370795" y="4560109"/>
                </a:lnTo>
                <a:lnTo>
                  <a:pt x="5397869" y="4523430"/>
                </a:lnTo>
                <a:close/>
                <a:moveTo>
                  <a:pt x="1643525" y="4432993"/>
                </a:moveTo>
                <a:cubicBezTo>
                  <a:pt x="1643525" y="4432993"/>
                  <a:pt x="1643525" y="4432993"/>
                  <a:pt x="1644522" y="4437664"/>
                </a:cubicBezTo>
                <a:lnTo>
                  <a:pt x="1643326" y="4435630"/>
                </a:lnTo>
                <a:close/>
                <a:moveTo>
                  <a:pt x="2776939" y="4423240"/>
                </a:moveTo>
                <a:lnTo>
                  <a:pt x="2779311" y="4426396"/>
                </a:lnTo>
                <a:lnTo>
                  <a:pt x="2778899" y="4426634"/>
                </a:lnTo>
                <a:cubicBezTo>
                  <a:pt x="2778899" y="4426634"/>
                  <a:pt x="2776223" y="4425916"/>
                  <a:pt x="2776939" y="4423240"/>
                </a:cubicBezTo>
                <a:close/>
                <a:moveTo>
                  <a:pt x="2676789" y="4299837"/>
                </a:moveTo>
                <a:lnTo>
                  <a:pt x="2665036" y="4302598"/>
                </a:lnTo>
                <a:lnTo>
                  <a:pt x="2701549" y="4351370"/>
                </a:lnTo>
                <a:cubicBezTo>
                  <a:pt x="2709383" y="4364950"/>
                  <a:pt x="2723809" y="4386038"/>
                  <a:pt x="2741629" y="4405167"/>
                </a:cubicBezTo>
                <a:cubicBezTo>
                  <a:pt x="2756055" y="4426254"/>
                  <a:pt x="2774593" y="4442703"/>
                  <a:pt x="2786537" y="4451645"/>
                </a:cubicBezTo>
                <a:cubicBezTo>
                  <a:pt x="2797048" y="4465942"/>
                  <a:pt x="2810232" y="4480958"/>
                  <a:pt x="2822178" y="4489900"/>
                </a:cubicBezTo>
                <a:cubicBezTo>
                  <a:pt x="2822178" y="4489900"/>
                  <a:pt x="2821462" y="4492576"/>
                  <a:pt x="2824137" y="4493294"/>
                </a:cubicBezTo>
                <a:cubicBezTo>
                  <a:pt x="2826095" y="4496689"/>
                  <a:pt x="2826095" y="4496689"/>
                  <a:pt x="2828771" y="4497407"/>
                </a:cubicBezTo>
                <a:lnTo>
                  <a:pt x="2839192" y="4508233"/>
                </a:lnTo>
                <a:lnTo>
                  <a:pt x="2837891" y="4500449"/>
                </a:lnTo>
                <a:lnTo>
                  <a:pt x="2829489" y="4494729"/>
                </a:lnTo>
                <a:cubicBezTo>
                  <a:pt x="2832164" y="4495445"/>
                  <a:pt x="2832164" y="4495445"/>
                  <a:pt x="2832164" y="4495445"/>
                </a:cubicBezTo>
                <a:cubicBezTo>
                  <a:pt x="2832164" y="4495445"/>
                  <a:pt x="2830206" y="4492051"/>
                  <a:pt x="2827529" y="4491333"/>
                </a:cubicBezTo>
                <a:cubicBezTo>
                  <a:pt x="2828249" y="4488655"/>
                  <a:pt x="2825572" y="4487938"/>
                  <a:pt x="2825572" y="4487938"/>
                </a:cubicBezTo>
                <a:lnTo>
                  <a:pt x="2779311" y="4426396"/>
                </a:lnTo>
                <a:lnTo>
                  <a:pt x="2782293" y="4424673"/>
                </a:lnTo>
                <a:cubicBezTo>
                  <a:pt x="2782293" y="4424673"/>
                  <a:pt x="2779616" y="4423956"/>
                  <a:pt x="2779616" y="4423956"/>
                </a:cubicBezTo>
                <a:cubicBezTo>
                  <a:pt x="2779616" y="4423956"/>
                  <a:pt x="2779616" y="4423956"/>
                  <a:pt x="2776939" y="4423240"/>
                </a:cubicBezTo>
                <a:cubicBezTo>
                  <a:pt x="2777658" y="4420560"/>
                  <a:pt x="2774981" y="4419843"/>
                  <a:pt x="2774981" y="4419843"/>
                </a:cubicBezTo>
                <a:cubicBezTo>
                  <a:pt x="2778375" y="4417882"/>
                  <a:pt x="2771783" y="4410375"/>
                  <a:pt x="2765190" y="4402868"/>
                </a:cubicBezTo>
                <a:cubicBezTo>
                  <a:pt x="2761796" y="4404828"/>
                  <a:pt x="2766430" y="4408940"/>
                  <a:pt x="2766430" y="4408940"/>
                </a:cubicBezTo>
                <a:cubicBezTo>
                  <a:pt x="2763755" y="4408224"/>
                  <a:pt x="2763755" y="4408224"/>
                  <a:pt x="2763755" y="4408224"/>
                </a:cubicBezTo>
                <a:cubicBezTo>
                  <a:pt x="2761078" y="4407507"/>
                  <a:pt x="2761078" y="4407507"/>
                  <a:pt x="2761078" y="4407507"/>
                </a:cubicBezTo>
                <a:cubicBezTo>
                  <a:pt x="2761078" y="4407507"/>
                  <a:pt x="2763037" y="4410902"/>
                  <a:pt x="2763037" y="4410902"/>
                </a:cubicBezTo>
                <a:cubicBezTo>
                  <a:pt x="2756444" y="4403395"/>
                  <a:pt x="2755728" y="4406073"/>
                  <a:pt x="2747175" y="4395170"/>
                </a:cubicBezTo>
                <a:cubicBezTo>
                  <a:pt x="2749852" y="4395886"/>
                  <a:pt x="2749852" y="4395886"/>
                  <a:pt x="2749852" y="4395886"/>
                </a:cubicBezTo>
                <a:cubicBezTo>
                  <a:pt x="2749852" y="4395886"/>
                  <a:pt x="2749852" y="4395886"/>
                  <a:pt x="2751809" y="4399282"/>
                </a:cubicBezTo>
                <a:cubicBezTo>
                  <a:pt x="2754485" y="4399999"/>
                  <a:pt x="2754485" y="4399999"/>
                  <a:pt x="2754485" y="4399999"/>
                </a:cubicBezTo>
                <a:cubicBezTo>
                  <a:pt x="2755204" y="4397321"/>
                  <a:pt x="2753245" y="4393926"/>
                  <a:pt x="2750569" y="4393208"/>
                </a:cubicBezTo>
                <a:cubicBezTo>
                  <a:pt x="2750569" y="4393208"/>
                  <a:pt x="2751287" y="4390530"/>
                  <a:pt x="2748611" y="4389814"/>
                </a:cubicBezTo>
                <a:cubicBezTo>
                  <a:pt x="2750047" y="4384457"/>
                  <a:pt x="2744172" y="4374272"/>
                  <a:pt x="2736338" y="4360691"/>
                </a:cubicBezTo>
                <a:cubicBezTo>
                  <a:pt x="2732061" y="4355240"/>
                  <a:pt x="2727118" y="4349609"/>
                  <a:pt x="2722327" y="4344738"/>
                </a:cubicBezTo>
                <a:lnTo>
                  <a:pt x="2716857" y="4339970"/>
                </a:lnTo>
                <a:lnTo>
                  <a:pt x="2703428" y="4336022"/>
                </a:lnTo>
                <a:cubicBezTo>
                  <a:pt x="2696735" y="4331964"/>
                  <a:pt x="2691607" y="4326386"/>
                  <a:pt x="2688247" y="4319673"/>
                </a:cubicBezTo>
                <a:lnTo>
                  <a:pt x="2677451" y="4300826"/>
                </a:lnTo>
                <a:close/>
                <a:moveTo>
                  <a:pt x="2337159" y="4269366"/>
                </a:moveTo>
                <a:cubicBezTo>
                  <a:pt x="2336279" y="4272646"/>
                  <a:pt x="2339560" y="4273526"/>
                  <a:pt x="2339560" y="4273526"/>
                </a:cubicBezTo>
                <a:lnTo>
                  <a:pt x="2339523" y="4273662"/>
                </a:lnTo>
                <a:close/>
                <a:moveTo>
                  <a:pt x="1526874" y="4252779"/>
                </a:moveTo>
                <a:cubicBezTo>
                  <a:pt x="1531545" y="4251780"/>
                  <a:pt x="1533542" y="4261121"/>
                  <a:pt x="1534539" y="4265793"/>
                </a:cubicBezTo>
                <a:cubicBezTo>
                  <a:pt x="1529869" y="4266791"/>
                  <a:pt x="1529869" y="4266791"/>
                  <a:pt x="1529869" y="4266791"/>
                </a:cubicBezTo>
                <a:close/>
                <a:moveTo>
                  <a:pt x="2351864" y="4227601"/>
                </a:moveTo>
                <a:lnTo>
                  <a:pt x="2354365" y="4231786"/>
                </a:lnTo>
                <a:lnTo>
                  <a:pt x="2354267" y="4231761"/>
                </a:lnTo>
                <a:cubicBezTo>
                  <a:pt x="2354267" y="4231761"/>
                  <a:pt x="2354267" y="4231761"/>
                  <a:pt x="2351864" y="4227601"/>
                </a:cubicBezTo>
                <a:close/>
                <a:moveTo>
                  <a:pt x="6397652" y="4184394"/>
                </a:moveTo>
                <a:lnTo>
                  <a:pt x="6397793" y="4184698"/>
                </a:lnTo>
                <a:cubicBezTo>
                  <a:pt x="6397247" y="4187866"/>
                  <a:pt x="6395661" y="4191868"/>
                  <a:pt x="6393825" y="4194703"/>
                </a:cubicBezTo>
                <a:close/>
                <a:moveTo>
                  <a:pt x="6495950" y="4124042"/>
                </a:moveTo>
                <a:cubicBezTo>
                  <a:pt x="6501619" y="4127714"/>
                  <a:pt x="6497945" y="4133384"/>
                  <a:pt x="6492277" y="4129712"/>
                </a:cubicBezTo>
                <a:cubicBezTo>
                  <a:pt x="6496947" y="4128713"/>
                  <a:pt x="6496947" y="4128713"/>
                  <a:pt x="6495950" y="4124042"/>
                </a:cubicBezTo>
                <a:close/>
                <a:moveTo>
                  <a:pt x="6447581" y="4072213"/>
                </a:moveTo>
                <a:lnTo>
                  <a:pt x="6446607" y="4075973"/>
                </a:lnTo>
                <a:cubicBezTo>
                  <a:pt x="6447605" y="4080645"/>
                  <a:pt x="6447605" y="4080645"/>
                  <a:pt x="6447605" y="4080645"/>
                </a:cubicBezTo>
                <a:cubicBezTo>
                  <a:pt x="6447605" y="4080645"/>
                  <a:pt x="6447605" y="4080645"/>
                  <a:pt x="6443932" y="4086313"/>
                </a:cubicBezTo>
                <a:cubicBezTo>
                  <a:pt x="6442933" y="4081643"/>
                  <a:pt x="6446607" y="4075973"/>
                  <a:pt x="6441935" y="4076971"/>
                </a:cubicBezTo>
                <a:close/>
                <a:moveTo>
                  <a:pt x="6451467" y="4062259"/>
                </a:moveTo>
                <a:lnTo>
                  <a:pt x="6448725" y="4071248"/>
                </a:lnTo>
                <a:lnTo>
                  <a:pt x="6447581" y="4072213"/>
                </a:lnTo>
                <a:lnTo>
                  <a:pt x="6449283" y="4065635"/>
                </a:lnTo>
                <a:close/>
                <a:moveTo>
                  <a:pt x="6095133" y="4053382"/>
                </a:moveTo>
                <a:cubicBezTo>
                  <a:pt x="6095539" y="4055288"/>
                  <a:pt x="6094789" y="4056444"/>
                  <a:pt x="6093665" y="4058179"/>
                </a:cubicBezTo>
                <a:lnTo>
                  <a:pt x="6092651" y="4060432"/>
                </a:lnTo>
                <a:lnTo>
                  <a:pt x="6092133" y="4058007"/>
                </a:lnTo>
                <a:cubicBezTo>
                  <a:pt x="6092133" y="4058007"/>
                  <a:pt x="6095947" y="4057193"/>
                  <a:pt x="6095133" y="4053382"/>
                </a:cubicBezTo>
                <a:close/>
                <a:moveTo>
                  <a:pt x="1243863" y="4048308"/>
                </a:moveTo>
                <a:lnTo>
                  <a:pt x="1243853" y="4048690"/>
                </a:lnTo>
                <a:lnTo>
                  <a:pt x="1244017" y="4049024"/>
                </a:lnTo>
                <a:close/>
                <a:moveTo>
                  <a:pt x="6459303" y="4043956"/>
                </a:moveTo>
                <a:cubicBezTo>
                  <a:pt x="6455630" y="4049626"/>
                  <a:pt x="6451956" y="4055293"/>
                  <a:pt x="6452955" y="4059966"/>
                </a:cubicBezTo>
                <a:lnTo>
                  <a:pt x="6451467" y="4062259"/>
                </a:lnTo>
                <a:lnTo>
                  <a:pt x="6453708" y="4054920"/>
                </a:lnTo>
                <a:lnTo>
                  <a:pt x="6455441" y="4044781"/>
                </a:lnTo>
                <a:close/>
                <a:moveTo>
                  <a:pt x="6456817" y="4036740"/>
                </a:moveTo>
                <a:lnTo>
                  <a:pt x="6455441" y="4044781"/>
                </a:lnTo>
                <a:lnTo>
                  <a:pt x="6454631" y="4044953"/>
                </a:lnTo>
                <a:close/>
                <a:moveTo>
                  <a:pt x="1431945" y="4014196"/>
                </a:moveTo>
                <a:lnTo>
                  <a:pt x="1434938" y="4028209"/>
                </a:lnTo>
                <a:cubicBezTo>
                  <a:pt x="1434938" y="4028209"/>
                  <a:pt x="1429269" y="4024536"/>
                  <a:pt x="1428273" y="4019865"/>
                </a:cubicBezTo>
                <a:cubicBezTo>
                  <a:pt x="1432942" y="4018867"/>
                  <a:pt x="1431945" y="4014196"/>
                  <a:pt x="1431945" y="4014196"/>
                </a:cubicBezTo>
                <a:close/>
                <a:moveTo>
                  <a:pt x="1496703" y="3951518"/>
                </a:moveTo>
                <a:cubicBezTo>
                  <a:pt x="1496703" y="3951518"/>
                  <a:pt x="1497700" y="3956190"/>
                  <a:pt x="1502371" y="3955191"/>
                </a:cubicBezTo>
                <a:cubicBezTo>
                  <a:pt x="1497700" y="3956190"/>
                  <a:pt x="1502689" y="3979543"/>
                  <a:pt x="1498697" y="3960861"/>
                </a:cubicBezTo>
                <a:cubicBezTo>
                  <a:pt x="1497700" y="3956190"/>
                  <a:pt x="1497700" y="3956190"/>
                  <a:pt x="1496703" y="3951518"/>
                </a:cubicBezTo>
                <a:close/>
                <a:moveTo>
                  <a:pt x="2081274" y="3919538"/>
                </a:moveTo>
                <a:lnTo>
                  <a:pt x="2082728" y="3919927"/>
                </a:lnTo>
                <a:cubicBezTo>
                  <a:pt x="2082728" y="3919927"/>
                  <a:pt x="2082728" y="3919927"/>
                  <a:pt x="2081850" y="3923208"/>
                </a:cubicBezTo>
                <a:close/>
                <a:moveTo>
                  <a:pt x="6530564" y="3917715"/>
                </a:moveTo>
                <a:lnTo>
                  <a:pt x="6530564" y="3921552"/>
                </a:lnTo>
                <a:lnTo>
                  <a:pt x="6527556" y="3926194"/>
                </a:lnTo>
                <a:cubicBezTo>
                  <a:pt x="6527097" y="3926903"/>
                  <a:pt x="6527097" y="3926903"/>
                  <a:pt x="6527097" y="3926903"/>
                </a:cubicBezTo>
                <a:close/>
                <a:moveTo>
                  <a:pt x="6183373" y="3883119"/>
                </a:moveTo>
                <a:lnTo>
                  <a:pt x="6183235" y="3887133"/>
                </a:lnTo>
                <a:cubicBezTo>
                  <a:pt x="6183235" y="3887133"/>
                  <a:pt x="6183235" y="3887133"/>
                  <a:pt x="6182420" y="3883322"/>
                </a:cubicBezTo>
                <a:close/>
                <a:moveTo>
                  <a:pt x="6530394" y="3785167"/>
                </a:moveTo>
                <a:lnTo>
                  <a:pt x="6530564" y="3785630"/>
                </a:lnTo>
                <a:lnTo>
                  <a:pt x="6530564" y="3792682"/>
                </a:lnTo>
                <a:lnTo>
                  <a:pt x="6526181" y="3785456"/>
                </a:lnTo>
                <a:cubicBezTo>
                  <a:pt x="6528018" y="3782622"/>
                  <a:pt x="6529436" y="3783540"/>
                  <a:pt x="6530394" y="3785167"/>
                </a:cubicBezTo>
                <a:close/>
                <a:moveTo>
                  <a:pt x="2531063" y="3675825"/>
                </a:moveTo>
                <a:cubicBezTo>
                  <a:pt x="2544376" y="3721527"/>
                  <a:pt x="2557984" y="3767100"/>
                  <a:pt x="2572765" y="3812143"/>
                </a:cubicBezTo>
                <a:lnTo>
                  <a:pt x="2619585" y="3940039"/>
                </a:lnTo>
                <a:lnTo>
                  <a:pt x="2689216" y="4071055"/>
                </a:lnTo>
                <a:cubicBezTo>
                  <a:pt x="2704468" y="4095365"/>
                  <a:pt x="2717728" y="4121128"/>
                  <a:pt x="2731894" y="4145620"/>
                </a:cubicBezTo>
                <a:cubicBezTo>
                  <a:pt x="2733347" y="4147616"/>
                  <a:pt x="2735616" y="4149474"/>
                  <a:pt x="2736797" y="4151516"/>
                </a:cubicBezTo>
                <a:lnTo>
                  <a:pt x="2736150" y="4154286"/>
                </a:lnTo>
                <a:lnTo>
                  <a:pt x="2761162" y="4192307"/>
                </a:lnTo>
                <a:lnTo>
                  <a:pt x="2734027" y="4159027"/>
                </a:lnTo>
                <a:lnTo>
                  <a:pt x="2727501" y="4162023"/>
                </a:lnTo>
                <a:cubicBezTo>
                  <a:pt x="2724826" y="4161910"/>
                  <a:pt x="2722102" y="4160686"/>
                  <a:pt x="2719561" y="4158874"/>
                </a:cubicBezTo>
                <a:cubicBezTo>
                  <a:pt x="2708125" y="4150712"/>
                  <a:pt x="2699591" y="4139827"/>
                  <a:pt x="2694323" y="4128398"/>
                </a:cubicBezTo>
                <a:cubicBezTo>
                  <a:pt x="2676524" y="4095558"/>
                  <a:pt x="2656593" y="4063356"/>
                  <a:pt x="2638432" y="4030019"/>
                </a:cubicBezTo>
                <a:lnTo>
                  <a:pt x="2616715" y="3986397"/>
                </a:lnTo>
                <a:lnTo>
                  <a:pt x="2616051" y="3985283"/>
                </a:lnTo>
                <a:lnTo>
                  <a:pt x="2614788" y="3982527"/>
                </a:lnTo>
                <a:lnTo>
                  <a:pt x="2613003" y="3978941"/>
                </a:lnTo>
                <a:lnTo>
                  <a:pt x="2612430" y="3977382"/>
                </a:lnTo>
                <a:lnTo>
                  <a:pt x="2590101" y="3928646"/>
                </a:lnTo>
                <a:lnTo>
                  <a:pt x="2588278" y="3930926"/>
                </a:lnTo>
                <a:cubicBezTo>
                  <a:pt x="2587371" y="3933141"/>
                  <a:pt x="2587033" y="3935507"/>
                  <a:pt x="2586807" y="3937922"/>
                </a:cubicBezTo>
                <a:lnTo>
                  <a:pt x="2585985" y="3941174"/>
                </a:lnTo>
                <a:lnTo>
                  <a:pt x="2612386" y="4010360"/>
                </a:lnTo>
                <a:lnTo>
                  <a:pt x="2690871" y="4160213"/>
                </a:lnTo>
                <a:lnTo>
                  <a:pt x="2700625" y="4177201"/>
                </a:lnTo>
                <a:cubicBezTo>
                  <a:pt x="2703184" y="4181187"/>
                  <a:pt x="2706355" y="4185073"/>
                  <a:pt x="2708709" y="4189725"/>
                </a:cubicBezTo>
                <a:lnTo>
                  <a:pt x="2709242" y="4192597"/>
                </a:lnTo>
                <a:lnTo>
                  <a:pt x="2818914" y="4346218"/>
                </a:lnTo>
                <a:cubicBezTo>
                  <a:pt x="2861241" y="4397540"/>
                  <a:pt x="2907623" y="4446474"/>
                  <a:pt x="2958211" y="4492927"/>
                </a:cubicBezTo>
                <a:lnTo>
                  <a:pt x="3037117" y="4556144"/>
                </a:lnTo>
                <a:lnTo>
                  <a:pt x="3127435" y="4612403"/>
                </a:lnTo>
                <a:cubicBezTo>
                  <a:pt x="3160291" y="4631663"/>
                  <a:pt x="3193888" y="4649695"/>
                  <a:pt x="3228660" y="4665324"/>
                </a:cubicBezTo>
                <a:cubicBezTo>
                  <a:pt x="3246659" y="4674928"/>
                  <a:pt x="3261389" y="4687601"/>
                  <a:pt x="3284085" y="4680023"/>
                </a:cubicBezTo>
                <a:cubicBezTo>
                  <a:pt x="3297170" y="4675314"/>
                  <a:pt x="3311489" y="4685533"/>
                  <a:pt x="3324987" y="4690843"/>
                </a:cubicBezTo>
                <a:cubicBezTo>
                  <a:pt x="3394736" y="4723328"/>
                  <a:pt x="3467956" y="4746405"/>
                  <a:pt x="3540971" y="4768253"/>
                </a:cubicBezTo>
                <a:cubicBezTo>
                  <a:pt x="3546289" y="4769888"/>
                  <a:pt x="3550379" y="4771726"/>
                  <a:pt x="3555898" y="4767020"/>
                </a:cubicBezTo>
                <a:cubicBezTo>
                  <a:pt x="3556712" y="4756793"/>
                  <a:pt x="3546692" y="4757208"/>
                  <a:pt x="3541374" y="4755574"/>
                </a:cubicBezTo>
                <a:cubicBezTo>
                  <a:pt x="3427660" y="4724131"/>
                  <a:pt x="3321505" y="4677553"/>
                  <a:pt x="3218006" y="4624223"/>
                </a:cubicBezTo>
                <a:cubicBezTo>
                  <a:pt x="3213914" y="4622385"/>
                  <a:pt x="3209824" y="4620546"/>
                  <a:pt x="3205733" y="4618706"/>
                </a:cubicBezTo>
                <a:cubicBezTo>
                  <a:pt x="3200211" y="4615846"/>
                  <a:pt x="3196937" y="4611348"/>
                  <a:pt x="3202251" y="4605416"/>
                </a:cubicBezTo>
                <a:cubicBezTo>
                  <a:pt x="3205927" y="4597234"/>
                  <a:pt x="3210223" y="4600300"/>
                  <a:pt x="3215747" y="4603161"/>
                </a:cubicBezTo>
                <a:cubicBezTo>
                  <a:pt x="3235689" y="4614961"/>
                  <a:pt x="3256222" y="4625561"/>
                  <a:pt x="3277149" y="4635346"/>
                </a:cubicBezTo>
                <a:lnTo>
                  <a:pt x="3300817" y="4645474"/>
                </a:lnTo>
                <a:lnTo>
                  <a:pt x="3203581" y="4589043"/>
                </a:lnTo>
                <a:cubicBezTo>
                  <a:pt x="3051439" y="4487592"/>
                  <a:pt x="2921098" y="4359931"/>
                  <a:pt x="2817218" y="4214123"/>
                </a:cubicBezTo>
                <a:lnTo>
                  <a:pt x="2795524" y="4180373"/>
                </a:lnTo>
                <a:lnTo>
                  <a:pt x="2794029" y="4178497"/>
                </a:lnTo>
                <a:lnTo>
                  <a:pt x="2777085" y="4161569"/>
                </a:lnTo>
                <a:lnTo>
                  <a:pt x="2741001" y="4101332"/>
                </a:lnTo>
                <a:lnTo>
                  <a:pt x="2679864" y="4007725"/>
                </a:lnTo>
                <a:cubicBezTo>
                  <a:pt x="2618900" y="3903300"/>
                  <a:pt x="2568950" y="3793094"/>
                  <a:pt x="2531063" y="3675825"/>
                </a:cubicBezTo>
                <a:close/>
                <a:moveTo>
                  <a:pt x="1469523" y="3664273"/>
                </a:moveTo>
                <a:cubicBezTo>
                  <a:pt x="1470520" y="3668943"/>
                  <a:pt x="1470520" y="3668943"/>
                  <a:pt x="1470520" y="3668943"/>
                </a:cubicBezTo>
                <a:cubicBezTo>
                  <a:pt x="1465849" y="3669942"/>
                  <a:pt x="1464851" y="3665270"/>
                  <a:pt x="1464851" y="3665270"/>
                </a:cubicBezTo>
                <a:cubicBezTo>
                  <a:pt x="1464851" y="3665270"/>
                  <a:pt x="1469523" y="3664273"/>
                  <a:pt x="1469523" y="3664273"/>
                </a:cubicBezTo>
                <a:close/>
                <a:moveTo>
                  <a:pt x="1961674" y="3623805"/>
                </a:moveTo>
                <a:lnTo>
                  <a:pt x="1961195" y="3627779"/>
                </a:lnTo>
                <a:lnTo>
                  <a:pt x="1960794" y="3627086"/>
                </a:lnTo>
                <a:cubicBezTo>
                  <a:pt x="1960794" y="3627086"/>
                  <a:pt x="1960794" y="3627086"/>
                  <a:pt x="1961674" y="3623805"/>
                </a:cubicBezTo>
                <a:close/>
                <a:moveTo>
                  <a:pt x="6199520" y="3608723"/>
                </a:moveTo>
                <a:cubicBezTo>
                  <a:pt x="6189150" y="3634846"/>
                  <a:pt x="6186664" y="3679206"/>
                  <a:pt x="6184735" y="3707510"/>
                </a:cubicBezTo>
                <a:cubicBezTo>
                  <a:pt x="6172479" y="3706143"/>
                  <a:pt x="6159367" y="3756759"/>
                  <a:pt x="6163438" y="3775812"/>
                </a:cubicBezTo>
                <a:cubicBezTo>
                  <a:pt x="6163438" y="3775812"/>
                  <a:pt x="6163438" y="3775812"/>
                  <a:pt x="6164252" y="3779623"/>
                </a:cubicBezTo>
                <a:cubicBezTo>
                  <a:pt x="6164252" y="3779623"/>
                  <a:pt x="6161253" y="3784247"/>
                  <a:pt x="6161253" y="3784247"/>
                </a:cubicBezTo>
                <a:cubicBezTo>
                  <a:pt x="6162069" y="3788059"/>
                  <a:pt x="6165881" y="3787245"/>
                  <a:pt x="6165881" y="3787245"/>
                </a:cubicBezTo>
                <a:cubicBezTo>
                  <a:pt x="6169695" y="3786429"/>
                  <a:pt x="6168881" y="3782617"/>
                  <a:pt x="6168881" y="3782617"/>
                </a:cubicBezTo>
                <a:cubicBezTo>
                  <a:pt x="6161510" y="3804116"/>
                  <a:pt x="6151697" y="3814180"/>
                  <a:pt x="6144582" y="3855546"/>
                </a:cubicBezTo>
                <a:cubicBezTo>
                  <a:pt x="6145397" y="3859358"/>
                  <a:pt x="6141585" y="3860172"/>
                  <a:pt x="6142399" y="3863981"/>
                </a:cubicBezTo>
                <a:cubicBezTo>
                  <a:pt x="6143213" y="3867791"/>
                  <a:pt x="6139398" y="3868606"/>
                  <a:pt x="6139398" y="3868606"/>
                </a:cubicBezTo>
                <a:cubicBezTo>
                  <a:pt x="6141026" y="3876229"/>
                  <a:pt x="6141026" y="3876229"/>
                  <a:pt x="6144841" y="3875415"/>
                </a:cubicBezTo>
                <a:cubicBezTo>
                  <a:pt x="6141840" y="3880038"/>
                  <a:pt x="6137470" y="3896910"/>
                  <a:pt x="6133657" y="3897726"/>
                </a:cubicBezTo>
                <a:cubicBezTo>
                  <a:pt x="6125173" y="3951336"/>
                  <a:pt x="6094619" y="4013646"/>
                  <a:pt x="6089949" y="4066444"/>
                </a:cubicBezTo>
                <a:lnTo>
                  <a:pt x="6092651" y="4060432"/>
                </a:lnTo>
                <a:lnTo>
                  <a:pt x="6092947" y="4061819"/>
                </a:lnTo>
                <a:cubicBezTo>
                  <a:pt x="6089949" y="4066444"/>
                  <a:pt x="6089949" y="4066444"/>
                  <a:pt x="6090763" y="4070255"/>
                </a:cubicBezTo>
                <a:cubicBezTo>
                  <a:pt x="6090763" y="4070255"/>
                  <a:pt x="6094575" y="4069439"/>
                  <a:pt x="6094575" y="4069439"/>
                </a:cubicBezTo>
                <a:cubicBezTo>
                  <a:pt x="6097575" y="4064815"/>
                  <a:pt x="6097575" y="4064815"/>
                  <a:pt x="6096761" y="4061003"/>
                </a:cubicBezTo>
                <a:cubicBezTo>
                  <a:pt x="6098389" y="4068625"/>
                  <a:pt x="6094833" y="4089307"/>
                  <a:pt x="6093461" y="4101553"/>
                </a:cubicBezTo>
                <a:cubicBezTo>
                  <a:pt x="6092647" y="4097743"/>
                  <a:pt x="6092647" y="4097743"/>
                  <a:pt x="6092647" y="4097743"/>
                </a:cubicBezTo>
                <a:cubicBezTo>
                  <a:pt x="6092647" y="4097743"/>
                  <a:pt x="6089647" y="4102367"/>
                  <a:pt x="6090461" y="4106179"/>
                </a:cubicBezTo>
                <a:cubicBezTo>
                  <a:pt x="6086648" y="4106993"/>
                  <a:pt x="6087462" y="4110804"/>
                  <a:pt x="6087462" y="4110804"/>
                </a:cubicBezTo>
                <a:cubicBezTo>
                  <a:pt x="6076534" y="4152985"/>
                  <a:pt x="6060166" y="4188356"/>
                  <a:pt x="6037541" y="4213114"/>
                </a:cubicBezTo>
                <a:cubicBezTo>
                  <a:pt x="6041354" y="4212298"/>
                  <a:pt x="6040540" y="4208487"/>
                  <a:pt x="6040540" y="4208487"/>
                </a:cubicBezTo>
                <a:cubicBezTo>
                  <a:pt x="6039726" y="4204676"/>
                  <a:pt x="6039726" y="4204676"/>
                  <a:pt x="6035913" y="4205492"/>
                </a:cubicBezTo>
                <a:cubicBezTo>
                  <a:pt x="6035913" y="4205492"/>
                  <a:pt x="6036727" y="4209302"/>
                  <a:pt x="6036727" y="4209302"/>
                </a:cubicBezTo>
                <a:cubicBezTo>
                  <a:pt x="6036727" y="4209302"/>
                  <a:pt x="6036727" y="4209302"/>
                  <a:pt x="6037541" y="4213114"/>
                </a:cubicBezTo>
                <a:cubicBezTo>
                  <a:pt x="6033727" y="4213928"/>
                  <a:pt x="6034541" y="4217738"/>
                  <a:pt x="6034541" y="4217738"/>
                </a:cubicBezTo>
                <a:cubicBezTo>
                  <a:pt x="6029913" y="4214742"/>
                  <a:pt x="6024727" y="4227804"/>
                  <a:pt x="6019543" y="4240865"/>
                </a:cubicBezTo>
                <a:cubicBezTo>
                  <a:pt x="6024171" y="4243861"/>
                  <a:pt x="6026355" y="4235425"/>
                  <a:pt x="6026355" y="4235425"/>
                </a:cubicBezTo>
                <a:cubicBezTo>
                  <a:pt x="6027169" y="4239235"/>
                  <a:pt x="6027169" y="4239235"/>
                  <a:pt x="6027169" y="4239235"/>
                </a:cubicBezTo>
                <a:cubicBezTo>
                  <a:pt x="6027984" y="4243047"/>
                  <a:pt x="6027984" y="4243047"/>
                  <a:pt x="6027984" y="4243047"/>
                </a:cubicBezTo>
                <a:cubicBezTo>
                  <a:pt x="6027984" y="4243047"/>
                  <a:pt x="6030985" y="4238420"/>
                  <a:pt x="6030985" y="4238420"/>
                </a:cubicBezTo>
                <a:cubicBezTo>
                  <a:pt x="6025799" y="4251482"/>
                  <a:pt x="6029612" y="4250666"/>
                  <a:pt x="6021427" y="4268354"/>
                </a:cubicBezTo>
                <a:cubicBezTo>
                  <a:pt x="6020613" y="4264544"/>
                  <a:pt x="6020613" y="4264544"/>
                  <a:pt x="6020613" y="4264544"/>
                </a:cubicBezTo>
                <a:cubicBezTo>
                  <a:pt x="6020613" y="4264544"/>
                  <a:pt x="6020613" y="4264544"/>
                  <a:pt x="6023613" y="4259918"/>
                </a:cubicBezTo>
                <a:cubicBezTo>
                  <a:pt x="6022799" y="4256108"/>
                  <a:pt x="6022799" y="4256108"/>
                  <a:pt x="6022799" y="4256108"/>
                </a:cubicBezTo>
                <a:cubicBezTo>
                  <a:pt x="6018985" y="4256922"/>
                  <a:pt x="6015986" y="4261548"/>
                  <a:pt x="6016800" y="4265358"/>
                </a:cubicBezTo>
                <a:cubicBezTo>
                  <a:pt x="6016800" y="4265358"/>
                  <a:pt x="6012987" y="4266173"/>
                  <a:pt x="6013801" y="4269984"/>
                </a:cubicBezTo>
                <a:cubicBezTo>
                  <a:pt x="6006175" y="4271612"/>
                  <a:pt x="5997175" y="4285488"/>
                  <a:pt x="5985177" y="4303990"/>
                </a:cubicBezTo>
                <a:cubicBezTo>
                  <a:pt x="5976993" y="4321677"/>
                  <a:pt x="5969622" y="4343174"/>
                  <a:pt x="5968249" y="4355422"/>
                </a:cubicBezTo>
                <a:cubicBezTo>
                  <a:pt x="5968249" y="4355422"/>
                  <a:pt x="5968249" y="4355422"/>
                  <a:pt x="5964437" y="4356236"/>
                </a:cubicBezTo>
                <a:cubicBezTo>
                  <a:pt x="5964437" y="4356236"/>
                  <a:pt x="5961437" y="4360860"/>
                  <a:pt x="5962251" y="4364670"/>
                </a:cubicBezTo>
                <a:cubicBezTo>
                  <a:pt x="5958437" y="4365486"/>
                  <a:pt x="5958437" y="4365486"/>
                  <a:pt x="5958437" y="4365486"/>
                </a:cubicBezTo>
                <a:cubicBezTo>
                  <a:pt x="5959251" y="4369296"/>
                  <a:pt x="5959251" y="4369296"/>
                  <a:pt x="5959251" y="4369296"/>
                </a:cubicBezTo>
                <a:cubicBezTo>
                  <a:pt x="5954067" y="4382358"/>
                  <a:pt x="5949439" y="4379362"/>
                  <a:pt x="5945069" y="4396235"/>
                </a:cubicBezTo>
                <a:cubicBezTo>
                  <a:pt x="5946697" y="4403855"/>
                  <a:pt x="5951881" y="4390793"/>
                  <a:pt x="5955695" y="4389979"/>
                </a:cubicBezTo>
                <a:cubicBezTo>
                  <a:pt x="5955695" y="4389979"/>
                  <a:pt x="5956509" y="4393791"/>
                  <a:pt x="5956509" y="4393791"/>
                </a:cubicBezTo>
                <a:cubicBezTo>
                  <a:pt x="5957323" y="4397601"/>
                  <a:pt x="5960323" y="4392975"/>
                  <a:pt x="5959509" y="4389164"/>
                </a:cubicBezTo>
                <a:cubicBezTo>
                  <a:pt x="5963323" y="4388350"/>
                  <a:pt x="5963323" y="4388350"/>
                  <a:pt x="5963323" y="4388350"/>
                </a:cubicBezTo>
                <a:cubicBezTo>
                  <a:pt x="5958137" y="4401410"/>
                  <a:pt x="5949139" y="4415286"/>
                  <a:pt x="5943140" y="4424538"/>
                </a:cubicBezTo>
                <a:cubicBezTo>
                  <a:pt x="5933884" y="4418547"/>
                  <a:pt x="5933884" y="4418547"/>
                  <a:pt x="5933884" y="4418547"/>
                </a:cubicBezTo>
                <a:cubicBezTo>
                  <a:pt x="5921072" y="4433236"/>
                  <a:pt x="5908260" y="4447927"/>
                  <a:pt x="5895447" y="4462619"/>
                </a:cubicBezTo>
                <a:cubicBezTo>
                  <a:pt x="5887263" y="4480304"/>
                  <a:pt x="5892705" y="4487111"/>
                  <a:pt x="5880707" y="4505613"/>
                </a:cubicBezTo>
                <a:cubicBezTo>
                  <a:pt x="5870893" y="4515679"/>
                  <a:pt x="5861081" y="4525744"/>
                  <a:pt x="5846083" y="4548870"/>
                </a:cubicBezTo>
                <a:cubicBezTo>
                  <a:pt x="5840898" y="4561932"/>
                  <a:pt x="5852339" y="4559487"/>
                  <a:pt x="5839527" y="4574178"/>
                </a:cubicBezTo>
                <a:cubicBezTo>
                  <a:pt x="5798904" y="4626687"/>
                  <a:pt x="5769165" y="4692807"/>
                  <a:pt x="5727729" y="4741505"/>
                </a:cubicBezTo>
                <a:cubicBezTo>
                  <a:pt x="5757167" y="4711309"/>
                  <a:pt x="5784163" y="4669680"/>
                  <a:pt x="5808417" y="4652545"/>
                </a:cubicBezTo>
                <a:cubicBezTo>
                  <a:pt x="5824787" y="4617173"/>
                  <a:pt x="5848781" y="4580169"/>
                  <a:pt x="5869779" y="4547793"/>
                </a:cubicBezTo>
                <a:cubicBezTo>
                  <a:pt x="5870593" y="4551603"/>
                  <a:pt x="5870593" y="4551603"/>
                  <a:pt x="5870593" y="4551603"/>
                </a:cubicBezTo>
                <a:cubicBezTo>
                  <a:pt x="5867593" y="4556229"/>
                  <a:pt x="5867593" y="4556229"/>
                  <a:pt x="5868407" y="4560039"/>
                </a:cubicBezTo>
                <a:cubicBezTo>
                  <a:pt x="5868407" y="4560039"/>
                  <a:pt x="5872222" y="4559224"/>
                  <a:pt x="5871408" y="4555413"/>
                </a:cubicBezTo>
                <a:cubicBezTo>
                  <a:pt x="5878220" y="4549973"/>
                  <a:pt x="5878220" y="4549973"/>
                  <a:pt x="5878220" y="4549973"/>
                </a:cubicBezTo>
                <a:cubicBezTo>
                  <a:pt x="5875221" y="4554598"/>
                  <a:pt x="5872222" y="4559224"/>
                  <a:pt x="5869221" y="4563850"/>
                </a:cubicBezTo>
                <a:cubicBezTo>
                  <a:pt x="5893476" y="4546714"/>
                  <a:pt x="5914473" y="4514338"/>
                  <a:pt x="5934654" y="4478149"/>
                </a:cubicBezTo>
                <a:cubicBezTo>
                  <a:pt x="5954024" y="4438150"/>
                  <a:pt x="5976392" y="4393527"/>
                  <a:pt x="5995761" y="4353528"/>
                </a:cubicBezTo>
                <a:cubicBezTo>
                  <a:pt x="6007759" y="4335026"/>
                  <a:pt x="6024942" y="4303464"/>
                  <a:pt x="6037497" y="4268905"/>
                </a:cubicBezTo>
                <a:cubicBezTo>
                  <a:pt x="6054681" y="4237344"/>
                  <a:pt x="6063422" y="4203598"/>
                  <a:pt x="6066979" y="4182916"/>
                </a:cubicBezTo>
                <a:cubicBezTo>
                  <a:pt x="6078162" y="4160604"/>
                  <a:pt x="6088532" y="4134483"/>
                  <a:pt x="6092089" y="4113800"/>
                </a:cubicBezTo>
                <a:cubicBezTo>
                  <a:pt x="6092089" y="4113800"/>
                  <a:pt x="6095903" y="4112984"/>
                  <a:pt x="6095089" y="4109174"/>
                </a:cubicBezTo>
                <a:cubicBezTo>
                  <a:pt x="6098089" y="4104550"/>
                  <a:pt x="6098089" y="4104550"/>
                  <a:pt x="6097275" y="4100738"/>
                </a:cubicBezTo>
                <a:cubicBezTo>
                  <a:pt x="6124013" y="4039243"/>
                  <a:pt x="6133313" y="3989443"/>
                  <a:pt x="6147797" y="3926580"/>
                </a:cubicBezTo>
                <a:cubicBezTo>
                  <a:pt x="6158423" y="3920325"/>
                  <a:pt x="6157052" y="3932572"/>
                  <a:pt x="6161681" y="3935566"/>
                </a:cubicBezTo>
                <a:cubicBezTo>
                  <a:pt x="6168493" y="3930128"/>
                  <a:pt x="6170678" y="3921692"/>
                  <a:pt x="6176677" y="3912441"/>
                </a:cubicBezTo>
                <a:cubicBezTo>
                  <a:pt x="6173679" y="3917066"/>
                  <a:pt x="6174493" y="3920876"/>
                  <a:pt x="6174493" y="3920876"/>
                </a:cubicBezTo>
                <a:cubicBezTo>
                  <a:pt x="6171492" y="3925502"/>
                  <a:pt x="6171492" y="3925502"/>
                  <a:pt x="6172306" y="3929312"/>
                </a:cubicBezTo>
                <a:cubicBezTo>
                  <a:pt x="6176121" y="3928497"/>
                  <a:pt x="6175307" y="3924687"/>
                  <a:pt x="6175307" y="3924687"/>
                </a:cubicBezTo>
                <a:cubicBezTo>
                  <a:pt x="6178306" y="3920062"/>
                  <a:pt x="6177492" y="3916252"/>
                  <a:pt x="6177492" y="3916252"/>
                </a:cubicBezTo>
                <a:cubicBezTo>
                  <a:pt x="6177492" y="3916252"/>
                  <a:pt x="6180491" y="3911626"/>
                  <a:pt x="6180491" y="3911626"/>
                </a:cubicBezTo>
                <a:cubicBezTo>
                  <a:pt x="6182677" y="3903190"/>
                  <a:pt x="6184863" y="3894755"/>
                  <a:pt x="6187861" y="3890129"/>
                </a:cubicBezTo>
                <a:cubicBezTo>
                  <a:pt x="6187861" y="3890129"/>
                  <a:pt x="6187861" y="3890129"/>
                  <a:pt x="6187047" y="3886319"/>
                </a:cubicBezTo>
                <a:cubicBezTo>
                  <a:pt x="6187047" y="3886319"/>
                  <a:pt x="6186233" y="3882508"/>
                  <a:pt x="6186233" y="3882508"/>
                </a:cubicBezTo>
                <a:lnTo>
                  <a:pt x="6183373" y="3883119"/>
                </a:lnTo>
                <a:lnTo>
                  <a:pt x="6183513" y="3879104"/>
                </a:lnTo>
                <a:cubicBezTo>
                  <a:pt x="6183107" y="3877200"/>
                  <a:pt x="6182699" y="3875294"/>
                  <a:pt x="6183791" y="3871076"/>
                </a:cubicBezTo>
                <a:cubicBezTo>
                  <a:pt x="6177536" y="3860460"/>
                  <a:pt x="6174793" y="3884952"/>
                  <a:pt x="6167166" y="3886581"/>
                </a:cubicBezTo>
                <a:cubicBezTo>
                  <a:pt x="6170722" y="3865899"/>
                  <a:pt x="6166095" y="3862904"/>
                  <a:pt x="6168280" y="3854469"/>
                </a:cubicBezTo>
                <a:cubicBezTo>
                  <a:pt x="6163653" y="3851471"/>
                  <a:pt x="6163653" y="3851471"/>
                  <a:pt x="6163653" y="3851471"/>
                </a:cubicBezTo>
                <a:cubicBezTo>
                  <a:pt x="6163653" y="3851471"/>
                  <a:pt x="6163653" y="3851471"/>
                  <a:pt x="6167465" y="3850657"/>
                </a:cubicBezTo>
                <a:cubicBezTo>
                  <a:pt x="6167465" y="3850657"/>
                  <a:pt x="6166651" y="3846847"/>
                  <a:pt x="6166651" y="3846847"/>
                </a:cubicBezTo>
                <a:cubicBezTo>
                  <a:pt x="6169652" y="3842221"/>
                  <a:pt x="6169652" y="3842221"/>
                  <a:pt x="6165837" y="3843036"/>
                </a:cubicBezTo>
                <a:cubicBezTo>
                  <a:pt x="6165022" y="3839226"/>
                  <a:pt x="6165022" y="3839226"/>
                  <a:pt x="6165022" y="3839226"/>
                </a:cubicBezTo>
                <a:cubicBezTo>
                  <a:pt x="6174579" y="3809291"/>
                  <a:pt x="6184949" y="3783170"/>
                  <a:pt x="6175693" y="3777178"/>
                </a:cubicBezTo>
                <a:cubicBezTo>
                  <a:pt x="6171880" y="3777993"/>
                  <a:pt x="6171880" y="3777993"/>
                  <a:pt x="6171880" y="3777993"/>
                </a:cubicBezTo>
                <a:cubicBezTo>
                  <a:pt x="6175693" y="3777178"/>
                  <a:pt x="6174879" y="3773367"/>
                  <a:pt x="6174879" y="3773367"/>
                </a:cubicBezTo>
                <a:cubicBezTo>
                  <a:pt x="6178693" y="3772553"/>
                  <a:pt x="6177065" y="3764931"/>
                  <a:pt x="6180065" y="3760306"/>
                </a:cubicBezTo>
                <a:cubicBezTo>
                  <a:pt x="6179251" y="3756496"/>
                  <a:pt x="6179251" y="3756496"/>
                  <a:pt x="6175436" y="3757310"/>
                </a:cubicBezTo>
                <a:cubicBezTo>
                  <a:pt x="6186063" y="3751055"/>
                  <a:pt x="6192619" y="3725749"/>
                  <a:pt x="6197548" y="3692818"/>
                </a:cubicBezTo>
                <a:cubicBezTo>
                  <a:pt x="6202477" y="3659890"/>
                  <a:pt x="6199777" y="3628590"/>
                  <a:pt x="6199520" y="3608723"/>
                </a:cubicBezTo>
                <a:close/>
                <a:moveTo>
                  <a:pt x="6065238" y="3308795"/>
                </a:moveTo>
                <a:lnTo>
                  <a:pt x="6065531" y="3314628"/>
                </a:lnTo>
                <a:cubicBezTo>
                  <a:pt x="6065619" y="3535954"/>
                  <a:pt x="6032197" y="3753635"/>
                  <a:pt x="5962661" y="3968210"/>
                </a:cubicBezTo>
                <a:cubicBezTo>
                  <a:pt x="5923735" y="4086245"/>
                  <a:pt x="5863115" y="4192627"/>
                  <a:pt x="5809937" y="4303923"/>
                </a:cubicBezTo>
                <a:cubicBezTo>
                  <a:pt x="5743915" y="4446814"/>
                  <a:pt x="5660651" y="4577784"/>
                  <a:pt x="5551706" y="4690196"/>
                </a:cubicBezTo>
                <a:cubicBezTo>
                  <a:pt x="5541612" y="4700629"/>
                  <a:pt x="5535239" y="4713519"/>
                  <a:pt x="5516536" y="4707050"/>
                </a:cubicBezTo>
                <a:cubicBezTo>
                  <a:pt x="5511453" y="4704228"/>
                  <a:pt x="5505908" y="4708581"/>
                  <a:pt x="5503087" y="4713664"/>
                </a:cubicBezTo>
                <a:cubicBezTo>
                  <a:pt x="5442689" y="4786530"/>
                  <a:pt x="5375216" y="4853121"/>
                  <a:pt x="5304022" y="4917255"/>
                </a:cubicBezTo>
                <a:cubicBezTo>
                  <a:pt x="5302296" y="4918251"/>
                  <a:pt x="5301565" y="4920976"/>
                  <a:pt x="5300471" y="4925062"/>
                </a:cubicBezTo>
                <a:cubicBezTo>
                  <a:pt x="5316350" y="4936615"/>
                  <a:pt x="5328341" y="4935449"/>
                  <a:pt x="5343981" y="4920662"/>
                </a:cubicBezTo>
                <a:cubicBezTo>
                  <a:pt x="5452365" y="4821238"/>
                  <a:pt x="5563109" y="4723908"/>
                  <a:pt x="5655346" y="4608480"/>
                </a:cubicBezTo>
                <a:cubicBezTo>
                  <a:pt x="5805256" y="4419455"/>
                  <a:pt x="5915500" y="4209583"/>
                  <a:pt x="5983356" y="3978135"/>
                </a:cubicBezTo>
                <a:cubicBezTo>
                  <a:pt x="6021115" y="3848108"/>
                  <a:pt x="6058875" y="3718084"/>
                  <a:pt x="6073117" y="3583217"/>
                </a:cubicBezTo>
                <a:lnTo>
                  <a:pt x="6074066" y="3578467"/>
                </a:lnTo>
                <a:lnTo>
                  <a:pt x="6079369" y="3507090"/>
                </a:lnTo>
                <a:cubicBezTo>
                  <a:pt x="6079795" y="3459249"/>
                  <a:pt x="6077335" y="3411548"/>
                  <a:pt x="6072751" y="3363985"/>
                </a:cubicBezTo>
                <a:close/>
                <a:moveTo>
                  <a:pt x="2047326" y="3281632"/>
                </a:moveTo>
                <a:lnTo>
                  <a:pt x="2045645" y="3284178"/>
                </a:lnTo>
                <a:lnTo>
                  <a:pt x="2047343" y="3286585"/>
                </a:lnTo>
                <a:close/>
                <a:moveTo>
                  <a:pt x="2051036" y="3201671"/>
                </a:moveTo>
                <a:lnTo>
                  <a:pt x="2050661" y="3206416"/>
                </a:lnTo>
                <a:cubicBezTo>
                  <a:pt x="2050023" y="3213716"/>
                  <a:pt x="2049494" y="3220607"/>
                  <a:pt x="2049263" y="3226807"/>
                </a:cubicBezTo>
                <a:lnTo>
                  <a:pt x="2049406" y="3233130"/>
                </a:lnTo>
                <a:close/>
                <a:moveTo>
                  <a:pt x="1495570" y="3077486"/>
                </a:moveTo>
                <a:cubicBezTo>
                  <a:pt x="1496569" y="3082159"/>
                  <a:pt x="1496569" y="3082159"/>
                  <a:pt x="1496569" y="3082159"/>
                </a:cubicBezTo>
                <a:cubicBezTo>
                  <a:pt x="1496569" y="3082159"/>
                  <a:pt x="1491897" y="3083156"/>
                  <a:pt x="1491897" y="3083156"/>
                </a:cubicBezTo>
                <a:cubicBezTo>
                  <a:pt x="1495570" y="3077486"/>
                  <a:pt x="1495570" y="3077486"/>
                  <a:pt x="1495570" y="3077486"/>
                </a:cubicBezTo>
                <a:close/>
                <a:moveTo>
                  <a:pt x="2063000" y="3065542"/>
                </a:moveTo>
                <a:lnTo>
                  <a:pt x="2061195" y="3075253"/>
                </a:lnTo>
                <a:cubicBezTo>
                  <a:pt x="2060063" y="3083575"/>
                  <a:pt x="2059108" y="3092878"/>
                  <a:pt x="2058277" y="3102543"/>
                </a:cubicBezTo>
                <a:lnTo>
                  <a:pt x="2056929" y="3122128"/>
                </a:lnTo>
                <a:close/>
                <a:moveTo>
                  <a:pt x="6487598" y="3056185"/>
                </a:moveTo>
                <a:cubicBezTo>
                  <a:pt x="6488597" y="3060857"/>
                  <a:pt x="6493268" y="3059858"/>
                  <a:pt x="6493268" y="3059858"/>
                </a:cubicBezTo>
                <a:cubicBezTo>
                  <a:pt x="6488597" y="3060857"/>
                  <a:pt x="6488597" y="3060857"/>
                  <a:pt x="6488597" y="3060857"/>
                </a:cubicBezTo>
                <a:cubicBezTo>
                  <a:pt x="6487598" y="3056185"/>
                  <a:pt x="6487598" y="3056185"/>
                  <a:pt x="6487598" y="3056185"/>
                </a:cubicBezTo>
                <a:close/>
                <a:moveTo>
                  <a:pt x="6485963" y="3002807"/>
                </a:moveTo>
                <a:cubicBezTo>
                  <a:pt x="6493945" y="3040177"/>
                  <a:pt x="6496941" y="3054189"/>
                  <a:pt x="6508597" y="3085888"/>
                </a:cubicBezTo>
                <a:cubicBezTo>
                  <a:pt x="6512769" y="3082554"/>
                  <a:pt x="6517021" y="3085309"/>
                  <a:pt x="6520853" y="3091817"/>
                </a:cubicBezTo>
                <a:lnTo>
                  <a:pt x="6530564" y="3120178"/>
                </a:lnTo>
                <a:lnTo>
                  <a:pt x="6530564" y="3206162"/>
                </a:lnTo>
                <a:lnTo>
                  <a:pt x="6521209" y="3190646"/>
                </a:lnTo>
                <a:cubicBezTo>
                  <a:pt x="6526878" y="3194319"/>
                  <a:pt x="6526878" y="3194319"/>
                  <a:pt x="6525881" y="3189649"/>
                </a:cubicBezTo>
                <a:cubicBezTo>
                  <a:pt x="6529555" y="3183979"/>
                  <a:pt x="6523885" y="3180305"/>
                  <a:pt x="6523885" y="3180305"/>
                </a:cubicBezTo>
                <a:cubicBezTo>
                  <a:pt x="6523885" y="3180305"/>
                  <a:pt x="6523885" y="3180305"/>
                  <a:pt x="6522887" y="3175635"/>
                </a:cubicBezTo>
                <a:cubicBezTo>
                  <a:pt x="6529235" y="3159627"/>
                  <a:pt x="6512229" y="3148606"/>
                  <a:pt x="6517578" y="3127927"/>
                </a:cubicBezTo>
                <a:cubicBezTo>
                  <a:pt x="6512907" y="3128925"/>
                  <a:pt x="6512907" y="3128925"/>
                  <a:pt x="6512907" y="3128925"/>
                </a:cubicBezTo>
                <a:cubicBezTo>
                  <a:pt x="6517578" y="3127927"/>
                  <a:pt x="6516581" y="3123256"/>
                  <a:pt x="6516581" y="3123256"/>
                </a:cubicBezTo>
                <a:cubicBezTo>
                  <a:pt x="6515583" y="3118585"/>
                  <a:pt x="6515583" y="3118585"/>
                  <a:pt x="6510911" y="3119583"/>
                </a:cubicBezTo>
                <a:cubicBezTo>
                  <a:pt x="6507917" y="3105571"/>
                  <a:pt x="6504923" y="3091557"/>
                  <a:pt x="6504923" y="3091557"/>
                </a:cubicBezTo>
                <a:cubicBezTo>
                  <a:pt x="6501930" y="3077543"/>
                  <a:pt x="6502249" y="3101897"/>
                  <a:pt x="6497260" y="3078542"/>
                </a:cubicBezTo>
                <a:cubicBezTo>
                  <a:pt x="6502927" y="3082216"/>
                  <a:pt x="6506600" y="3076546"/>
                  <a:pt x="6500931" y="3072873"/>
                </a:cubicBezTo>
                <a:cubicBezTo>
                  <a:pt x="6495263" y="3069200"/>
                  <a:pt x="6495583" y="3093553"/>
                  <a:pt x="6490593" y="3070198"/>
                </a:cubicBezTo>
                <a:cubicBezTo>
                  <a:pt x="6490593" y="3070198"/>
                  <a:pt x="6490593" y="3070198"/>
                  <a:pt x="6495263" y="3069200"/>
                </a:cubicBezTo>
                <a:cubicBezTo>
                  <a:pt x="6495263" y="3069200"/>
                  <a:pt x="6495263" y="3069200"/>
                  <a:pt x="6494265" y="3064529"/>
                </a:cubicBezTo>
                <a:cubicBezTo>
                  <a:pt x="6494265" y="3064529"/>
                  <a:pt x="6493268" y="3059858"/>
                  <a:pt x="6493268" y="3059858"/>
                </a:cubicBezTo>
                <a:cubicBezTo>
                  <a:pt x="6492269" y="3055188"/>
                  <a:pt x="6492269" y="3055188"/>
                  <a:pt x="6492269" y="3055188"/>
                </a:cubicBezTo>
                <a:cubicBezTo>
                  <a:pt x="6491272" y="3050515"/>
                  <a:pt x="6491272" y="3050515"/>
                  <a:pt x="6491272" y="3050515"/>
                </a:cubicBezTo>
                <a:cubicBezTo>
                  <a:pt x="6495941" y="3049518"/>
                  <a:pt x="6494945" y="3044847"/>
                  <a:pt x="6493945" y="3040177"/>
                </a:cubicBezTo>
                <a:cubicBezTo>
                  <a:pt x="6489275" y="3041174"/>
                  <a:pt x="6488277" y="3036503"/>
                  <a:pt x="6487279" y="3031831"/>
                </a:cubicBezTo>
                <a:cubicBezTo>
                  <a:pt x="6490952" y="3026163"/>
                  <a:pt x="6487959" y="3012150"/>
                  <a:pt x="6485963" y="3002807"/>
                </a:cubicBezTo>
                <a:close/>
                <a:moveTo>
                  <a:pt x="2135961" y="2977892"/>
                </a:moveTo>
                <a:lnTo>
                  <a:pt x="2135002" y="2982694"/>
                </a:lnTo>
                <a:lnTo>
                  <a:pt x="2136350" y="2985028"/>
                </a:lnTo>
                <a:cubicBezTo>
                  <a:pt x="2137229" y="2981748"/>
                  <a:pt x="2138107" y="2978468"/>
                  <a:pt x="2138107" y="2978468"/>
                </a:cubicBezTo>
                <a:close/>
                <a:moveTo>
                  <a:pt x="1530525" y="2870743"/>
                </a:moveTo>
                <a:lnTo>
                  <a:pt x="1530389" y="2874680"/>
                </a:lnTo>
                <a:cubicBezTo>
                  <a:pt x="1530389" y="2874680"/>
                  <a:pt x="1530389" y="2874680"/>
                  <a:pt x="1526716" y="2880348"/>
                </a:cubicBezTo>
                <a:close/>
                <a:moveTo>
                  <a:pt x="1549890" y="2806826"/>
                </a:moveTo>
                <a:lnTo>
                  <a:pt x="1550113" y="2806971"/>
                </a:lnTo>
                <a:lnTo>
                  <a:pt x="1549629" y="2807814"/>
                </a:lnTo>
                <a:close/>
                <a:moveTo>
                  <a:pt x="2190201" y="2770932"/>
                </a:moveTo>
                <a:cubicBezTo>
                  <a:pt x="2189323" y="2774211"/>
                  <a:pt x="2189323" y="2774211"/>
                  <a:pt x="2189323" y="2774211"/>
                </a:cubicBezTo>
                <a:cubicBezTo>
                  <a:pt x="2189323" y="2774211"/>
                  <a:pt x="2189323" y="2774211"/>
                  <a:pt x="2188443" y="2777491"/>
                </a:cubicBezTo>
                <a:cubicBezTo>
                  <a:pt x="2187564" y="2780772"/>
                  <a:pt x="2185806" y="2787331"/>
                  <a:pt x="2184927" y="2790612"/>
                </a:cubicBezTo>
                <a:lnTo>
                  <a:pt x="2181290" y="2797164"/>
                </a:lnTo>
                <a:close/>
                <a:moveTo>
                  <a:pt x="6368398" y="2681145"/>
                </a:moveTo>
                <a:cubicBezTo>
                  <a:pt x="6374068" y="2684818"/>
                  <a:pt x="6375065" y="2689491"/>
                  <a:pt x="6376065" y="2694161"/>
                </a:cubicBezTo>
                <a:cubicBezTo>
                  <a:pt x="6376065" y="2694161"/>
                  <a:pt x="6376065" y="2694161"/>
                  <a:pt x="6377063" y="2698832"/>
                </a:cubicBezTo>
                <a:cubicBezTo>
                  <a:pt x="6378061" y="2703503"/>
                  <a:pt x="6378061" y="2703503"/>
                  <a:pt x="6378061" y="2703503"/>
                </a:cubicBezTo>
                <a:lnTo>
                  <a:pt x="6379057" y="2708174"/>
                </a:lnTo>
                <a:cubicBezTo>
                  <a:pt x="6379057" y="2708174"/>
                  <a:pt x="6378061" y="2703503"/>
                  <a:pt x="6372391" y="2699831"/>
                </a:cubicBezTo>
                <a:cubicBezTo>
                  <a:pt x="6370395" y="2690488"/>
                  <a:pt x="6369397" y="2685816"/>
                  <a:pt x="6368398" y="2681145"/>
                </a:cubicBezTo>
                <a:close/>
                <a:moveTo>
                  <a:pt x="1615952" y="2612189"/>
                </a:moveTo>
                <a:cubicBezTo>
                  <a:pt x="1616951" y="2616860"/>
                  <a:pt x="1616951" y="2616860"/>
                  <a:pt x="1617948" y="2621531"/>
                </a:cubicBezTo>
                <a:cubicBezTo>
                  <a:pt x="1605931" y="2633867"/>
                  <a:pt x="1597227" y="2684569"/>
                  <a:pt x="1578861" y="2712914"/>
                </a:cubicBezTo>
                <a:cubicBezTo>
                  <a:pt x="1581695" y="2714750"/>
                  <a:pt x="1579270" y="2726259"/>
                  <a:pt x="1573966" y="2741433"/>
                </a:cubicBezTo>
                <a:lnTo>
                  <a:pt x="1556905" y="2780304"/>
                </a:lnTo>
                <a:lnTo>
                  <a:pt x="1579289" y="2695699"/>
                </a:lnTo>
                <a:lnTo>
                  <a:pt x="1595842" y="2645791"/>
                </a:lnTo>
                <a:lnTo>
                  <a:pt x="1603256" y="2644207"/>
                </a:lnTo>
                <a:cubicBezTo>
                  <a:pt x="1605931" y="2633867"/>
                  <a:pt x="1608607" y="2623526"/>
                  <a:pt x="1612279" y="2617859"/>
                </a:cubicBezTo>
                <a:cubicBezTo>
                  <a:pt x="1612279" y="2617859"/>
                  <a:pt x="1615952" y="2612189"/>
                  <a:pt x="1615952" y="2612189"/>
                </a:cubicBezTo>
                <a:close/>
                <a:moveTo>
                  <a:pt x="1613956" y="2602847"/>
                </a:moveTo>
                <a:cubicBezTo>
                  <a:pt x="1614953" y="2607518"/>
                  <a:pt x="1610283" y="2608515"/>
                  <a:pt x="1611280" y="2613188"/>
                </a:cubicBezTo>
                <a:cubicBezTo>
                  <a:pt x="1606611" y="2614185"/>
                  <a:pt x="1607608" y="2618857"/>
                  <a:pt x="1607608" y="2618857"/>
                </a:cubicBezTo>
                <a:lnTo>
                  <a:pt x="1599798" y="2633861"/>
                </a:lnTo>
                <a:lnTo>
                  <a:pt x="1607087" y="2611884"/>
                </a:lnTo>
                <a:lnTo>
                  <a:pt x="1610283" y="2608515"/>
                </a:lnTo>
                <a:lnTo>
                  <a:pt x="1609003" y="2606107"/>
                </a:lnTo>
                <a:lnTo>
                  <a:pt x="1609622" y="2604236"/>
                </a:lnTo>
                <a:close/>
                <a:moveTo>
                  <a:pt x="1612438" y="2595743"/>
                </a:moveTo>
                <a:lnTo>
                  <a:pt x="1612958" y="2598177"/>
                </a:lnTo>
                <a:lnTo>
                  <a:pt x="1611136" y="2599671"/>
                </a:lnTo>
                <a:close/>
                <a:moveTo>
                  <a:pt x="1622980" y="2576498"/>
                </a:moveTo>
                <a:cubicBezTo>
                  <a:pt x="1622980" y="2576498"/>
                  <a:pt x="1619308" y="2582167"/>
                  <a:pt x="1620306" y="2586839"/>
                </a:cubicBezTo>
                <a:cubicBezTo>
                  <a:pt x="1620306" y="2586839"/>
                  <a:pt x="1620306" y="2586839"/>
                  <a:pt x="1619308" y="2582167"/>
                </a:cubicBezTo>
                <a:lnTo>
                  <a:pt x="1616762" y="2582712"/>
                </a:lnTo>
                <a:lnTo>
                  <a:pt x="1618505" y="2577454"/>
                </a:lnTo>
                <a:close/>
                <a:moveTo>
                  <a:pt x="1649502" y="2499886"/>
                </a:moveTo>
                <a:lnTo>
                  <a:pt x="1648634" y="2503325"/>
                </a:lnTo>
                <a:cubicBezTo>
                  <a:pt x="1646391" y="2513192"/>
                  <a:pt x="1649461" y="2506126"/>
                  <a:pt x="1655719" y="2501126"/>
                </a:cubicBezTo>
                <a:cubicBezTo>
                  <a:pt x="1639350" y="2538812"/>
                  <a:pt x="1640347" y="2543482"/>
                  <a:pt x="1625655" y="2566159"/>
                </a:cubicBezTo>
                <a:lnTo>
                  <a:pt x="1621993" y="2566942"/>
                </a:lnTo>
                <a:lnTo>
                  <a:pt x="1623115" y="2563555"/>
                </a:lnTo>
                <a:close/>
                <a:moveTo>
                  <a:pt x="2319373" y="2498792"/>
                </a:moveTo>
                <a:lnTo>
                  <a:pt x="2303814" y="2500188"/>
                </a:lnTo>
                <a:cubicBezTo>
                  <a:pt x="2298499" y="2503283"/>
                  <a:pt x="2294412" y="2509011"/>
                  <a:pt x="2290837" y="2517807"/>
                </a:cubicBezTo>
                <a:cubicBezTo>
                  <a:pt x="2265509" y="2577535"/>
                  <a:pt x="2239517" y="2637059"/>
                  <a:pt x="2215875" y="2697450"/>
                </a:cubicBezTo>
                <a:lnTo>
                  <a:pt x="2209226" y="2715686"/>
                </a:lnTo>
                <a:lnTo>
                  <a:pt x="2208765" y="2718664"/>
                </a:lnTo>
                <a:cubicBezTo>
                  <a:pt x="2205398" y="2730616"/>
                  <a:pt x="2197993" y="2748408"/>
                  <a:pt x="2202915" y="2749726"/>
                </a:cubicBezTo>
                <a:lnTo>
                  <a:pt x="2202035" y="2753007"/>
                </a:lnTo>
                <a:cubicBezTo>
                  <a:pt x="2197877" y="2755408"/>
                  <a:pt x="2196118" y="2761968"/>
                  <a:pt x="2195240" y="2765248"/>
                </a:cubicBezTo>
                <a:cubicBezTo>
                  <a:pt x="2191960" y="2764370"/>
                  <a:pt x="2191960" y="2764370"/>
                  <a:pt x="2191960" y="2764370"/>
                </a:cubicBezTo>
                <a:lnTo>
                  <a:pt x="2191515" y="2764250"/>
                </a:lnTo>
                <a:lnTo>
                  <a:pt x="2182554" y="2788823"/>
                </a:lnTo>
                <a:lnTo>
                  <a:pt x="2178751" y="2801737"/>
                </a:lnTo>
                <a:lnTo>
                  <a:pt x="2181290" y="2797164"/>
                </a:lnTo>
                <a:lnTo>
                  <a:pt x="2172327" y="2823555"/>
                </a:lnTo>
                <a:lnTo>
                  <a:pt x="2164219" y="2851082"/>
                </a:lnTo>
                <a:lnTo>
                  <a:pt x="2161835" y="2861828"/>
                </a:lnTo>
                <a:cubicBezTo>
                  <a:pt x="2160677" y="2867176"/>
                  <a:pt x="2159674" y="2871740"/>
                  <a:pt x="2158794" y="2875021"/>
                </a:cubicBezTo>
                <a:cubicBezTo>
                  <a:pt x="2158794" y="2875021"/>
                  <a:pt x="2157915" y="2878301"/>
                  <a:pt x="2157915" y="2878301"/>
                </a:cubicBezTo>
                <a:lnTo>
                  <a:pt x="2148821" y="2913407"/>
                </a:lnTo>
                <a:lnTo>
                  <a:pt x="2139494" y="2960172"/>
                </a:lnTo>
                <a:lnTo>
                  <a:pt x="2142037" y="2950680"/>
                </a:lnTo>
                <a:cubicBezTo>
                  <a:pt x="2148670" y="2925925"/>
                  <a:pt x="2153944" y="2906242"/>
                  <a:pt x="2161195" y="2879181"/>
                </a:cubicBezTo>
                <a:cubicBezTo>
                  <a:pt x="2163598" y="2883339"/>
                  <a:pt x="2164476" y="2880059"/>
                  <a:pt x="2168636" y="2877658"/>
                </a:cubicBezTo>
                <a:cubicBezTo>
                  <a:pt x="2169514" y="2874377"/>
                  <a:pt x="2169514" y="2874377"/>
                  <a:pt x="2169514" y="2874377"/>
                </a:cubicBezTo>
                <a:cubicBezTo>
                  <a:pt x="2166235" y="2873499"/>
                  <a:pt x="2166235" y="2873499"/>
                  <a:pt x="2166235" y="2873499"/>
                </a:cubicBezTo>
                <a:cubicBezTo>
                  <a:pt x="2170865" y="2843097"/>
                  <a:pt x="2191897" y="2817090"/>
                  <a:pt x="2184693" y="2804613"/>
                </a:cubicBezTo>
                <a:cubicBezTo>
                  <a:pt x="2181412" y="2803733"/>
                  <a:pt x="2181412" y="2803733"/>
                  <a:pt x="2181412" y="2803733"/>
                </a:cubicBezTo>
                <a:cubicBezTo>
                  <a:pt x="2185571" y="2801333"/>
                  <a:pt x="2187329" y="2794772"/>
                  <a:pt x="2188209" y="2791491"/>
                </a:cubicBezTo>
                <a:cubicBezTo>
                  <a:pt x="2189087" y="2788211"/>
                  <a:pt x="2189966" y="2784930"/>
                  <a:pt x="2189966" y="2784930"/>
                </a:cubicBezTo>
                <a:cubicBezTo>
                  <a:pt x="2193245" y="2785808"/>
                  <a:pt x="2199806" y="2787568"/>
                  <a:pt x="2202207" y="2791725"/>
                </a:cubicBezTo>
                <a:cubicBezTo>
                  <a:pt x="2201328" y="2795006"/>
                  <a:pt x="2199570" y="2801568"/>
                  <a:pt x="2198691" y="2804847"/>
                </a:cubicBezTo>
                <a:cubicBezTo>
                  <a:pt x="2196934" y="2811408"/>
                  <a:pt x="2191897" y="2817090"/>
                  <a:pt x="2193417" y="2824530"/>
                </a:cubicBezTo>
                <a:cubicBezTo>
                  <a:pt x="2193417" y="2824530"/>
                  <a:pt x="2192539" y="2827809"/>
                  <a:pt x="2192539" y="2827809"/>
                </a:cubicBezTo>
                <a:cubicBezTo>
                  <a:pt x="2192539" y="2827809"/>
                  <a:pt x="2192539" y="2827809"/>
                  <a:pt x="2191660" y="2831090"/>
                </a:cubicBezTo>
                <a:cubicBezTo>
                  <a:pt x="2190780" y="2834370"/>
                  <a:pt x="2190780" y="2834370"/>
                  <a:pt x="2189902" y="2837650"/>
                </a:cubicBezTo>
                <a:cubicBezTo>
                  <a:pt x="2189023" y="2840931"/>
                  <a:pt x="2189023" y="2840931"/>
                  <a:pt x="2189023" y="2840931"/>
                </a:cubicBezTo>
                <a:lnTo>
                  <a:pt x="2189696" y="2840543"/>
                </a:lnTo>
                <a:lnTo>
                  <a:pt x="2208348" y="2778797"/>
                </a:lnTo>
                <a:lnTo>
                  <a:pt x="2211622" y="2769653"/>
                </a:lnTo>
                <a:lnTo>
                  <a:pt x="2207481" y="2772046"/>
                </a:lnTo>
                <a:cubicBezTo>
                  <a:pt x="2203965" y="2785166"/>
                  <a:pt x="2203965" y="2785166"/>
                  <a:pt x="2203965" y="2785166"/>
                </a:cubicBezTo>
                <a:cubicBezTo>
                  <a:pt x="2201565" y="2781008"/>
                  <a:pt x="2195882" y="2775968"/>
                  <a:pt x="2192603" y="2775089"/>
                </a:cubicBezTo>
                <a:cubicBezTo>
                  <a:pt x="2193481" y="2771810"/>
                  <a:pt x="2194361" y="2768530"/>
                  <a:pt x="2194361" y="2768530"/>
                </a:cubicBezTo>
                <a:cubicBezTo>
                  <a:pt x="2195240" y="2765248"/>
                  <a:pt x="2195240" y="2765248"/>
                  <a:pt x="2195240" y="2765248"/>
                </a:cubicBezTo>
                <a:cubicBezTo>
                  <a:pt x="2197641" y="2769408"/>
                  <a:pt x="2197641" y="2769408"/>
                  <a:pt x="2197641" y="2769408"/>
                </a:cubicBezTo>
                <a:cubicBezTo>
                  <a:pt x="2197641" y="2769408"/>
                  <a:pt x="2198519" y="2766127"/>
                  <a:pt x="2201800" y="2767006"/>
                </a:cubicBezTo>
                <a:cubicBezTo>
                  <a:pt x="2202679" y="2763726"/>
                  <a:pt x="2199399" y="2762848"/>
                  <a:pt x="2200278" y="2759567"/>
                </a:cubicBezTo>
                <a:cubicBezTo>
                  <a:pt x="2200278" y="2759567"/>
                  <a:pt x="2201156" y="2756287"/>
                  <a:pt x="2201156" y="2756287"/>
                </a:cubicBezTo>
                <a:cubicBezTo>
                  <a:pt x="2202035" y="2753007"/>
                  <a:pt x="2206194" y="2750606"/>
                  <a:pt x="2207953" y="2744045"/>
                </a:cubicBezTo>
                <a:cubicBezTo>
                  <a:pt x="2211468" y="2730923"/>
                  <a:pt x="2210354" y="2748205"/>
                  <a:pt x="2216271" y="2739241"/>
                </a:cubicBezTo>
                <a:cubicBezTo>
                  <a:pt x="2211468" y="2730923"/>
                  <a:pt x="2220665" y="2722840"/>
                  <a:pt x="2225703" y="2717159"/>
                </a:cubicBezTo>
                <a:cubicBezTo>
                  <a:pt x="2222423" y="2716280"/>
                  <a:pt x="2219144" y="2715402"/>
                  <a:pt x="2220022" y="2712121"/>
                </a:cubicBezTo>
                <a:cubicBezTo>
                  <a:pt x="2223302" y="2712999"/>
                  <a:pt x="2226583" y="2713879"/>
                  <a:pt x="2227462" y="2710598"/>
                </a:cubicBezTo>
                <a:cubicBezTo>
                  <a:pt x="2225060" y="2706440"/>
                  <a:pt x="2227696" y="2696598"/>
                  <a:pt x="2229455" y="2690037"/>
                </a:cubicBezTo>
                <a:cubicBezTo>
                  <a:pt x="2235137" y="2695076"/>
                  <a:pt x="2241290" y="2672114"/>
                  <a:pt x="2238887" y="2667954"/>
                </a:cubicBezTo>
                <a:cubicBezTo>
                  <a:pt x="2239767" y="2664674"/>
                  <a:pt x="2239767" y="2664674"/>
                  <a:pt x="2239767" y="2664674"/>
                </a:cubicBezTo>
                <a:cubicBezTo>
                  <a:pt x="2242404" y="2654833"/>
                  <a:pt x="2246328" y="2666432"/>
                  <a:pt x="2248965" y="2656591"/>
                </a:cubicBezTo>
                <a:cubicBezTo>
                  <a:pt x="2247442" y="2649152"/>
                  <a:pt x="2245041" y="2644992"/>
                  <a:pt x="2252715" y="2629469"/>
                </a:cubicBezTo>
                <a:cubicBezTo>
                  <a:pt x="2257755" y="2623789"/>
                  <a:pt x="2263670" y="2614826"/>
                  <a:pt x="2266307" y="2604985"/>
                </a:cubicBezTo>
                <a:cubicBezTo>
                  <a:pt x="2267187" y="2601706"/>
                  <a:pt x="2268944" y="2595145"/>
                  <a:pt x="2273104" y="2592744"/>
                </a:cubicBezTo>
                <a:cubicBezTo>
                  <a:pt x="2281658" y="2573941"/>
                  <a:pt x="2277264" y="2590343"/>
                  <a:pt x="2287340" y="2578980"/>
                </a:cubicBezTo>
                <a:cubicBezTo>
                  <a:pt x="2284295" y="2564099"/>
                  <a:pt x="2314524" y="2530009"/>
                  <a:pt x="2314759" y="2516010"/>
                </a:cubicBezTo>
                <a:cubicBezTo>
                  <a:pt x="2304684" y="2527372"/>
                  <a:pt x="2318274" y="2502889"/>
                  <a:pt x="2318274" y="2502889"/>
                </a:cubicBezTo>
                <a:close/>
                <a:moveTo>
                  <a:pt x="1745743" y="2277280"/>
                </a:moveTo>
                <a:lnTo>
                  <a:pt x="1746544" y="2277481"/>
                </a:lnTo>
                <a:lnTo>
                  <a:pt x="1735073" y="2301013"/>
                </a:lnTo>
                <a:cubicBezTo>
                  <a:pt x="1725969" y="2321274"/>
                  <a:pt x="1718702" y="2338701"/>
                  <a:pt x="1715529" y="2346705"/>
                </a:cubicBezTo>
                <a:cubicBezTo>
                  <a:pt x="1713852" y="2361715"/>
                  <a:pt x="1680793" y="2412737"/>
                  <a:pt x="1682110" y="2441760"/>
                </a:cubicBezTo>
                <a:cubicBezTo>
                  <a:pt x="1673767" y="2448427"/>
                  <a:pt x="1676442" y="2438087"/>
                  <a:pt x="1676442" y="2438087"/>
                </a:cubicBezTo>
                <a:cubicBezTo>
                  <a:pt x="1675604" y="2445593"/>
                  <a:pt x="1670841" y="2457600"/>
                  <a:pt x="1665372" y="2469147"/>
                </a:cubicBezTo>
                <a:lnTo>
                  <a:pt x="1652015" y="2493822"/>
                </a:lnTo>
                <a:lnTo>
                  <a:pt x="1729501" y="2306860"/>
                </a:lnTo>
                <a:cubicBezTo>
                  <a:pt x="1732137" y="2300212"/>
                  <a:pt x="1734774" y="2293566"/>
                  <a:pt x="1737409" y="2286918"/>
                </a:cubicBezTo>
                <a:cubicBezTo>
                  <a:pt x="1739489" y="2282418"/>
                  <a:pt x="1742262" y="2278784"/>
                  <a:pt x="1745743" y="2277280"/>
                </a:cubicBezTo>
                <a:close/>
                <a:moveTo>
                  <a:pt x="2406271" y="2140812"/>
                </a:moveTo>
                <a:lnTo>
                  <a:pt x="2381400" y="2172178"/>
                </a:lnTo>
                <a:cubicBezTo>
                  <a:pt x="2373073" y="2183571"/>
                  <a:pt x="2365897" y="2193952"/>
                  <a:pt x="2360419" y="2201275"/>
                </a:cubicBezTo>
                <a:cubicBezTo>
                  <a:pt x="2331713" y="2242804"/>
                  <a:pt x="2302362" y="2273613"/>
                  <a:pt x="2279573" y="2306181"/>
                </a:cubicBezTo>
                <a:cubicBezTo>
                  <a:pt x="2265981" y="2330665"/>
                  <a:pt x="2246471" y="2364112"/>
                  <a:pt x="2232000" y="2391875"/>
                </a:cubicBezTo>
                <a:cubicBezTo>
                  <a:pt x="2217764" y="2405641"/>
                  <a:pt x="2208331" y="2427724"/>
                  <a:pt x="2198898" y="2449807"/>
                </a:cubicBezTo>
                <a:cubicBezTo>
                  <a:pt x="2186422" y="2457011"/>
                  <a:pt x="2171071" y="2488057"/>
                  <a:pt x="2155721" y="2519101"/>
                </a:cubicBezTo>
                <a:cubicBezTo>
                  <a:pt x="2140372" y="2550147"/>
                  <a:pt x="2125021" y="2581191"/>
                  <a:pt x="2112543" y="2588395"/>
                </a:cubicBezTo>
                <a:cubicBezTo>
                  <a:pt x="2109906" y="2598236"/>
                  <a:pt x="2102231" y="2613758"/>
                  <a:pt x="2098073" y="2616160"/>
                </a:cubicBezTo>
                <a:cubicBezTo>
                  <a:pt x="2101995" y="2627759"/>
                  <a:pt x="2085767" y="2662085"/>
                  <a:pt x="2078328" y="2663606"/>
                </a:cubicBezTo>
                <a:cubicBezTo>
                  <a:pt x="2077448" y="2666887"/>
                  <a:pt x="2075691" y="2673447"/>
                  <a:pt x="2074811" y="2676728"/>
                </a:cubicBezTo>
                <a:cubicBezTo>
                  <a:pt x="2064970" y="2674091"/>
                  <a:pt x="2063622" y="2705371"/>
                  <a:pt x="2050908" y="2726574"/>
                </a:cubicBezTo>
                <a:cubicBezTo>
                  <a:pt x="2050028" y="2729856"/>
                  <a:pt x="2050028" y="2729856"/>
                  <a:pt x="2050028" y="2729856"/>
                </a:cubicBezTo>
                <a:cubicBezTo>
                  <a:pt x="2050028" y="2729856"/>
                  <a:pt x="2046748" y="2728977"/>
                  <a:pt x="2046748" y="2728977"/>
                </a:cubicBezTo>
                <a:cubicBezTo>
                  <a:pt x="2045870" y="2732257"/>
                  <a:pt x="2045870" y="2732257"/>
                  <a:pt x="2044991" y="2735538"/>
                </a:cubicBezTo>
                <a:cubicBezTo>
                  <a:pt x="2044991" y="2735538"/>
                  <a:pt x="2044991" y="2735538"/>
                  <a:pt x="2048271" y="2736415"/>
                </a:cubicBezTo>
                <a:cubicBezTo>
                  <a:pt x="2048271" y="2736415"/>
                  <a:pt x="2049149" y="2733136"/>
                  <a:pt x="2049149" y="2733136"/>
                </a:cubicBezTo>
                <a:cubicBezTo>
                  <a:pt x="2047392" y="2739696"/>
                  <a:pt x="2044755" y="2749537"/>
                  <a:pt x="2048035" y="2750415"/>
                </a:cubicBezTo>
                <a:cubicBezTo>
                  <a:pt x="2026533" y="2804424"/>
                  <a:pt x="2008310" y="2859309"/>
                  <a:pt x="1995770" y="2919234"/>
                </a:cubicBezTo>
                <a:cubicBezTo>
                  <a:pt x="1992897" y="2943075"/>
                  <a:pt x="1988501" y="2959475"/>
                  <a:pt x="1981470" y="2985718"/>
                </a:cubicBezTo>
                <a:cubicBezTo>
                  <a:pt x="1976840" y="3016119"/>
                  <a:pt x="1971976" y="3060521"/>
                  <a:pt x="1964707" y="3100763"/>
                </a:cubicBezTo>
                <a:cubicBezTo>
                  <a:pt x="1959841" y="3145164"/>
                  <a:pt x="1955856" y="3186286"/>
                  <a:pt x="1953626" y="3220847"/>
                </a:cubicBezTo>
                <a:cubicBezTo>
                  <a:pt x="1949875" y="3247969"/>
                  <a:pt x="1949639" y="3261969"/>
                  <a:pt x="1948288" y="3293249"/>
                </a:cubicBezTo>
                <a:cubicBezTo>
                  <a:pt x="1949811" y="3300688"/>
                  <a:pt x="1947174" y="3310529"/>
                  <a:pt x="1945417" y="3317092"/>
                </a:cubicBezTo>
                <a:cubicBezTo>
                  <a:pt x="1944301" y="3334371"/>
                  <a:pt x="1950626" y="3350128"/>
                  <a:pt x="1946232" y="3366530"/>
                </a:cubicBezTo>
                <a:cubicBezTo>
                  <a:pt x="1946232" y="3366530"/>
                  <a:pt x="1942952" y="3365651"/>
                  <a:pt x="1942952" y="3365651"/>
                </a:cubicBezTo>
                <a:cubicBezTo>
                  <a:pt x="1943831" y="3362372"/>
                  <a:pt x="1939671" y="3364773"/>
                  <a:pt x="1942074" y="3368931"/>
                </a:cubicBezTo>
                <a:cubicBezTo>
                  <a:pt x="1941194" y="3372213"/>
                  <a:pt x="1940315" y="3375492"/>
                  <a:pt x="1940315" y="3375492"/>
                </a:cubicBezTo>
                <a:cubicBezTo>
                  <a:pt x="1943595" y="3376371"/>
                  <a:pt x="1942716" y="3379652"/>
                  <a:pt x="1942716" y="3379652"/>
                </a:cubicBezTo>
                <a:cubicBezTo>
                  <a:pt x="1939437" y="3378772"/>
                  <a:pt x="1938557" y="3382053"/>
                  <a:pt x="1937678" y="3385333"/>
                </a:cubicBezTo>
                <a:cubicBezTo>
                  <a:pt x="1940079" y="3389492"/>
                  <a:pt x="1940958" y="3386211"/>
                  <a:pt x="1944239" y="3387091"/>
                </a:cubicBezTo>
                <a:cubicBezTo>
                  <a:pt x="1944239" y="3387091"/>
                  <a:pt x="1943359" y="3390371"/>
                  <a:pt x="1943359" y="3390371"/>
                </a:cubicBezTo>
                <a:cubicBezTo>
                  <a:pt x="1942481" y="3393652"/>
                  <a:pt x="1944882" y="3397810"/>
                  <a:pt x="1944882" y="3397810"/>
                </a:cubicBezTo>
                <a:cubicBezTo>
                  <a:pt x="1948161" y="3398690"/>
                  <a:pt x="1949041" y="3395409"/>
                  <a:pt x="1949920" y="3392128"/>
                </a:cubicBezTo>
                <a:cubicBezTo>
                  <a:pt x="1946640" y="3391250"/>
                  <a:pt x="1946640" y="3391250"/>
                  <a:pt x="1946640" y="3391250"/>
                </a:cubicBezTo>
                <a:cubicBezTo>
                  <a:pt x="1950798" y="3388848"/>
                  <a:pt x="1950798" y="3388848"/>
                  <a:pt x="1950798" y="3388848"/>
                </a:cubicBezTo>
                <a:cubicBezTo>
                  <a:pt x="1947048" y="3415971"/>
                  <a:pt x="1946341" y="3457970"/>
                  <a:pt x="1955068" y="3477887"/>
                </a:cubicBezTo>
                <a:cubicBezTo>
                  <a:pt x="1953718" y="3509167"/>
                  <a:pt x="1958692" y="3556207"/>
                  <a:pt x="1967593" y="3614845"/>
                </a:cubicBezTo>
                <a:cubicBezTo>
                  <a:pt x="1964311" y="3613965"/>
                  <a:pt x="1964311" y="3613965"/>
                  <a:pt x="1964311" y="3613965"/>
                </a:cubicBezTo>
                <a:cubicBezTo>
                  <a:pt x="1964311" y="3613965"/>
                  <a:pt x="1965190" y="3610685"/>
                  <a:pt x="1965190" y="3610685"/>
                </a:cubicBezTo>
                <a:cubicBezTo>
                  <a:pt x="1962788" y="3606525"/>
                  <a:pt x="1963667" y="3603245"/>
                  <a:pt x="1959509" y="3605646"/>
                </a:cubicBezTo>
                <a:cubicBezTo>
                  <a:pt x="1959509" y="3605646"/>
                  <a:pt x="1958629" y="3608926"/>
                  <a:pt x="1961030" y="3613086"/>
                </a:cubicBezTo>
                <a:cubicBezTo>
                  <a:pt x="1960151" y="3616366"/>
                  <a:pt x="1960151" y="3616366"/>
                  <a:pt x="1962553" y="3620525"/>
                </a:cubicBezTo>
                <a:cubicBezTo>
                  <a:pt x="1959273" y="3619647"/>
                  <a:pt x="1958393" y="3622927"/>
                  <a:pt x="1956636" y="3629487"/>
                </a:cubicBezTo>
                <a:cubicBezTo>
                  <a:pt x="1958276" y="3629926"/>
                  <a:pt x="1959916" y="3630366"/>
                  <a:pt x="1960956" y="3629767"/>
                </a:cubicBezTo>
                <a:lnTo>
                  <a:pt x="1961195" y="3627779"/>
                </a:lnTo>
                <a:lnTo>
                  <a:pt x="1965598" y="3635404"/>
                </a:lnTo>
                <a:cubicBezTo>
                  <a:pt x="1966476" y="3632124"/>
                  <a:pt x="1967355" y="3628843"/>
                  <a:pt x="1968235" y="3625564"/>
                </a:cubicBezTo>
                <a:cubicBezTo>
                  <a:pt x="1975438" y="3638041"/>
                  <a:pt x="1980241" y="3646361"/>
                  <a:pt x="1982406" y="3664519"/>
                </a:cubicBezTo>
                <a:cubicBezTo>
                  <a:pt x="1980005" y="3660359"/>
                  <a:pt x="1979127" y="3663639"/>
                  <a:pt x="1978248" y="3666921"/>
                </a:cubicBezTo>
                <a:cubicBezTo>
                  <a:pt x="1980413" y="3685079"/>
                  <a:pt x="1992420" y="3705876"/>
                  <a:pt x="1993063" y="3716595"/>
                </a:cubicBezTo>
                <a:cubicBezTo>
                  <a:pt x="1993063" y="3716595"/>
                  <a:pt x="1989783" y="3715716"/>
                  <a:pt x="1990662" y="3712437"/>
                </a:cubicBezTo>
                <a:cubicBezTo>
                  <a:pt x="1994349" y="3738035"/>
                  <a:pt x="2006357" y="3758832"/>
                  <a:pt x="2000440" y="3767792"/>
                </a:cubicBezTo>
                <a:cubicBezTo>
                  <a:pt x="2001319" y="3764513"/>
                  <a:pt x="2003721" y="3768672"/>
                  <a:pt x="2002841" y="3771952"/>
                </a:cubicBezTo>
                <a:cubicBezTo>
                  <a:pt x="2010925" y="3781150"/>
                  <a:pt x="2005477" y="3762112"/>
                  <a:pt x="2006357" y="3758832"/>
                </a:cubicBezTo>
                <a:cubicBezTo>
                  <a:pt x="2010925" y="3781150"/>
                  <a:pt x="2009166" y="3787711"/>
                  <a:pt x="2017248" y="3796907"/>
                </a:cubicBezTo>
                <a:cubicBezTo>
                  <a:pt x="2013090" y="3799309"/>
                  <a:pt x="2008288" y="3790991"/>
                  <a:pt x="2012210" y="3802590"/>
                </a:cubicBezTo>
                <a:cubicBezTo>
                  <a:pt x="2017892" y="3807629"/>
                  <a:pt x="2015491" y="3803468"/>
                  <a:pt x="2020293" y="3811786"/>
                </a:cubicBezTo>
                <a:cubicBezTo>
                  <a:pt x="2023573" y="3812666"/>
                  <a:pt x="2022695" y="3815946"/>
                  <a:pt x="2022695" y="3815946"/>
                </a:cubicBezTo>
                <a:cubicBezTo>
                  <a:pt x="2025096" y="3820106"/>
                  <a:pt x="2024217" y="3823386"/>
                  <a:pt x="2027497" y="3824264"/>
                </a:cubicBezTo>
                <a:cubicBezTo>
                  <a:pt x="2030778" y="3825144"/>
                  <a:pt x="2031657" y="3821863"/>
                  <a:pt x="2029256" y="3817704"/>
                </a:cubicBezTo>
                <a:cubicBezTo>
                  <a:pt x="2029256" y="3817704"/>
                  <a:pt x="2029256" y="3817704"/>
                  <a:pt x="2030134" y="3814423"/>
                </a:cubicBezTo>
                <a:cubicBezTo>
                  <a:pt x="2038626" y="3848341"/>
                  <a:pt x="2046708" y="3857538"/>
                  <a:pt x="2060002" y="3899774"/>
                </a:cubicBezTo>
                <a:cubicBezTo>
                  <a:pt x="2049926" y="3911137"/>
                  <a:pt x="2062403" y="3903934"/>
                  <a:pt x="2059530" y="3927774"/>
                </a:cubicBezTo>
                <a:cubicBezTo>
                  <a:pt x="2056251" y="3926896"/>
                  <a:pt x="2056251" y="3926896"/>
                  <a:pt x="2056251" y="3926896"/>
                </a:cubicBezTo>
                <a:cubicBezTo>
                  <a:pt x="2053849" y="3922736"/>
                  <a:pt x="2052969" y="3926018"/>
                  <a:pt x="2055372" y="3930176"/>
                </a:cubicBezTo>
                <a:cubicBezTo>
                  <a:pt x="2054492" y="3933457"/>
                  <a:pt x="2056893" y="3937615"/>
                  <a:pt x="2060174" y="3938494"/>
                </a:cubicBezTo>
                <a:cubicBezTo>
                  <a:pt x="2062575" y="3942653"/>
                  <a:pt x="2062575" y="3942653"/>
                  <a:pt x="2062575" y="3942653"/>
                </a:cubicBezTo>
                <a:cubicBezTo>
                  <a:pt x="2064098" y="3950093"/>
                  <a:pt x="2067378" y="3950971"/>
                  <a:pt x="2071537" y="3948570"/>
                </a:cubicBezTo>
                <a:cubicBezTo>
                  <a:pt x="2069779" y="3955131"/>
                  <a:pt x="2075461" y="3960170"/>
                  <a:pt x="2077862" y="3964329"/>
                </a:cubicBezTo>
                <a:cubicBezTo>
                  <a:pt x="2076340" y="3956889"/>
                  <a:pt x="2074817" y="3949450"/>
                  <a:pt x="2073296" y="3942009"/>
                </a:cubicBezTo>
                <a:cubicBezTo>
                  <a:pt x="2070015" y="3941131"/>
                  <a:pt x="2066735" y="3940252"/>
                  <a:pt x="2066735" y="3940252"/>
                </a:cubicBezTo>
                <a:cubicBezTo>
                  <a:pt x="2066735" y="3940252"/>
                  <a:pt x="2067614" y="3936973"/>
                  <a:pt x="2064334" y="3936093"/>
                </a:cubicBezTo>
                <a:cubicBezTo>
                  <a:pt x="2064334" y="3936093"/>
                  <a:pt x="2065212" y="3932813"/>
                  <a:pt x="2065212" y="3932813"/>
                </a:cubicBezTo>
                <a:cubicBezTo>
                  <a:pt x="2066091" y="3929533"/>
                  <a:pt x="2062811" y="3928653"/>
                  <a:pt x="2059530" y="3927774"/>
                </a:cubicBezTo>
                <a:cubicBezTo>
                  <a:pt x="2070485" y="3913130"/>
                  <a:pt x="2072479" y="3892570"/>
                  <a:pt x="2055670" y="3863455"/>
                </a:cubicBezTo>
                <a:cubicBezTo>
                  <a:pt x="2056550" y="3860175"/>
                  <a:pt x="2054147" y="3856016"/>
                  <a:pt x="2057428" y="3856895"/>
                </a:cubicBezTo>
                <a:cubicBezTo>
                  <a:pt x="2056550" y="3860175"/>
                  <a:pt x="2059829" y="3861055"/>
                  <a:pt x="2060708" y="3857775"/>
                </a:cubicBezTo>
                <a:cubicBezTo>
                  <a:pt x="2060708" y="3857775"/>
                  <a:pt x="2060708" y="3857775"/>
                  <a:pt x="2058307" y="3853615"/>
                </a:cubicBezTo>
                <a:cubicBezTo>
                  <a:pt x="2058307" y="3853615"/>
                  <a:pt x="2059185" y="3850335"/>
                  <a:pt x="2059185" y="3850335"/>
                </a:cubicBezTo>
                <a:cubicBezTo>
                  <a:pt x="2066830" y="3861173"/>
                  <a:pt x="2072013" y="3871351"/>
                  <a:pt x="2075527" y="3882839"/>
                </a:cubicBezTo>
                <a:lnTo>
                  <a:pt x="2081274" y="3919538"/>
                </a:lnTo>
                <a:lnTo>
                  <a:pt x="2079447" y="3919048"/>
                </a:lnTo>
                <a:cubicBezTo>
                  <a:pt x="2078568" y="3922330"/>
                  <a:pt x="2078568" y="3922330"/>
                  <a:pt x="2081850" y="3923208"/>
                </a:cubicBezTo>
                <a:cubicBezTo>
                  <a:pt x="2080091" y="3929767"/>
                  <a:pt x="2083371" y="3930646"/>
                  <a:pt x="2084894" y="3938087"/>
                </a:cubicBezTo>
                <a:cubicBezTo>
                  <a:pt x="2084894" y="3938087"/>
                  <a:pt x="2081612" y="3937209"/>
                  <a:pt x="2082492" y="3933927"/>
                </a:cubicBezTo>
                <a:cubicBezTo>
                  <a:pt x="2082492" y="3933927"/>
                  <a:pt x="2081612" y="3937209"/>
                  <a:pt x="2081612" y="3937209"/>
                </a:cubicBezTo>
                <a:cubicBezTo>
                  <a:pt x="2081612" y="3937209"/>
                  <a:pt x="2084015" y="3941367"/>
                  <a:pt x="2084015" y="3941367"/>
                </a:cubicBezTo>
                <a:cubicBezTo>
                  <a:pt x="2088582" y="3963685"/>
                  <a:pt x="2084187" y="3980086"/>
                  <a:pt x="2096193" y="4000883"/>
                </a:cubicBezTo>
                <a:cubicBezTo>
                  <a:pt x="2091391" y="3992564"/>
                  <a:pt x="2092913" y="4000005"/>
                  <a:pt x="2091155" y="4006565"/>
                </a:cubicBezTo>
                <a:cubicBezTo>
                  <a:pt x="2083952" y="3994087"/>
                  <a:pt x="2086589" y="3984246"/>
                  <a:pt x="2079149" y="3985769"/>
                </a:cubicBezTo>
                <a:cubicBezTo>
                  <a:pt x="2090276" y="4009844"/>
                  <a:pt x="2096601" y="4025603"/>
                  <a:pt x="2105093" y="4059520"/>
                </a:cubicBezTo>
                <a:cubicBezTo>
                  <a:pt x="2101812" y="4058642"/>
                  <a:pt x="2104213" y="4062800"/>
                  <a:pt x="2103334" y="4066081"/>
                </a:cubicBezTo>
                <a:cubicBezTo>
                  <a:pt x="2105736" y="4070241"/>
                  <a:pt x="2108137" y="4074399"/>
                  <a:pt x="2109017" y="4071119"/>
                </a:cubicBezTo>
                <a:cubicBezTo>
                  <a:pt x="2110538" y="4078557"/>
                  <a:pt x="2116220" y="4083597"/>
                  <a:pt x="2124302" y="4092795"/>
                </a:cubicBezTo>
                <a:cubicBezTo>
                  <a:pt x="2120144" y="4095196"/>
                  <a:pt x="2115340" y="4086877"/>
                  <a:pt x="2116863" y="4094316"/>
                </a:cubicBezTo>
                <a:cubicBezTo>
                  <a:pt x="2120144" y="4095196"/>
                  <a:pt x="2121665" y="4102634"/>
                  <a:pt x="2124946" y="4103514"/>
                </a:cubicBezTo>
                <a:cubicBezTo>
                  <a:pt x="2124946" y="4103514"/>
                  <a:pt x="2124068" y="4106796"/>
                  <a:pt x="2127347" y="4107674"/>
                </a:cubicBezTo>
                <a:cubicBezTo>
                  <a:pt x="2126469" y="4110953"/>
                  <a:pt x="2126469" y="4110953"/>
                  <a:pt x="2126469" y="4110953"/>
                </a:cubicBezTo>
                <a:cubicBezTo>
                  <a:pt x="2129749" y="4111834"/>
                  <a:pt x="2129749" y="4111834"/>
                  <a:pt x="2129749" y="4111834"/>
                </a:cubicBezTo>
                <a:cubicBezTo>
                  <a:pt x="2127347" y="4107674"/>
                  <a:pt x="2127347" y="4107674"/>
                  <a:pt x="2127347" y="4107674"/>
                </a:cubicBezTo>
                <a:cubicBezTo>
                  <a:pt x="2128226" y="4104393"/>
                  <a:pt x="2128226" y="4104393"/>
                  <a:pt x="2128226" y="4104393"/>
                </a:cubicBezTo>
                <a:cubicBezTo>
                  <a:pt x="2134551" y="4120150"/>
                  <a:pt x="2134551" y="4120150"/>
                  <a:pt x="2134551" y="4120150"/>
                </a:cubicBezTo>
                <a:cubicBezTo>
                  <a:pt x="2132150" y="4115992"/>
                  <a:pt x="2128870" y="4115113"/>
                  <a:pt x="2131272" y="4119272"/>
                </a:cubicBezTo>
                <a:cubicBezTo>
                  <a:pt x="2149602" y="4155826"/>
                  <a:pt x="2179533" y="4188456"/>
                  <a:pt x="2205304" y="4223489"/>
                </a:cubicBezTo>
                <a:cubicBezTo>
                  <a:pt x="2235233" y="4256119"/>
                  <a:pt x="2261885" y="4287869"/>
                  <a:pt x="2288534" y="4319621"/>
                </a:cubicBezTo>
                <a:cubicBezTo>
                  <a:pt x="2286776" y="4326183"/>
                  <a:pt x="2283495" y="4325304"/>
                  <a:pt x="2276936" y="4323545"/>
                </a:cubicBezTo>
                <a:cubicBezTo>
                  <a:pt x="2302064" y="4347856"/>
                  <a:pt x="2318229" y="4366253"/>
                  <a:pt x="2338554" y="4382245"/>
                </a:cubicBezTo>
                <a:cubicBezTo>
                  <a:pt x="2358000" y="4401520"/>
                  <a:pt x="2378325" y="4417513"/>
                  <a:pt x="2402574" y="4445104"/>
                </a:cubicBezTo>
                <a:cubicBezTo>
                  <a:pt x="2400173" y="4440946"/>
                  <a:pt x="2400173" y="4440946"/>
                  <a:pt x="2399295" y="4444226"/>
                </a:cubicBezTo>
                <a:cubicBezTo>
                  <a:pt x="2399295" y="4444226"/>
                  <a:pt x="2398414" y="4447507"/>
                  <a:pt x="2400815" y="4451665"/>
                </a:cubicBezTo>
                <a:cubicBezTo>
                  <a:pt x="2399937" y="4454946"/>
                  <a:pt x="2399937" y="4454946"/>
                  <a:pt x="2399937" y="4454946"/>
                </a:cubicBezTo>
                <a:cubicBezTo>
                  <a:pt x="2405619" y="4459984"/>
                  <a:pt x="2410421" y="4468302"/>
                  <a:pt x="2414581" y="4465901"/>
                </a:cubicBezTo>
                <a:cubicBezTo>
                  <a:pt x="2413701" y="4469181"/>
                  <a:pt x="2416102" y="4473341"/>
                  <a:pt x="2419383" y="4474219"/>
                </a:cubicBezTo>
                <a:cubicBezTo>
                  <a:pt x="2421785" y="4478379"/>
                  <a:pt x="2422665" y="4475099"/>
                  <a:pt x="2422665" y="4475099"/>
                </a:cubicBezTo>
                <a:cubicBezTo>
                  <a:pt x="2423543" y="4471818"/>
                  <a:pt x="2423543" y="4471818"/>
                  <a:pt x="2423543" y="4471818"/>
                </a:cubicBezTo>
                <a:cubicBezTo>
                  <a:pt x="2436427" y="4489334"/>
                  <a:pt x="2446268" y="4491971"/>
                  <a:pt x="2459154" y="4509487"/>
                </a:cubicBezTo>
                <a:cubicBezTo>
                  <a:pt x="2461791" y="4499646"/>
                  <a:pt x="2465714" y="4511245"/>
                  <a:pt x="2468994" y="4512124"/>
                </a:cubicBezTo>
                <a:cubicBezTo>
                  <a:pt x="2460913" y="4502926"/>
                  <a:pt x="2467473" y="4504684"/>
                  <a:pt x="2462671" y="4496365"/>
                </a:cubicBezTo>
                <a:cubicBezTo>
                  <a:pt x="2456989" y="4491328"/>
                  <a:pt x="2464194" y="4503806"/>
                  <a:pt x="2455230" y="4497888"/>
                </a:cubicBezTo>
                <a:cubicBezTo>
                  <a:pt x="2451306" y="4486290"/>
                  <a:pt x="2442344" y="4480372"/>
                  <a:pt x="2440823" y="4472932"/>
                </a:cubicBezTo>
                <a:cubicBezTo>
                  <a:pt x="2443224" y="4477092"/>
                  <a:pt x="2445625" y="4481252"/>
                  <a:pt x="2448905" y="4482130"/>
                </a:cubicBezTo>
                <a:cubicBezTo>
                  <a:pt x="2436021" y="4464614"/>
                  <a:pt x="2420734" y="4442939"/>
                  <a:pt x="2402166" y="4420385"/>
                </a:cubicBezTo>
                <a:cubicBezTo>
                  <a:pt x="2383599" y="4397831"/>
                  <a:pt x="2365032" y="4375276"/>
                  <a:pt x="2348865" y="4356882"/>
                </a:cubicBezTo>
                <a:cubicBezTo>
                  <a:pt x="2352147" y="4357761"/>
                  <a:pt x="2353025" y="4354481"/>
                  <a:pt x="2350624" y="4350321"/>
                </a:cubicBezTo>
                <a:cubicBezTo>
                  <a:pt x="2335337" y="4328647"/>
                  <a:pt x="2322451" y="4311131"/>
                  <a:pt x="2311324" y="4287054"/>
                </a:cubicBezTo>
                <a:cubicBezTo>
                  <a:pt x="2303885" y="4288577"/>
                  <a:pt x="2301719" y="4270417"/>
                  <a:pt x="2296917" y="4262099"/>
                </a:cubicBezTo>
                <a:cubicBezTo>
                  <a:pt x="2294514" y="4257939"/>
                  <a:pt x="2290356" y="4260340"/>
                  <a:pt x="2288833" y="4252901"/>
                </a:cubicBezTo>
                <a:cubicBezTo>
                  <a:pt x="2285552" y="4252022"/>
                  <a:pt x="2284909" y="4241302"/>
                  <a:pt x="2280107" y="4232984"/>
                </a:cubicBezTo>
                <a:cubicBezTo>
                  <a:pt x="2272902" y="4220507"/>
                  <a:pt x="2262419" y="4207150"/>
                  <a:pt x="2255216" y="4194671"/>
                </a:cubicBezTo>
                <a:cubicBezTo>
                  <a:pt x="2245609" y="4178035"/>
                  <a:pt x="2242330" y="4177155"/>
                  <a:pt x="2233602" y="4157238"/>
                </a:cubicBezTo>
                <a:cubicBezTo>
                  <a:pt x="2208711" y="4118927"/>
                  <a:pt x="2191494" y="4065092"/>
                  <a:pt x="2178608" y="4047576"/>
                </a:cubicBezTo>
                <a:cubicBezTo>
                  <a:pt x="2181245" y="4037736"/>
                  <a:pt x="2167482" y="4023500"/>
                  <a:pt x="2162677" y="4015182"/>
                </a:cubicBezTo>
                <a:cubicBezTo>
                  <a:pt x="2168360" y="4020220"/>
                  <a:pt x="2165958" y="4016061"/>
                  <a:pt x="2166837" y="4012780"/>
                </a:cubicBezTo>
                <a:cubicBezTo>
                  <a:pt x="2150027" y="3983666"/>
                  <a:pt x="2146576" y="3944067"/>
                  <a:pt x="2126722" y="3900073"/>
                </a:cubicBezTo>
                <a:cubicBezTo>
                  <a:pt x="2117115" y="3883437"/>
                  <a:pt x="2121040" y="3895035"/>
                  <a:pt x="2116473" y="3872717"/>
                </a:cubicBezTo>
                <a:cubicBezTo>
                  <a:pt x="2113428" y="3857837"/>
                  <a:pt x="2106223" y="3845361"/>
                  <a:pt x="2103179" y="3830480"/>
                </a:cubicBezTo>
                <a:cubicBezTo>
                  <a:pt x="2089243" y="3777526"/>
                  <a:pt x="2078585" y="3725448"/>
                  <a:pt x="2069451" y="3680812"/>
                </a:cubicBezTo>
                <a:cubicBezTo>
                  <a:pt x="2064005" y="3661772"/>
                  <a:pt x="2064241" y="3647773"/>
                  <a:pt x="2057037" y="3635295"/>
                </a:cubicBezTo>
                <a:cubicBezTo>
                  <a:pt x="2057916" y="3632014"/>
                  <a:pt x="2057916" y="3632014"/>
                  <a:pt x="2058794" y="3628734"/>
                </a:cubicBezTo>
                <a:cubicBezTo>
                  <a:pt x="2059674" y="3625453"/>
                  <a:pt x="2062311" y="3615613"/>
                  <a:pt x="2056865" y="3596574"/>
                </a:cubicBezTo>
                <a:cubicBezTo>
                  <a:pt x="2055343" y="3589135"/>
                  <a:pt x="2051419" y="3577537"/>
                  <a:pt x="2049896" y="3570096"/>
                </a:cubicBezTo>
                <a:cubicBezTo>
                  <a:pt x="2047966" y="3537937"/>
                  <a:pt x="2047794" y="3499218"/>
                  <a:pt x="2040589" y="3486740"/>
                </a:cubicBezTo>
                <a:cubicBezTo>
                  <a:pt x="2048673" y="3495938"/>
                  <a:pt x="2039538" y="3451300"/>
                  <a:pt x="2035615" y="3439701"/>
                </a:cubicBezTo>
                <a:cubicBezTo>
                  <a:pt x="2042412" y="3427459"/>
                  <a:pt x="2032161" y="3400103"/>
                  <a:pt x="2035915" y="3372981"/>
                </a:cubicBezTo>
                <a:cubicBezTo>
                  <a:pt x="2036793" y="3369701"/>
                  <a:pt x="2029353" y="3371223"/>
                  <a:pt x="2031990" y="3361383"/>
                </a:cubicBezTo>
                <a:cubicBezTo>
                  <a:pt x="2037029" y="3355701"/>
                  <a:pt x="2036620" y="3330981"/>
                  <a:pt x="2032461" y="3333382"/>
                </a:cubicBezTo>
                <a:cubicBezTo>
                  <a:pt x="2041659" y="3325299"/>
                  <a:pt x="2033811" y="3302102"/>
                  <a:pt x="2038849" y="3296420"/>
                </a:cubicBezTo>
                <a:cubicBezTo>
                  <a:pt x="2032289" y="3294661"/>
                  <a:pt x="2029888" y="3290503"/>
                  <a:pt x="2027486" y="3286343"/>
                </a:cubicBezTo>
                <a:cubicBezTo>
                  <a:pt x="2025963" y="3278904"/>
                  <a:pt x="2026842" y="3275624"/>
                  <a:pt x="2025321" y="3268185"/>
                </a:cubicBezTo>
                <a:cubicBezTo>
                  <a:pt x="2024913" y="3243464"/>
                  <a:pt x="2029543" y="3213062"/>
                  <a:pt x="2033294" y="3185942"/>
                </a:cubicBezTo>
                <a:cubicBezTo>
                  <a:pt x="2035053" y="3179382"/>
                  <a:pt x="2040090" y="3173700"/>
                  <a:pt x="2040090" y="3173700"/>
                </a:cubicBezTo>
                <a:cubicBezTo>
                  <a:pt x="2037689" y="3169540"/>
                  <a:pt x="2038567" y="3166260"/>
                  <a:pt x="2036166" y="3162101"/>
                </a:cubicBezTo>
                <a:cubicBezTo>
                  <a:pt x="2037046" y="3158821"/>
                  <a:pt x="2037046" y="3158821"/>
                  <a:pt x="2037046" y="3158821"/>
                </a:cubicBezTo>
                <a:cubicBezTo>
                  <a:pt x="2049758" y="3137617"/>
                  <a:pt x="2048707" y="3102177"/>
                  <a:pt x="2049179" y="3074176"/>
                </a:cubicBezTo>
                <a:cubicBezTo>
                  <a:pt x="2052459" y="3075055"/>
                  <a:pt x="2052459" y="3075055"/>
                  <a:pt x="2052459" y="3075055"/>
                </a:cubicBezTo>
                <a:cubicBezTo>
                  <a:pt x="2058377" y="3066094"/>
                  <a:pt x="2046134" y="3059297"/>
                  <a:pt x="2056854" y="3058653"/>
                </a:cubicBezTo>
                <a:cubicBezTo>
                  <a:pt x="2061248" y="3042252"/>
                  <a:pt x="2052052" y="3050336"/>
                  <a:pt x="2055566" y="3037215"/>
                </a:cubicBezTo>
                <a:cubicBezTo>
                  <a:pt x="2058847" y="3038094"/>
                  <a:pt x="2060604" y="3031533"/>
                  <a:pt x="2064764" y="3029132"/>
                </a:cubicBezTo>
                <a:cubicBezTo>
                  <a:pt x="2061720" y="3014253"/>
                  <a:pt x="2065236" y="3001131"/>
                  <a:pt x="2072911" y="2985608"/>
                </a:cubicBezTo>
                <a:cubicBezTo>
                  <a:pt x="2064827" y="2976412"/>
                  <a:pt x="2076661" y="2958488"/>
                  <a:pt x="2075140" y="2951048"/>
                </a:cubicBezTo>
                <a:cubicBezTo>
                  <a:pt x="2078420" y="2951927"/>
                  <a:pt x="2079298" y="2948647"/>
                  <a:pt x="2079298" y="2948647"/>
                </a:cubicBezTo>
                <a:cubicBezTo>
                  <a:pt x="2078011" y="2927207"/>
                  <a:pt x="2085687" y="2911684"/>
                  <a:pt x="2090081" y="2895283"/>
                </a:cubicBezTo>
                <a:lnTo>
                  <a:pt x="2091816" y="2888809"/>
                </a:lnTo>
                <a:lnTo>
                  <a:pt x="2099621" y="2853246"/>
                </a:lnTo>
                <a:lnTo>
                  <a:pt x="2099985" y="2845200"/>
                </a:lnTo>
                <a:lnTo>
                  <a:pt x="2100816" y="2847794"/>
                </a:lnTo>
                <a:lnTo>
                  <a:pt x="2110855" y="2802050"/>
                </a:lnTo>
                <a:cubicBezTo>
                  <a:pt x="2139494" y="2686470"/>
                  <a:pt x="2177524" y="2572693"/>
                  <a:pt x="2224554" y="2460779"/>
                </a:cubicBezTo>
                <a:cubicBezTo>
                  <a:pt x="2261933" y="2371289"/>
                  <a:pt x="2306319" y="2285989"/>
                  <a:pt x="2358682" y="2205979"/>
                </a:cubicBezTo>
                <a:close/>
                <a:moveTo>
                  <a:pt x="6077176" y="2118185"/>
                </a:moveTo>
                <a:cubicBezTo>
                  <a:pt x="6090509" y="2134875"/>
                  <a:pt x="6099173" y="2152560"/>
                  <a:pt x="6112507" y="2169248"/>
                </a:cubicBezTo>
                <a:cubicBezTo>
                  <a:pt x="6107837" y="2170245"/>
                  <a:pt x="6107837" y="2170245"/>
                  <a:pt x="6107837" y="2170245"/>
                </a:cubicBezTo>
                <a:cubicBezTo>
                  <a:pt x="6106839" y="2165575"/>
                  <a:pt x="6100172" y="2157231"/>
                  <a:pt x="6099173" y="2152560"/>
                </a:cubicBezTo>
                <a:cubicBezTo>
                  <a:pt x="6093505" y="2148886"/>
                  <a:pt x="6086839" y="2140543"/>
                  <a:pt x="6085839" y="2135872"/>
                </a:cubicBezTo>
                <a:cubicBezTo>
                  <a:pt x="6085839" y="2135872"/>
                  <a:pt x="6080171" y="2132198"/>
                  <a:pt x="6080171" y="2132198"/>
                </a:cubicBezTo>
                <a:cubicBezTo>
                  <a:pt x="6074503" y="2128525"/>
                  <a:pt x="6074503" y="2128525"/>
                  <a:pt x="6073503" y="2123854"/>
                </a:cubicBezTo>
                <a:cubicBezTo>
                  <a:pt x="6072505" y="2119184"/>
                  <a:pt x="6072505" y="2119184"/>
                  <a:pt x="6077176" y="2118185"/>
                </a:cubicBezTo>
                <a:close/>
                <a:moveTo>
                  <a:pt x="2109589" y="1937684"/>
                </a:moveTo>
                <a:lnTo>
                  <a:pt x="2088831" y="1976351"/>
                </a:lnTo>
                <a:cubicBezTo>
                  <a:pt x="2085892" y="1983950"/>
                  <a:pt x="2083769" y="1991818"/>
                  <a:pt x="2082998" y="2000064"/>
                </a:cubicBezTo>
                <a:lnTo>
                  <a:pt x="2083339" y="2004008"/>
                </a:lnTo>
                <a:lnTo>
                  <a:pt x="2078984" y="2013244"/>
                </a:lnTo>
                <a:cubicBezTo>
                  <a:pt x="2076353" y="2018080"/>
                  <a:pt x="2071513" y="2023999"/>
                  <a:pt x="2058996" y="2033998"/>
                </a:cubicBezTo>
                <a:cubicBezTo>
                  <a:pt x="2069337" y="2036673"/>
                  <a:pt x="2023944" y="2075676"/>
                  <a:pt x="2025940" y="2085019"/>
                </a:cubicBezTo>
                <a:cubicBezTo>
                  <a:pt x="2045302" y="2061345"/>
                  <a:pt x="2027935" y="2094361"/>
                  <a:pt x="2020588" y="2105699"/>
                </a:cubicBezTo>
                <a:cubicBezTo>
                  <a:pt x="2015917" y="2106696"/>
                  <a:pt x="2014918" y="2102026"/>
                  <a:pt x="2019591" y="2101027"/>
                </a:cubicBezTo>
                <a:cubicBezTo>
                  <a:pt x="2018592" y="2096357"/>
                  <a:pt x="2018592" y="2096357"/>
                  <a:pt x="2018592" y="2096357"/>
                </a:cubicBezTo>
                <a:cubicBezTo>
                  <a:pt x="2017595" y="2091686"/>
                  <a:pt x="2018592" y="2096357"/>
                  <a:pt x="2013921" y="2097355"/>
                </a:cubicBezTo>
                <a:cubicBezTo>
                  <a:pt x="2010248" y="2103023"/>
                  <a:pt x="2010248" y="2103023"/>
                  <a:pt x="2010248" y="2103023"/>
                </a:cubicBezTo>
                <a:cubicBezTo>
                  <a:pt x="2007573" y="2113364"/>
                  <a:pt x="2013243" y="2117038"/>
                  <a:pt x="2013243" y="2117038"/>
                </a:cubicBezTo>
                <a:cubicBezTo>
                  <a:pt x="2014240" y="2121707"/>
                  <a:pt x="2010567" y="2127376"/>
                  <a:pt x="2006894" y="2133046"/>
                </a:cubicBezTo>
                <a:cubicBezTo>
                  <a:pt x="2002223" y="2134043"/>
                  <a:pt x="2002223" y="2134043"/>
                  <a:pt x="1997551" y="2135041"/>
                </a:cubicBezTo>
                <a:cubicBezTo>
                  <a:pt x="1997551" y="2135041"/>
                  <a:pt x="1996554" y="2130371"/>
                  <a:pt x="1996554" y="2130371"/>
                </a:cubicBezTo>
                <a:cubicBezTo>
                  <a:pt x="1996554" y="2130371"/>
                  <a:pt x="1996554" y="2130371"/>
                  <a:pt x="1991884" y="2131368"/>
                </a:cubicBezTo>
                <a:cubicBezTo>
                  <a:pt x="1991884" y="2131368"/>
                  <a:pt x="1992881" y="2136040"/>
                  <a:pt x="1992881" y="2136040"/>
                </a:cubicBezTo>
                <a:cubicBezTo>
                  <a:pt x="1992881" y="2136040"/>
                  <a:pt x="1993879" y="2140711"/>
                  <a:pt x="1993879" y="2140711"/>
                </a:cubicBezTo>
                <a:cubicBezTo>
                  <a:pt x="1994876" y="2145381"/>
                  <a:pt x="1990205" y="2146379"/>
                  <a:pt x="1991204" y="2151051"/>
                </a:cubicBezTo>
                <a:cubicBezTo>
                  <a:pt x="1986534" y="2152048"/>
                  <a:pt x="1987531" y="2156719"/>
                  <a:pt x="1987531" y="2156719"/>
                </a:cubicBezTo>
                <a:cubicBezTo>
                  <a:pt x="1982860" y="2157718"/>
                  <a:pt x="1982860" y="2157718"/>
                  <a:pt x="1982860" y="2157718"/>
                </a:cubicBezTo>
                <a:cubicBezTo>
                  <a:pt x="1979187" y="2163386"/>
                  <a:pt x="1979187" y="2163386"/>
                  <a:pt x="1979187" y="2163386"/>
                </a:cubicBezTo>
                <a:cubicBezTo>
                  <a:pt x="1983857" y="2162388"/>
                  <a:pt x="1983857" y="2162388"/>
                  <a:pt x="1983857" y="2162388"/>
                </a:cubicBezTo>
                <a:cubicBezTo>
                  <a:pt x="1979187" y="2163386"/>
                  <a:pt x="1980184" y="2168057"/>
                  <a:pt x="1980184" y="2168057"/>
                </a:cubicBezTo>
                <a:cubicBezTo>
                  <a:pt x="1965493" y="2190733"/>
                  <a:pt x="1950798" y="2213409"/>
                  <a:pt x="1939781" y="2230416"/>
                </a:cubicBezTo>
                <a:cubicBezTo>
                  <a:pt x="1935109" y="2231414"/>
                  <a:pt x="1935109" y="2231414"/>
                  <a:pt x="1935109" y="2231414"/>
                </a:cubicBezTo>
                <a:cubicBezTo>
                  <a:pt x="1936107" y="2236085"/>
                  <a:pt x="1936107" y="2236085"/>
                  <a:pt x="1936107" y="2236085"/>
                </a:cubicBezTo>
                <a:cubicBezTo>
                  <a:pt x="1932434" y="2241754"/>
                  <a:pt x="1932434" y="2241754"/>
                  <a:pt x="1932434" y="2241754"/>
                </a:cubicBezTo>
                <a:cubicBezTo>
                  <a:pt x="1933433" y="2246425"/>
                  <a:pt x="1933433" y="2246425"/>
                  <a:pt x="1933433" y="2246425"/>
                </a:cubicBezTo>
                <a:cubicBezTo>
                  <a:pt x="1932434" y="2241754"/>
                  <a:pt x="1932434" y="2241754"/>
                  <a:pt x="1926765" y="2238080"/>
                </a:cubicBezTo>
                <a:cubicBezTo>
                  <a:pt x="1923091" y="2243750"/>
                  <a:pt x="1919419" y="2249418"/>
                  <a:pt x="1912072" y="2260756"/>
                </a:cubicBezTo>
                <a:cubicBezTo>
                  <a:pt x="1912072" y="2260756"/>
                  <a:pt x="1912072" y="2260756"/>
                  <a:pt x="1907402" y="2261755"/>
                </a:cubicBezTo>
                <a:lnTo>
                  <a:pt x="1905146" y="2259025"/>
                </a:lnTo>
                <a:lnTo>
                  <a:pt x="1906944" y="2256251"/>
                </a:lnTo>
                <a:lnTo>
                  <a:pt x="1908825" y="2254124"/>
                </a:lnTo>
                <a:cubicBezTo>
                  <a:pt x="1912413" y="2250916"/>
                  <a:pt x="1916585" y="2247581"/>
                  <a:pt x="1913750" y="2245744"/>
                </a:cubicBezTo>
                <a:lnTo>
                  <a:pt x="1906944" y="2256251"/>
                </a:lnTo>
                <a:lnTo>
                  <a:pt x="1904828" y="2258642"/>
                </a:lnTo>
                <a:lnTo>
                  <a:pt x="1905146" y="2259025"/>
                </a:lnTo>
                <a:lnTo>
                  <a:pt x="1888038" y="2285428"/>
                </a:lnTo>
                <a:cubicBezTo>
                  <a:pt x="1880691" y="2296766"/>
                  <a:pt x="1877020" y="2302434"/>
                  <a:pt x="1869672" y="2313773"/>
                </a:cubicBezTo>
                <a:cubicBezTo>
                  <a:pt x="1865998" y="2319442"/>
                  <a:pt x="1858653" y="2330779"/>
                  <a:pt x="1855978" y="2341119"/>
                </a:cubicBezTo>
                <a:cubicBezTo>
                  <a:pt x="1844959" y="2358126"/>
                  <a:pt x="1836615" y="2364794"/>
                  <a:pt x="1822921" y="2392140"/>
                </a:cubicBezTo>
                <a:cubicBezTo>
                  <a:pt x="1819248" y="2397810"/>
                  <a:pt x="1815574" y="2403479"/>
                  <a:pt x="1816572" y="2408148"/>
                </a:cubicBezTo>
                <a:cubicBezTo>
                  <a:pt x="1811902" y="2409147"/>
                  <a:pt x="1812900" y="2413817"/>
                  <a:pt x="1808228" y="2414816"/>
                </a:cubicBezTo>
                <a:cubicBezTo>
                  <a:pt x="1808228" y="2414816"/>
                  <a:pt x="1804555" y="2420484"/>
                  <a:pt x="1804555" y="2420484"/>
                </a:cubicBezTo>
                <a:cubicBezTo>
                  <a:pt x="1800883" y="2426153"/>
                  <a:pt x="1797209" y="2431823"/>
                  <a:pt x="1794533" y="2442162"/>
                </a:cubicBezTo>
                <a:cubicBezTo>
                  <a:pt x="1793536" y="2437492"/>
                  <a:pt x="1782517" y="2454499"/>
                  <a:pt x="1788184" y="2458170"/>
                </a:cubicBezTo>
                <a:cubicBezTo>
                  <a:pt x="1784512" y="2463840"/>
                  <a:pt x="1780839" y="2469509"/>
                  <a:pt x="1777165" y="2475180"/>
                </a:cubicBezTo>
                <a:cubicBezTo>
                  <a:pt x="1744108" y="2526200"/>
                  <a:pt x="1709374" y="2592231"/>
                  <a:pt x="1685658" y="2641254"/>
                </a:cubicBezTo>
                <a:lnTo>
                  <a:pt x="1682599" y="2641908"/>
                </a:lnTo>
                <a:lnTo>
                  <a:pt x="1683636" y="2638298"/>
                </a:lnTo>
                <a:lnTo>
                  <a:pt x="1750713" y="2461519"/>
                </a:lnTo>
                <a:lnTo>
                  <a:pt x="1758144" y="2444367"/>
                </a:lnTo>
                <a:cubicBezTo>
                  <a:pt x="1760152" y="2441266"/>
                  <a:pt x="1761507" y="2441892"/>
                  <a:pt x="1761837" y="2449148"/>
                </a:cubicBezTo>
                <a:lnTo>
                  <a:pt x="1764852" y="2429816"/>
                </a:lnTo>
                <a:lnTo>
                  <a:pt x="1770123" y="2418679"/>
                </a:lnTo>
                <a:lnTo>
                  <a:pt x="1773535" y="2412460"/>
                </a:lnTo>
                <a:cubicBezTo>
                  <a:pt x="1773535" y="2412460"/>
                  <a:pt x="1774532" y="2417130"/>
                  <a:pt x="1778206" y="2411463"/>
                </a:cubicBezTo>
                <a:cubicBezTo>
                  <a:pt x="1780042" y="2408627"/>
                  <a:pt x="1779543" y="2406292"/>
                  <a:pt x="1779045" y="2403956"/>
                </a:cubicBezTo>
                <a:lnTo>
                  <a:pt x="1779650" y="2398547"/>
                </a:lnTo>
                <a:lnTo>
                  <a:pt x="1780549" y="2396643"/>
                </a:lnTo>
                <a:lnTo>
                  <a:pt x="1783219" y="2397418"/>
                </a:lnTo>
                <a:cubicBezTo>
                  <a:pt x="1790665" y="2392621"/>
                  <a:pt x="1806752" y="2373615"/>
                  <a:pt x="1798250" y="2368106"/>
                </a:cubicBezTo>
                <a:cubicBezTo>
                  <a:pt x="1807590" y="2366111"/>
                  <a:pt x="1819289" y="2329421"/>
                  <a:pt x="1818610" y="2349103"/>
                </a:cubicBezTo>
                <a:cubicBezTo>
                  <a:pt x="1842326" y="2300078"/>
                  <a:pt x="1864365" y="2266065"/>
                  <a:pt x="1881733" y="2233049"/>
                </a:cubicBezTo>
                <a:cubicBezTo>
                  <a:pt x="1885404" y="2227381"/>
                  <a:pt x="1892752" y="2216042"/>
                  <a:pt x="1896425" y="2210374"/>
                </a:cubicBezTo>
                <a:cubicBezTo>
                  <a:pt x="1925809" y="2165022"/>
                  <a:pt x="1956191" y="2124341"/>
                  <a:pt x="1991246" y="2082662"/>
                </a:cubicBezTo>
                <a:cubicBezTo>
                  <a:pt x="1999590" y="2075996"/>
                  <a:pt x="2015280" y="2057991"/>
                  <a:pt x="2014282" y="2053319"/>
                </a:cubicBezTo>
                <a:cubicBezTo>
                  <a:pt x="2014282" y="2053319"/>
                  <a:pt x="2014282" y="2053319"/>
                  <a:pt x="2013284" y="2048648"/>
                </a:cubicBezTo>
                <a:cubicBezTo>
                  <a:pt x="2013284" y="2048648"/>
                  <a:pt x="2018954" y="2052322"/>
                  <a:pt x="2018954" y="2052322"/>
                </a:cubicBezTo>
                <a:cubicBezTo>
                  <a:pt x="2022626" y="2046653"/>
                  <a:pt x="2027297" y="2045655"/>
                  <a:pt x="2026300" y="2040983"/>
                </a:cubicBezTo>
                <a:cubicBezTo>
                  <a:pt x="2030971" y="2039986"/>
                  <a:pt x="2029972" y="2035316"/>
                  <a:pt x="2029972" y="2035316"/>
                </a:cubicBezTo>
                <a:cubicBezTo>
                  <a:pt x="2029972" y="2035316"/>
                  <a:pt x="2029972" y="2035316"/>
                  <a:pt x="2025302" y="2036313"/>
                </a:cubicBezTo>
                <a:cubicBezTo>
                  <a:pt x="2039994" y="2013637"/>
                  <a:pt x="2060356" y="1994635"/>
                  <a:pt x="2079719" y="1970960"/>
                </a:cubicBezTo>
                <a:cubicBezTo>
                  <a:pt x="2090569" y="1958874"/>
                  <a:pt x="2098705" y="1949809"/>
                  <a:pt x="2104808" y="1943012"/>
                </a:cubicBezTo>
                <a:close/>
                <a:moveTo>
                  <a:pt x="5856125" y="1563605"/>
                </a:moveTo>
                <a:lnTo>
                  <a:pt x="5862009" y="1568282"/>
                </a:lnTo>
                <a:cubicBezTo>
                  <a:pt x="5862009" y="1568282"/>
                  <a:pt x="5856339" y="1564609"/>
                  <a:pt x="5856339" y="1564609"/>
                </a:cubicBezTo>
                <a:close/>
                <a:moveTo>
                  <a:pt x="5246583" y="1522365"/>
                </a:moveTo>
                <a:cubicBezTo>
                  <a:pt x="5241635" y="1531357"/>
                  <a:pt x="5271801" y="1546788"/>
                  <a:pt x="5292976" y="1557270"/>
                </a:cubicBezTo>
                <a:cubicBezTo>
                  <a:pt x="5314415" y="1584300"/>
                  <a:pt x="5350379" y="1604094"/>
                  <a:pt x="5381981" y="1629688"/>
                </a:cubicBezTo>
                <a:cubicBezTo>
                  <a:pt x="5378789" y="1629103"/>
                  <a:pt x="5378789" y="1629103"/>
                  <a:pt x="5378789" y="1629103"/>
                </a:cubicBezTo>
                <a:cubicBezTo>
                  <a:pt x="5376183" y="1625324"/>
                  <a:pt x="5372989" y="1624740"/>
                  <a:pt x="5369212" y="1627347"/>
                </a:cubicBezTo>
                <a:cubicBezTo>
                  <a:pt x="5369212" y="1627347"/>
                  <a:pt x="5371821" y="1631126"/>
                  <a:pt x="5375011" y="1631710"/>
                </a:cubicBezTo>
                <a:cubicBezTo>
                  <a:pt x="5342238" y="1612502"/>
                  <a:pt x="5297869" y="1584567"/>
                  <a:pt x="5272066" y="1563336"/>
                </a:cubicBezTo>
                <a:cubicBezTo>
                  <a:pt x="5247699" y="1552269"/>
                  <a:pt x="5223918" y="1538010"/>
                  <a:pt x="5204180" y="1537692"/>
                </a:cubicBezTo>
                <a:cubicBezTo>
                  <a:pt x="5281323" y="1584834"/>
                  <a:pt x="5337291" y="1621495"/>
                  <a:pt x="5381927" y="1665979"/>
                </a:cubicBezTo>
                <a:cubicBezTo>
                  <a:pt x="5400495" y="1672683"/>
                  <a:pt x="5429489" y="1694498"/>
                  <a:pt x="5437310" y="1705833"/>
                </a:cubicBezTo>
                <a:cubicBezTo>
                  <a:pt x="5424542" y="1703492"/>
                  <a:pt x="5435554" y="1715410"/>
                  <a:pt x="5428584" y="1717433"/>
                </a:cubicBezTo>
                <a:cubicBezTo>
                  <a:pt x="5436990" y="1725574"/>
                  <a:pt x="5440768" y="1722967"/>
                  <a:pt x="5445982" y="1730522"/>
                </a:cubicBezTo>
                <a:cubicBezTo>
                  <a:pt x="5461357" y="1736643"/>
                  <a:pt x="5436139" y="1712218"/>
                  <a:pt x="5454121" y="1722114"/>
                </a:cubicBezTo>
                <a:cubicBezTo>
                  <a:pt x="5488331" y="1751486"/>
                  <a:pt x="5507164" y="1774739"/>
                  <a:pt x="5545149" y="1801503"/>
                </a:cubicBezTo>
                <a:cubicBezTo>
                  <a:pt x="5552385" y="1816031"/>
                  <a:pt x="5569197" y="1832312"/>
                  <a:pt x="5589201" y="1849179"/>
                </a:cubicBezTo>
                <a:cubicBezTo>
                  <a:pt x="5606011" y="1865462"/>
                  <a:pt x="5625430" y="1885523"/>
                  <a:pt x="5635857" y="1900633"/>
                </a:cubicBezTo>
                <a:cubicBezTo>
                  <a:pt x="5624845" y="1888715"/>
                  <a:pt x="5621067" y="1891322"/>
                  <a:pt x="5617876" y="1890738"/>
                </a:cubicBezTo>
                <a:cubicBezTo>
                  <a:pt x="5620483" y="1894516"/>
                  <a:pt x="5617289" y="1893930"/>
                  <a:pt x="5616705" y="1897123"/>
                </a:cubicBezTo>
                <a:cubicBezTo>
                  <a:pt x="5633515" y="1913406"/>
                  <a:pt x="5635539" y="1920376"/>
                  <a:pt x="5652350" y="1936657"/>
                </a:cubicBezTo>
                <a:cubicBezTo>
                  <a:pt x="5655543" y="1937242"/>
                  <a:pt x="5655543" y="1937242"/>
                  <a:pt x="5661340" y="1941605"/>
                </a:cubicBezTo>
                <a:cubicBezTo>
                  <a:pt x="5665703" y="1935806"/>
                  <a:pt x="5657883" y="1924472"/>
                  <a:pt x="5666874" y="1929420"/>
                </a:cubicBezTo>
                <a:cubicBezTo>
                  <a:pt x="5683101" y="1948895"/>
                  <a:pt x="5693528" y="1964007"/>
                  <a:pt x="5707147" y="1979705"/>
                </a:cubicBezTo>
                <a:cubicBezTo>
                  <a:pt x="5720766" y="1995402"/>
                  <a:pt x="5734387" y="2011099"/>
                  <a:pt x="5756412" y="2034937"/>
                </a:cubicBezTo>
                <a:cubicBezTo>
                  <a:pt x="5756996" y="2031744"/>
                  <a:pt x="5760189" y="2032328"/>
                  <a:pt x="5762795" y="2036107"/>
                </a:cubicBezTo>
                <a:cubicBezTo>
                  <a:pt x="5779021" y="2055583"/>
                  <a:pt x="5776415" y="2051804"/>
                  <a:pt x="5789449" y="2070695"/>
                </a:cubicBezTo>
                <a:cubicBezTo>
                  <a:pt x="5794662" y="2078250"/>
                  <a:pt x="5803069" y="2086391"/>
                  <a:pt x="5808283" y="2093948"/>
                </a:cubicBezTo>
                <a:cubicBezTo>
                  <a:pt x="5835202" y="2145084"/>
                  <a:pt x="5875208" y="2178819"/>
                  <a:pt x="5910535" y="2238094"/>
                </a:cubicBezTo>
                <a:cubicBezTo>
                  <a:pt x="5913727" y="2238679"/>
                  <a:pt x="5918355" y="2249428"/>
                  <a:pt x="5924153" y="2253791"/>
                </a:cubicBezTo>
                <a:cubicBezTo>
                  <a:pt x="5923568" y="2256984"/>
                  <a:pt x="5934580" y="2268904"/>
                  <a:pt x="5927611" y="2270927"/>
                </a:cubicBezTo>
                <a:cubicBezTo>
                  <a:pt x="5921812" y="2266563"/>
                  <a:pt x="5908779" y="2247673"/>
                  <a:pt x="5904415" y="2253473"/>
                </a:cubicBezTo>
                <a:cubicBezTo>
                  <a:pt x="5911651" y="2268000"/>
                  <a:pt x="5920056" y="2276142"/>
                  <a:pt x="5924685" y="2286890"/>
                </a:cubicBezTo>
                <a:cubicBezTo>
                  <a:pt x="5932506" y="2298224"/>
                  <a:pt x="5940911" y="2306364"/>
                  <a:pt x="5949317" y="2314506"/>
                </a:cubicBezTo>
                <a:cubicBezTo>
                  <a:pt x="5957723" y="2322647"/>
                  <a:pt x="5945274" y="2300565"/>
                  <a:pt x="5949051" y="2297957"/>
                </a:cubicBezTo>
                <a:cubicBezTo>
                  <a:pt x="5949051" y="2297957"/>
                  <a:pt x="5954265" y="2305513"/>
                  <a:pt x="5958042" y="2302905"/>
                </a:cubicBezTo>
                <a:cubicBezTo>
                  <a:pt x="5961819" y="2300299"/>
                  <a:pt x="5952562" y="2278799"/>
                  <a:pt x="5967621" y="2304661"/>
                </a:cubicBezTo>
                <a:cubicBezTo>
                  <a:pt x="5965012" y="2300883"/>
                  <a:pt x="5965012" y="2300883"/>
                  <a:pt x="5965012" y="2300883"/>
                </a:cubicBezTo>
                <a:cubicBezTo>
                  <a:pt x="5965012" y="2300883"/>
                  <a:pt x="5964427" y="2304075"/>
                  <a:pt x="5964427" y="2304075"/>
                </a:cubicBezTo>
                <a:cubicBezTo>
                  <a:pt x="5963841" y="2307269"/>
                  <a:pt x="5963841" y="2307269"/>
                  <a:pt x="5963841" y="2307269"/>
                </a:cubicBezTo>
                <a:cubicBezTo>
                  <a:pt x="5966448" y="2311046"/>
                  <a:pt x="5966448" y="2311046"/>
                  <a:pt x="5969641" y="2311632"/>
                </a:cubicBezTo>
                <a:cubicBezTo>
                  <a:pt x="5963256" y="2310461"/>
                  <a:pt x="5978311" y="2336321"/>
                  <a:pt x="5982091" y="2333714"/>
                </a:cubicBezTo>
                <a:cubicBezTo>
                  <a:pt x="5981505" y="2336907"/>
                  <a:pt x="5984696" y="2337493"/>
                  <a:pt x="5987303" y="2341270"/>
                </a:cubicBezTo>
                <a:cubicBezTo>
                  <a:pt x="5987303" y="2341270"/>
                  <a:pt x="5987889" y="2338077"/>
                  <a:pt x="5985281" y="2334300"/>
                </a:cubicBezTo>
                <a:cubicBezTo>
                  <a:pt x="5985281" y="2334300"/>
                  <a:pt x="5985281" y="2334300"/>
                  <a:pt x="5985867" y="2331106"/>
                </a:cubicBezTo>
                <a:cubicBezTo>
                  <a:pt x="5995708" y="2349412"/>
                  <a:pt x="6030769" y="2392138"/>
                  <a:pt x="6031034" y="2408688"/>
                </a:cubicBezTo>
                <a:cubicBezTo>
                  <a:pt x="6019435" y="2399961"/>
                  <a:pt x="6008423" y="2388044"/>
                  <a:pt x="6004061" y="2393843"/>
                </a:cubicBezTo>
                <a:cubicBezTo>
                  <a:pt x="6006082" y="2400813"/>
                  <a:pt x="6013901" y="2412148"/>
                  <a:pt x="6004326" y="2410392"/>
                </a:cubicBezTo>
                <a:cubicBezTo>
                  <a:pt x="6011561" y="2424918"/>
                  <a:pt x="6018797" y="2439444"/>
                  <a:pt x="6026031" y="2453972"/>
                </a:cubicBezTo>
                <a:cubicBezTo>
                  <a:pt x="6029224" y="2454556"/>
                  <a:pt x="6024595" y="2443807"/>
                  <a:pt x="6029808" y="2451365"/>
                </a:cubicBezTo>
                <a:cubicBezTo>
                  <a:pt x="6033851" y="2465306"/>
                  <a:pt x="6041673" y="2476639"/>
                  <a:pt x="6047737" y="2497552"/>
                </a:cubicBezTo>
                <a:cubicBezTo>
                  <a:pt x="6064547" y="2513833"/>
                  <a:pt x="6070613" y="2534746"/>
                  <a:pt x="6086519" y="2573962"/>
                </a:cubicBezTo>
                <a:cubicBezTo>
                  <a:pt x="6080135" y="2572791"/>
                  <a:pt x="6082156" y="2579763"/>
                  <a:pt x="6082156" y="2579763"/>
                </a:cubicBezTo>
                <a:cubicBezTo>
                  <a:pt x="6092849" y="2611422"/>
                  <a:pt x="6106149" y="2646862"/>
                  <a:pt x="6113651" y="2677937"/>
                </a:cubicBezTo>
                <a:cubicBezTo>
                  <a:pt x="6123757" y="2712792"/>
                  <a:pt x="6134449" y="2744452"/>
                  <a:pt x="6143121" y="2769142"/>
                </a:cubicBezTo>
                <a:cubicBezTo>
                  <a:pt x="6139079" y="2755200"/>
                  <a:pt x="6146899" y="2766533"/>
                  <a:pt x="6149507" y="2770313"/>
                </a:cubicBezTo>
                <a:cubicBezTo>
                  <a:pt x="6150943" y="2780476"/>
                  <a:pt x="6157591" y="2798196"/>
                  <a:pt x="6151794" y="2793831"/>
                </a:cubicBezTo>
                <a:cubicBezTo>
                  <a:pt x="6160465" y="2818522"/>
                  <a:pt x="6165093" y="2829271"/>
                  <a:pt x="6172593" y="2860346"/>
                </a:cubicBezTo>
                <a:cubicBezTo>
                  <a:pt x="6170839" y="2869925"/>
                  <a:pt x="6169667" y="2876311"/>
                  <a:pt x="6171103" y="2886473"/>
                </a:cubicBezTo>
                <a:cubicBezTo>
                  <a:pt x="6176317" y="2894030"/>
                  <a:pt x="6179775" y="2911164"/>
                  <a:pt x="6180041" y="2927712"/>
                </a:cubicBezTo>
                <a:cubicBezTo>
                  <a:pt x="6183497" y="2944847"/>
                  <a:pt x="6187542" y="2958788"/>
                  <a:pt x="6193340" y="2963151"/>
                </a:cubicBezTo>
                <a:cubicBezTo>
                  <a:pt x="6195681" y="2950380"/>
                  <a:pt x="6193978" y="2923668"/>
                  <a:pt x="6188501" y="2899562"/>
                </a:cubicBezTo>
                <a:cubicBezTo>
                  <a:pt x="6183021" y="2875459"/>
                  <a:pt x="6174935" y="2847575"/>
                  <a:pt x="6168869" y="2826663"/>
                </a:cubicBezTo>
                <a:cubicBezTo>
                  <a:pt x="6166264" y="2822885"/>
                  <a:pt x="6164827" y="2812722"/>
                  <a:pt x="6165413" y="2809528"/>
                </a:cubicBezTo>
                <a:cubicBezTo>
                  <a:pt x="6147485" y="2763343"/>
                  <a:pt x="6152753" y="2734608"/>
                  <a:pt x="6141209" y="2689590"/>
                </a:cubicBezTo>
                <a:cubicBezTo>
                  <a:pt x="6109927" y="2644255"/>
                  <a:pt x="6103331" y="2590245"/>
                  <a:pt x="6069763" y="2521391"/>
                </a:cubicBezTo>
                <a:cubicBezTo>
                  <a:pt x="6076146" y="2522559"/>
                  <a:pt x="6072103" y="2508619"/>
                  <a:pt x="6075882" y="2506011"/>
                </a:cubicBezTo>
                <a:cubicBezTo>
                  <a:pt x="6071253" y="2495261"/>
                  <a:pt x="6064017" y="2480736"/>
                  <a:pt x="6059974" y="2466794"/>
                </a:cubicBezTo>
                <a:cubicBezTo>
                  <a:pt x="6062581" y="2470572"/>
                  <a:pt x="6062581" y="2470572"/>
                  <a:pt x="6062581" y="2470572"/>
                </a:cubicBezTo>
                <a:cubicBezTo>
                  <a:pt x="6065188" y="2474350"/>
                  <a:pt x="6065188" y="2474350"/>
                  <a:pt x="6065188" y="2474350"/>
                </a:cubicBezTo>
                <a:cubicBezTo>
                  <a:pt x="6065773" y="2471157"/>
                  <a:pt x="6066357" y="2467964"/>
                  <a:pt x="6063167" y="2467380"/>
                </a:cubicBezTo>
                <a:cubicBezTo>
                  <a:pt x="6060559" y="2463602"/>
                  <a:pt x="6060559" y="2463602"/>
                  <a:pt x="6060559" y="2463602"/>
                </a:cubicBezTo>
                <a:cubicBezTo>
                  <a:pt x="6061145" y="2460410"/>
                  <a:pt x="6061145" y="2460410"/>
                  <a:pt x="6061145" y="2460410"/>
                </a:cubicBezTo>
                <a:cubicBezTo>
                  <a:pt x="6062901" y="2450831"/>
                  <a:pt x="6047845" y="2424970"/>
                  <a:pt x="6030769" y="2392138"/>
                </a:cubicBezTo>
                <a:cubicBezTo>
                  <a:pt x="6010499" y="2358723"/>
                  <a:pt x="5988208" y="2318335"/>
                  <a:pt x="5967939" y="2284919"/>
                </a:cubicBezTo>
                <a:cubicBezTo>
                  <a:pt x="5960703" y="2270393"/>
                  <a:pt x="5958681" y="2263421"/>
                  <a:pt x="5950861" y="2252088"/>
                </a:cubicBezTo>
                <a:cubicBezTo>
                  <a:pt x="5927985" y="2214894"/>
                  <a:pt x="5898140" y="2179721"/>
                  <a:pt x="5874678" y="2145720"/>
                </a:cubicBezTo>
                <a:cubicBezTo>
                  <a:pt x="5869464" y="2138164"/>
                  <a:pt x="5868028" y="2128001"/>
                  <a:pt x="5862229" y="2123637"/>
                </a:cubicBezTo>
                <a:cubicBezTo>
                  <a:pt x="5862229" y="2123637"/>
                  <a:pt x="5865421" y="2124222"/>
                  <a:pt x="5864835" y="2127414"/>
                </a:cubicBezTo>
                <a:cubicBezTo>
                  <a:pt x="5864835" y="2127414"/>
                  <a:pt x="5868028" y="2128001"/>
                  <a:pt x="5868028" y="2128001"/>
                </a:cubicBezTo>
                <a:cubicBezTo>
                  <a:pt x="5865421" y="2124222"/>
                  <a:pt x="5865421" y="2124222"/>
                  <a:pt x="5862814" y="2120444"/>
                </a:cubicBezTo>
                <a:cubicBezTo>
                  <a:pt x="5860207" y="2116666"/>
                  <a:pt x="5860207" y="2116666"/>
                  <a:pt x="5860207" y="2116666"/>
                </a:cubicBezTo>
                <a:cubicBezTo>
                  <a:pt x="5866006" y="2121031"/>
                  <a:pt x="5879041" y="2139920"/>
                  <a:pt x="5888031" y="2144868"/>
                </a:cubicBezTo>
                <a:cubicBezTo>
                  <a:pt x="5891809" y="2142261"/>
                  <a:pt x="5883989" y="2130928"/>
                  <a:pt x="5876167" y="2119593"/>
                </a:cubicBezTo>
                <a:cubicBezTo>
                  <a:pt x="5879361" y="2120179"/>
                  <a:pt x="5879361" y="2120179"/>
                  <a:pt x="5879361" y="2120179"/>
                </a:cubicBezTo>
                <a:cubicBezTo>
                  <a:pt x="5881968" y="2123955"/>
                  <a:pt x="5881968" y="2123955"/>
                  <a:pt x="5881968" y="2123955"/>
                </a:cubicBezTo>
                <a:cubicBezTo>
                  <a:pt x="5885745" y="2121349"/>
                  <a:pt x="5882553" y="2120764"/>
                  <a:pt x="5879947" y="2116985"/>
                </a:cubicBezTo>
                <a:cubicBezTo>
                  <a:pt x="5879947" y="2116985"/>
                  <a:pt x="5877339" y="2113207"/>
                  <a:pt x="5877339" y="2113207"/>
                </a:cubicBezTo>
                <a:cubicBezTo>
                  <a:pt x="5877925" y="2110013"/>
                  <a:pt x="5890373" y="2132097"/>
                  <a:pt x="5888937" y="2121935"/>
                </a:cubicBezTo>
                <a:cubicBezTo>
                  <a:pt x="5875903" y="2103043"/>
                  <a:pt x="5860262" y="2080376"/>
                  <a:pt x="5847227" y="2061487"/>
                </a:cubicBezTo>
                <a:cubicBezTo>
                  <a:pt x="5834193" y="2042597"/>
                  <a:pt x="5823181" y="2030677"/>
                  <a:pt x="5815626" y="2035893"/>
                </a:cubicBezTo>
                <a:cubicBezTo>
                  <a:pt x="5816211" y="2032701"/>
                  <a:pt x="5813019" y="2032114"/>
                  <a:pt x="5813019" y="2032114"/>
                </a:cubicBezTo>
                <a:cubicBezTo>
                  <a:pt x="5813605" y="2028921"/>
                  <a:pt x="5810999" y="2025142"/>
                  <a:pt x="5807807" y="2024558"/>
                </a:cubicBezTo>
                <a:cubicBezTo>
                  <a:pt x="5807807" y="2024558"/>
                  <a:pt x="5807807" y="2024558"/>
                  <a:pt x="5807219" y="2027751"/>
                </a:cubicBezTo>
                <a:cubicBezTo>
                  <a:pt x="5807219" y="2027751"/>
                  <a:pt x="5809827" y="2031530"/>
                  <a:pt x="5809827" y="2031530"/>
                </a:cubicBezTo>
                <a:cubicBezTo>
                  <a:pt x="5806635" y="2030945"/>
                  <a:pt x="5800837" y="2026580"/>
                  <a:pt x="5792431" y="2018439"/>
                </a:cubicBezTo>
                <a:cubicBezTo>
                  <a:pt x="5788653" y="2021048"/>
                  <a:pt x="5781683" y="2023069"/>
                  <a:pt x="5778490" y="2022486"/>
                </a:cubicBezTo>
                <a:cubicBezTo>
                  <a:pt x="5757637" y="1992261"/>
                  <a:pt x="5740824" y="1975978"/>
                  <a:pt x="5713585" y="1944585"/>
                </a:cubicBezTo>
                <a:cubicBezTo>
                  <a:pt x="5708371" y="1937028"/>
                  <a:pt x="5702573" y="1932665"/>
                  <a:pt x="5693582" y="1927717"/>
                </a:cubicBezTo>
                <a:cubicBezTo>
                  <a:pt x="5663735" y="1892545"/>
                  <a:pt x="5633305" y="1860565"/>
                  <a:pt x="5602288" y="1831780"/>
                </a:cubicBezTo>
                <a:cubicBezTo>
                  <a:pt x="5568665" y="1799214"/>
                  <a:pt x="5537649" y="1770429"/>
                  <a:pt x="5510410" y="1739034"/>
                </a:cubicBezTo>
                <a:cubicBezTo>
                  <a:pt x="5513601" y="1739619"/>
                  <a:pt x="5513601" y="1739619"/>
                  <a:pt x="5513601" y="1739619"/>
                </a:cubicBezTo>
                <a:cubicBezTo>
                  <a:pt x="5516208" y="1743398"/>
                  <a:pt x="5519401" y="1743982"/>
                  <a:pt x="5519401" y="1743982"/>
                </a:cubicBezTo>
                <a:cubicBezTo>
                  <a:pt x="5519987" y="1740790"/>
                  <a:pt x="5517379" y="1737011"/>
                  <a:pt x="5514187" y="1736427"/>
                </a:cubicBezTo>
                <a:cubicBezTo>
                  <a:pt x="5511581" y="1732649"/>
                  <a:pt x="5511581" y="1732649"/>
                  <a:pt x="5508389" y="1732064"/>
                </a:cubicBezTo>
                <a:cubicBezTo>
                  <a:pt x="5508974" y="1728870"/>
                  <a:pt x="5512165" y="1729457"/>
                  <a:pt x="5514771" y="1733234"/>
                </a:cubicBezTo>
                <a:cubicBezTo>
                  <a:pt x="5537383" y="1753879"/>
                  <a:pt x="5570421" y="1789637"/>
                  <a:pt x="5602607" y="1812037"/>
                </a:cubicBezTo>
                <a:cubicBezTo>
                  <a:pt x="5605801" y="1812623"/>
                  <a:pt x="5612185" y="1813793"/>
                  <a:pt x="5604365" y="1802460"/>
                </a:cubicBezTo>
                <a:cubicBezTo>
                  <a:pt x="5597979" y="1801288"/>
                  <a:pt x="5589574" y="1793147"/>
                  <a:pt x="5577975" y="1784421"/>
                </a:cubicBezTo>
                <a:cubicBezTo>
                  <a:pt x="5585531" y="1779206"/>
                  <a:pt x="5555951" y="1760583"/>
                  <a:pt x="5541747" y="1748079"/>
                </a:cubicBezTo>
                <a:cubicBezTo>
                  <a:pt x="5502323" y="1711151"/>
                  <a:pt x="5460879" y="1667253"/>
                  <a:pt x="5413903" y="1635540"/>
                </a:cubicBezTo>
                <a:cubicBezTo>
                  <a:pt x="5408104" y="1631177"/>
                  <a:pt x="5404912" y="1630592"/>
                  <a:pt x="5399113" y="1626229"/>
                </a:cubicBezTo>
                <a:cubicBezTo>
                  <a:pt x="5381129" y="1616332"/>
                  <a:pt x="5353305" y="1588131"/>
                  <a:pt x="5340536" y="1585789"/>
                </a:cubicBezTo>
                <a:cubicBezTo>
                  <a:pt x="5344315" y="1583182"/>
                  <a:pt x="5341708" y="1579403"/>
                  <a:pt x="5336494" y="1571849"/>
                </a:cubicBezTo>
                <a:cubicBezTo>
                  <a:pt x="5329525" y="1573869"/>
                  <a:pt x="5305744" y="1559611"/>
                  <a:pt x="5305744" y="1559611"/>
                </a:cubicBezTo>
                <a:cubicBezTo>
                  <a:pt x="5312129" y="1560780"/>
                  <a:pt x="5312713" y="1557588"/>
                  <a:pt x="5312713" y="1557588"/>
                </a:cubicBezTo>
                <a:cubicBezTo>
                  <a:pt x="5286325" y="1539550"/>
                  <a:pt x="5270951" y="1533431"/>
                  <a:pt x="5246583" y="1522365"/>
                </a:cubicBezTo>
                <a:close/>
                <a:moveTo>
                  <a:pt x="4878235" y="1485529"/>
                </a:moveTo>
                <a:cubicBezTo>
                  <a:pt x="4875296" y="1484924"/>
                  <a:pt x="4872549" y="1485647"/>
                  <a:pt x="4870589" y="1490232"/>
                </a:cubicBezTo>
                <a:cubicBezTo>
                  <a:pt x="4867403" y="1496677"/>
                  <a:pt x="4871754" y="1502223"/>
                  <a:pt x="4876107" y="1507769"/>
                </a:cubicBezTo>
                <a:cubicBezTo>
                  <a:pt x="4881823" y="1513679"/>
                  <a:pt x="4888535" y="1521317"/>
                  <a:pt x="4892523" y="1528225"/>
                </a:cubicBezTo>
                <a:lnTo>
                  <a:pt x="4854485" y="1513109"/>
                </a:lnTo>
                <a:lnTo>
                  <a:pt x="4906663" y="1538241"/>
                </a:lnTo>
                <a:cubicBezTo>
                  <a:pt x="5019982" y="1601281"/>
                  <a:pt x="5124259" y="1674344"/>
                  <a:pt x="5219949" y="1757355"/>
                </a:cubicBezTo>
                <a:lnTo>
                  <a:pt x="5244849" y="1781311"/>
                </a:lnTo>
                <a:lnTo>
                  <a:pt x="5285425" y="1812833"/>
                </a:lnTo>
                <a:cubicBezTo>
                  <a:pt x="5332806" y="1853402"/>
                  <a:pt x="5378491" y="1896391"/>
                  <a:pt x="5422531" y="1941767"/>
                </a:cubicBezTo>
                <a:cubicBezTo>
                  <a:pt x="5425887" y="1945586"/>
                  <a:pt x="5426518" y="1948676"/>
                  <a:pt x="5427783" y="1954854"/>
                </a:cubicBezTo>
                <a:lnTo>
                  <a:pt x="5370401" y="1904986"/>
                </a:lnTo>
                <a:lnTo>
                  <a:pt x="5481735" y="2036160"/>
                </a:lnTo>
                <a:cubicBezTo>
                  <a:pt x="5536779" y="2108939"/>
                  <a:pt x="5599796" y="2176603"/>
                  <a:pt x="5639099" y="2260841"/>
                </a:cubicBezTo>
                <a:cubicBezTo>
                  <a:pt x="5738177" y="2476347"/>
                  <a:pt x="5832554" y="2693902"/>
                  <a:pt x="5880519" y="2928041"/>
                </a:cubicBezTo>
                <a:lnTo>
                  <a:pt x="5891569" y="2991409"/>
                </a:lnTo>
                <a:lnTo>
                  <a:pt x="5898861" y="3009164"/>
                </a:lnTo>
                <a:cubicBezTo>
                  <a:pt x="5901033" y="3017408"/>
                  <a:pt x="5902088" y="3025721"/>
                  <a:pt x="5902123" y="3033759"/>
                </a:cubicBezTo>
                <a:cubicBezTo>
                  <a:pt x="5907077" y="3105159"/>
                  <a:pt x="5918367" y="3177434"/>
                  <a:pt x="5917520" y="3250562"/>
                </a:cubicBezTo>
                <a:lnTo>
                  <a:pt x="5916015" y="3270366"/>
                </a:lnTo>
                <a:lnTo>
                  <a:pt x="5917712" y="3301456"/>
                </a:lnTo>
                <a:lnTo>
                  <a:pt x="5917722" y="3321050"/>
                </a:lnTo>
                <a:lnTo>
                  <a:pt x="5920837" y="3319470"/>
                </a:lnTo>
                <a:cubicBezTo>
                  <a:pt x="5927516" y="3313185"/>
                  <a:pt x="5928977" y="3302629"/>
                  <a:pt x="5938043" y="3297393"/>
                </a:cubicBezTo>
                <a:cubicBezTo>
                  <a:pt x="5944995" y="3331373"/>
                  <a:pt x="5943411" y="3364524"/>
                  <a:pt x="5940465" y="3397310"/>
                </a:cubicBezTo>
                <a:cubicBezTo>
                  <a:pt x="5923295" y="3624822"/>
                  <a:pt x="5885697" y="3846860"/>
                  <a:pt x="5799700" y="4058849"/>
                </a:cubicBezTo>
                <a:cubicBezTo>
                  <a:pt x="5738031" y="4207285"/>
                  <a:pt x="5662474" y="4347622"/>
                  <a:pt x="5565591" y="4474942"/>
                </a:cubicBezTo>
                <a:cubicBezTo>
                  <a:pt x="5536207" y="4513783"/>
                  <a:pt x="5497753" y="4542895"/>
                  <a:pt x="5478169" y="4588742"/>
                </a:cubicBezTo>
                <a:cubicBezTo>
                  <a:pt x="5473523" y="4600636"/>
                  <a:pt x="5462699" y="4613792"/>
                  <a:pt x="5480671" y="4622988"/>
                </a:cubicBezTo>
                <a:cubicBezTo>
                  <a:pt x="5498279" y="4633544"/>
                  <a:pt x="5500299" y="4615109"/>
                  <a:pt x="5508667" y="4605673"/>
                </a:cubicBezTo>
                <a:cubicBezTo>
                  <a:pt x="5516403" y="4593146"/>
                  <a:pt x="5523870" y="4576170"/>
                  <a:pt x="5545127" y="4573107"/>
                </a:cubicBezTo>
                <a:cubicBezTo>
                  <a:pt x="5512601" y="4656361"/>
                  <a:pt x="5452401" y="4717601"/>
                  <a:pt x="5400007" y="4782392"/>
                </a:cubicBezTo>
                <a:cubicBezTo>
                  <a:pt x="5365175" y="4819774"/>
                  <a:pt x="5322635" y="4847790"/>
                  <a:pt x="5292521" y="4889355"/>
                </a:cubicBezTo>
                <a:cubicBezTo>
                  <a:pt x="5336058" y="4863066"/>
                  <a:pt x="5367799" y="4826316"/>
                  <a:pt x="5403631" y="4790663"/>
                </a:cubicBezTo>
                <a:cubicBezTo>
                  <a:pt x="5456727" y="4745037"/>
                  <a:pt x="5498395" y="4687590"/>
                  <a:pt x="5540062" y="4630142"/>
                </a:cubicBezTo>
                <a:cubicBezTo>
                  <a:pt x="5653512" y="4473684"/>
                  <a:pt x="5755798" y="4309855"/>
                  <a:pt x="5835395" y="4132646"/>
                </a:cubicBezTo>
                <a:cubicBezTo>
                  <a:pt x="5844323" y="4110221"/>
                  <a:pt x="5857703" y="4087529"/>
                  <a:pt x="5860185" y="4061918"/>
                </a:cubicBezTo>
                <a:cubicBezTo>
                  <a:pt x="5845204" y="4057905"/>
                  <a:pt x="5844643" y="4070893"/>
                  <a:pt x="5841093" y="4078700"/>
                </a:cubicBezTo>
                <a:cubicBezTo>
                  <a:pt x="5777332" y="4229495"/>
                  <a:pt x="5699319" y="4373550"/>
                  <a:pt x="5603333" y="4508413"/>
                </a:cubicBezTo>
                <a:cubicBezTo>
                  <a:pt x="5598421" y="4515855"/>
                  <a:pt x="5595403" y="4532565"/>
                  <a:pt x="5582878" y="4524830"/>
                </a:cubicBezTo>
                <a:cubicBezTo>
                  <a:pt x="5570353" y="4517094"/>
                  <a:pt x="5578454" y="4503206"/>
                  <a:pt x="5585095" y="4494767"/>
                </a:cubicBezTo>
                <a:cubicBezTo>
                  <a:pt x="5614211" y="4451475"/>
                  <a:pt x="5648410" y="4411004"/>
                  <a:pt x="5674172" y="4363893"/>
                </a:cubicBezTo>
                <a:cubicBezTo>
                  <a:pt x="5784317" y="4159835"/>
                  <a:pt x="5881211" y="3950765"/>
                  <a:pt x="5923723" y="3721285"/>
                </a:cubicBezTo>
                <a:cubicBezTo>
                  <a:pt x="5956819" y="3543296"/>
                  <a:pt x="5962942" y="3362458"/>
                  <a:pt x="5954351" y="3182057"/>
                </a:cubicBezTo>
                <a:cubicBezTo>
                  <a:pt x="5952579" y="3145087"/>
                  <a:pt x="5951173" y="3106754"/>
                  <a:pt x="5955213" y="3069882"/>
                </a:cubicBezTo>
                <a:cubicBezTo>
                  <a:pt x="5997649" y="3352780"/>
                  <a:pt x="5981957" y="3634701"/>
                  <a:pt x="5905413" y="3914916"/>
                </a:cubicBezTo>
                <a:cubicBezTo>
                  <a:pt x="5924311" y="3909760"/>
                  <a:pt x="5921881" y="3891591"/>
                  <a:pt x="5937521" y="3876803"/>
                </a:cubicBezTo>
                <a:cubicBezTo>
                  <a:pt x="5924383" y="3925837"/>
                  <a:pt x="5913071" y="3968061"/>
                  <a:pt x="5898035" y="4007827"/>
                </a:cubicBezTo>
                <a:cubicBezTo>
                  <a:pt x="5874802" y="4067294"/>
                  <a:pt x="5850207" y="4126396"/>
                  <a:pt x="5827971" y="4187589"/>
                </a:cubicBezTo>
                <a:cubicBezTo>
                  <a:pt x="5825515" y="4191311"/>
                  <a:pt x="5817511" y="4199385"/>
                  <a:pt x="5826681" y="4203302"/>
                </a:cubicBezTo>
                <a:cubicBezTo>
                  <a:pt x="5834123" y="4208217"/>
                  <a:pt x="5836677" y="4198681"/>
                  <a:pt x="5839500" y="4193599"/>
                </a:cubicBezTo>
                <a:cubicBezTo>
                  <a:pt x="5874919" y="4121338"/>
                  <a:pt x="5915055" y="4053263"/>
                  <a:pt x="5929413" y="3972440"/>
                </a:cubicBezTo>
                <a:cubicBezTo>
                  <a:pt x="5931433" y="3954003"/>
                  <a:pt x="5946077" y="3937490"/>
                  <a:pt x="5953909" y="3919150"/>
                </a:cubicBezTo>
                <a:cubicBezTo>
                  <a:pt x="5988697" y="3843802"/>
                  <a:pt x="5993155" y="3761787"/>
                  <a:pt x="6006151" y="3680598"/>
                </a:cubicBezTo>
                <a:cubicBezTo>
                  <a:pt x="6032801" y="3499423"/>
                  <a:pt x="6043375" y="3318318"/>
                  <a:pt x="6033787" y="3136190"/>
                </a:cubicBezTo>
                <a:lnTo>
                  <a:pt x="6028315" y="3093047"/>
                </a:lnTo>
                <a:lnTo>
                  <a:pt x="6025816" y="3080224"/>
                </a:lnTo>
                <a:cubicBezTo>
                  <a:pt x="5935491" y="2657444"/>
                  <a:pt x="5757041" y="2277825"/>
                  <a:pt x="5462620" y="1953402"/>
                </a:cubicBezTo>
                <a:cubicBezTo>
                  <a:pt x="5354097" y="1834635"/>
                  <a:pt x="5233654" y="1726527"/>
                  <a:pt x="5104061" y="1632541"/>
                </a:cubicBezTo>
                <a:cubicBezTo>
                  <a:pt x="5070486" y="1608282"/>
                  <a:pt x="5036425" y="1584127"/>
                  <a:pt x="5003371" y="1558743"/>
                </a:cubicBezTo>
                <a:lnTo>
                  <a:pt x="4962275" y="1523505"/>
                </a:lnTo>
                <a:lnTo>
                  <a:pt x="4951211" y="1516212"/>
                </a:lnTo>
                <a:cubicBezTo>
                  <a:pt x="4931244" y="1503565"/>
                  <a:pt x="4908091" y="1497361"/>
                  <a:pt x="4887030" y="1488798"/>
                </a:cubicBezTo>
                <a:cubicBezTo>
                  <a:pt x="4884306" y="1488068"/>
                  <a:pt x="4881175" y="1486134"/>
                  <a:pt x="4878235" y="1485529"/>
                </a:cubicBezTo>
                <a:close/>
                <a:moveTo>
                  <a:pt x="2488089" y="1468873"/>
                </a:moveTo>
                <a:lnTo>
                  <a:pt x="2483339" y="1472039"/>
                </a:lnTo>
                <a:lnTo>
                  <a:pt x="2486645" y="1469475"/>
                </a:lnTo>
                <a:close/>
                <a:moveTo>
                  <a:pt x="2428360" y="1430993"/>
                </a:moveTo>
                <a:lnTo>
                  <a:pt x="2428663" y="1432410"/>
                </a:lnTo>
                <a:cubicBezTo>
                  <a:pt x="2428663" y="1432410"/>
                  <a:pt x="2428663" y="1432410"/>
                  <a:pt x="2423991" y="1433409"/>
                </a:cubicBezTo>
                <a:close/>
                <a:moveTo>
                  <a:pt x="3312724" y="1415766"/>
                </a:moveTo>
                <a:cubicBezTo>
                  <a:pt x="3298724" y="1415532"/>
                  <a:pt x="3275527" y="1423378"/>
                  <a:pt x="3256489" y="1428825"/>
                </a:cubicBezTo>
                <a:cubicBezTo>
                  <a:pt x="3236572" y="1437551"/>
                  <a:pt x="3220815" y="1443875"/>
                  <a:pt x="3219056" y="1450437"/>
                </a:cubicBezTo>
                <a:cubicBezTo>
                  <a:pt x="3233935" y="1447393"/>
                  <a:pt x="3249693" y="1441068"/>
                  <a:pt x="3264571" y="1438022"/>
                </a:cubicBezTo>
                <a:cubicBezTo>
                  <a:pt x="3226495" y="1448914"/>
                  <a:pt x="3187540" y="1463087"/>
                  <a:pt x="3145305" y="1476381"/>
                </a:cubicBezTo>
                <a:cubicBezTo>
                  <a:pt x="3132183" y="1472865"/>
                  <a:pt x="3100669" y="1485515"/>
                  <a:pt x="3078993" y="1500802"/>
                </a:cubicBezTo>
                <a:cubicBezTo>
                  <a:pt x="3063234" y="1507127"/>
                  <a:pt x="3043317" y="1515853"/>
                  <a:pt x="3032598" y="1516496"/>
                </a:cubicBezTo>
                <a:cubicBezTo>
                  <a:pt x="3030840" y="1523057"/>
                  <a:pt x="3019241" y="1526981"/>
                  <a:pt x="3010922" y="1531783"/>
                </a:cubicBezTo>
                <a:cubicBezTo>
                  <a:pt x="2397416" y="1813901"/>
                  <a:pt x="1938644" y="2397651"/>
                  <a:pt x="1851594" y="3116159"/>
                </a:cubicBezTo>
                <a:cubicBezTo>
                  <a:pt x="1816245" y="3405532"/>
                  <a:pt x="1842815" y="3686884"/>
                  <a:pt x="1924097" y="3947739"/>
                </a:cubicBezTo>
                <a:cubicBezTo>
                  <a:pt x="2106925" y="4538160"/>
                  <a:pt x="2556758" y="5024337"/>
                  <a:pt x="3149544" y="5239426"/>
                </a:cubicBezTo>
                <a:cubicBezTo>
                  <a:pt x="3191309" y="5254132"/>
                  <a:pt x="3229793" y="5267959"/>
                  <a:pt x="3272436" y="5279386"/>
                </a:cubicBezTo>
                <a:cubicBezTo>
                  <a:pt x="3272436" y="5279386"/>
                  <a:pt x="3271557" y="5282667"/>
                  <a:pt x="3274837" y="5283546"/>
                </a:cubicBezTo>
                <a:cubicBezTo>
                  <a:pt x="3284679" y="5286183"/>
                  <a:pt x="3284679" y="5286183"/>
                  <a:pt x="3284679" y="5286183"/>
                </a:cubicBezTo>
                <a:cubicBezTo>
                  <a:pt x="3284679" y="5286183"/>
                  <a:pt x="3287958" y="5287061"/>
                  <a:pt x="3288837" y="5283781"/>
                </a:cubicBezTo>
                <a:lnTo>
                  <a:pt x="3380685" y="5308392"/>
                </a:lnTo>
                <a:cubicBezTo>
                  <a:pt x="3453730" y="5324447"/>
                  <a:pt x="3524373" y="5336344"/>
                  <a:pt x="3599176" y="5345842"/>
                </a:cubicBezTo>
                <a:cubicBezTo>
                  <a:pt x="3840865" y="5375442"/>
                  <a:pt x="4079979" y="5362166"/>
                  <a:pt x="4305801" y="5306654"/>
                </a:cubicBezTo>
                <a:cubicBezTo>
                  <a:pt x="4432271" y="5280773"/>
                  <a:pt x="4559857" y="5237611"/>
                  <a:pt x="4682641" y="5186132"/>
                </a:cubicBezTo>
                <a:cubicBezTo>
                  <a:pt x="4678481" y="5188533"/>
                  <a:pt x="4678481" y="5188533"/>
                  <a:pt x="4677601" y="5191813"/>
                </a:cubicBezTo>
                <a:cubicBezTo>
                  <a:pt x="4689201" y="5187890"/>
                  <a:pt x="4713277" y="5176762"/>
                  <a:pt x="4733195" y="5168036"/>
                </a:cubicBezTo>
                <a:cubicBezTo>
                  <a:pt x="4745671" y="5160831"/>
                  <a:pt x="4757271" y="5156907"/>
                  <a:pt x="4762309" y="5151226"/>
                </a:cubicBezTo>
                <a:cubicBezTo>
                  <a:pt x="4791423" y="5134417"/>
                  <a:pt x="4823817" y="5118487"/>
                  <a:pt x="4852933" y="5101678"/>
                </a:cubicBezTo>
                <a:cubicBezTo>
                  <a:pt x="4864531" y="5097753"/>
                  <a:pt x="4877009" y="5090549"/>
                  <a:pt x="4886205" y="5082466"/>
                </a:cubicBezTo>
                <a:cubicBezTo>
                  <a:pt x="4985149" y="5028114"/>
                  <a:pt x="5076887" y="4961284"/>
                  <a:pt x="5167103" y="4887015"/>
                </a:cubicBezTo>
                <a:cubicBezTo>
                  <a:pt x="5142791" y="4912143"/>
                  <a:pt x="5118479" y="4937271"/>
                  <a:pt x="5099205" y="4956718"/>
                </a:cubicBezTo>
                <a:cubicBezTo>
                  <a:pt x="5092645" y="4954959"/>
                  <a:pt x="5082569" y="4966322"/>
                  <a:pt x="5079289" y="4965443"/>
                </a:cubicBezTo>
                <a:cubicBezTo>
                  <a:pt x="5055855" y="4987291"/>
                  <a:pt x="5021703" y="5009782"/>
                  <a:pt x="5004830" y="5033389"/>
                </a:cubicBezTo>
                <a:cubicBezTo>
                  <a:pt x="5017309" y="5026183"/>
                  <a:pt x="5033945" y="5016579"/>
                  <a:pt x="5039627" y="5021617"/>
                </a:cubicBezTo>
                <a:cubicBezTo>
                  <a:pt x="5057143" y="5008731"/>
                  <a:pt x="5097211" y="4977279"/>
                  <a:pt x="5104007" y="4965035"/>
                </a:cubicBezTo>
                <a:cubicBezTo>
                  <a:pt x="5112326" y="4960233"/>
                  <a:pt x="5119767" y="4958711"/>
                  <a:pt x="5123925" y="4956309"/>
                </a:cubicBezTo>
                <a:cubicBezTo>
                  <a:pt x="5142320" y="4940144"/>
                  <a:pt x="5153275" y="4925499"/>
                  <a:pt x="5168389" y="4908456"/>
                </a:cubicBezTo>
                <a:cubicBezTo>
                  <a:pt x="5181747" y="4897970"/>
                  <a:pt x="5207581" y="4880282"/>
                  <a:pt x="5221817" y="4866518"/>
                </a:cubicBezTo>
                <a:cubicBezTo>
                  <a:pt x="5226855" y="4860837"/>
                  <a:pt x="5224452" y="4856678"/>
                  <a:pt x="5229491" y="4850995"/>
                </a:cubicBezTo>
                <a:cubicBezTo>
                  <a:pt x="5234529" y="4845314"/>
                  <a:pt x="5250287" y="4838989"/>
                  <a:pt x="5255325" y="4833307"/>
                </a:cubicBezTo>
                <a:cubicBezTo>
                  <a:pt x="5273721" y="4817141"/>
                  <a:pt x="5276357" y="4807300"/>
                  <a:pt x="5282919" y="4809059"/>
                </a:cubicBezTo>
                <a:cubicBezTo>
                  <a:pt x="5289714" y="4796816"/>
                  <a:pt x="5304828" y="4779770"/>
                  <a:pt x="5300025" y="4771452"/>
                </a:cubicBezTo>
                <a:cubicBezTo>
                  <a:pt x="5293229" y="4783696"/>
                  <a:pt x="5290828" y="4779536"/>
                  <a:pt x="5287549" y="4778657"/>
                </a:cubicBezTo>
                <a:cubicBezTo>
                  <a:pt x="5535469" y="4535697"/>
                  <a:pt x="5723529" y="4227476"/>
                  <a:pt x="5820215" y="3866642"/>
                </a:cubicBezTo>
                <a:lnTo>
                  <a:pt x="5820377" y="3865901"/>
                </a:lnTo>
                <a:lnTo>
                  <a:pt x="5786815" y="3962149"/>
                </a:lnTo>
                <a:cubicBezTo>
                  <a:pt x="5759509" y="4027726"/>
                  <a:pt x="5725426" y="4090021"/>
                  <a:pt x="5689529" y="4151358"/>
                </a:cubicBezTo>
                <a:lnTo>
                  <a:pt x="5652275" y="4213857"/>
                </a:lnTo>
                <a:lnTo>
                  <a:pt x="5648119" y="4223529"/>
                </a:lnTo>
                <a:cubicBezTo>
                  <a:pt x="5556231" y="4415569"/>
                  <a:pt x="5434887" y="4589609"/>
                  <a:pt x="5290656" y="4740814"/>
                </a:cubicBezTo>
                <a:cubicBezTo>
                  <a:pt x="5292413" y="4734255"/>
                  <a:pt x="5296573" y="4731854"/>
                  <a:pt x="5293293" y="4730974"/>
                </a:cubicBezTo>
                <a:cubicBezTo>
                  <a:pt x="5267459" y="4748662"/>
                  <a:pt x="5268980" y="4756103"/>
                  <a:pt x="5252987" y="4776428"/>
                </a:cubicBezTo>
                <a:cubicBezTo>
                  <a:pt x="5237872" y="4793472"/>
                  <a:pt x="5218599" y="4812919"/>
                  <a:pt x="5200205" y="4829085"/>
                </a:cubicBezTo>
                <a:cubicBezTo>
                  <a:pt x="5192765" y="4830607"/>
                  <a:pt x="5169333" y="4852454"/>
                  <a:pt x="5167573" y="4859015"/>
                </a:cubicBezTo>
                <a:cubicBezTo>
                  <a:pt x="5164293" y="4858136"/>
                  <a:pt x="5164293" y="4858136"/>
                  <a:pt x="5164293" y="4858136"/>
                </a:cubicBezTo>
                <a:cubicBezTo>
                  <a:pt x="5163415" y="4861416"/>
                  <a:pt x="5163415" y="4861416"/>
                  <a:pt x="5163415" y="4861416"/>
                </a:cubicBezTo>
                <a:cubicBezTo>
                  <a:pt x="5160135" y="4860538"/>
                  <a:pt x="5160135" y="4860538"/>
                  <a:pt x="5159255" y="4863817"/>
                </a:cubicBezTo>
                <a:cubicBezTo>
                  <a:pt x="5158377" y="4867098"/>
                  <a:pt x="5158377" y="4867098"/>
                  <a:pt x="5154217" y="4869499"/>
                </a:cubicBezTo>
                <a:cubicBezTo>
                  <a:pt x="5150057" y="4871900"/>
                  <a:pt x="5140859" y="4879984"/>
                  <a:pt x="5139981" y="4883264"/>
                </a:cubicBezTo>
                <a:cubicBezTo>
                  <a:pt x="5122465" y="4896150"/>
                  <a:pt x="5104949" y="4909035"/>
                  <a:pt x="5089836" y="4926080"/>
                </a:cubicBezTo>
                <a:cubicBezTo>
                  <a:pt x="5081517" y="4930882"/>
                  <a:pt x="5073198" y="4935686"/>
                  <a:pt x="5068160" y="4941369"/>
                </a:cubicBezTo>
                <a:cubicBezTo>
                  <a:pt x="5050645" y="4954253"/>
                  <a:pt x="5033129" y="4967138"/>
                  <a:pt x="5019772" y="4977623"/>
                </a:cubicBezTo>
                <a:cubicBezTo>
                  <a:pt x="5019772" y="4977623"/>
                  <a:pt x="5020651" y="4974342"/>
                  <a:pt x="5020651" y="4974342"/>
                </a:cubicBezTo>
                <a:cubicBezTo>
                  <a:pt x="5016491" y="4976743"/>
                  <a:pt x="5012333" y="4979146"/>
                  <a:pt x="5011455" y="4982425"/>
                </a:cubicBezTo>
                <a:cubicBezTo>
                  <a:pt x="4802143" y="5133774"/>
                  <a:pt x="4561379" y="5245050"/>
                  <a:pt x="4305801" y="5306654"/>
                </a:cubicBezTo>
                <a:cubicBezTo>
                  <a:pt x="4014782" y="5369308"/>
                  <a:pt x="3709183" y="5368285"/>
                  <a:pt x="3402360" y="5293105"/>
                </a:cubicBezTo>
                <a:cubicBezTo>
                  <a:pt x="3403239" y="5289824"/>
                  <a:pt x="3403239" y="5289824"/>
                  <a:pt x="3404117" y="5286544"/>
                </a:cubicBezTo>
                <a:cubicBezTo>
                  <a:pt x="3450920" y="5295568"/>
                  <a:pt x="3475876" y="5281161"/>
                  <a:pt x="3508914" y="5275951"/>
                </a:cubicBezTo>
                <a:cubicBezTo>
                  <a:pt x="3508914" y="5275951"/>
                  <a:pt x="3503232" y="5270912"/>
                  <a:pt x="3496671" y="5269154"/>
                </a:cubicBezTo>
                <a:cubicBezTo>
                  <a:pt x="3511551" y="5266108"/>
                  <a:pt x="3536915" y="5276421"/>
                  <a:pt x="3557475" y="5278414"/>
                </a:cubicBezTo>
                <a:cubicBezTo>
                  <a:pt x="3575633" y="5276248"/>
                  <a:pt x="3604513" y="5273439"/>
                  <a:pt x="3604513" y="5273439"/>
                </a:cubicBezTo>
                <a:cubicBezTo>
                  <a:pt x="3602991" y="5265999"/>
                  <a:pt x="3589869" y="5262484"/>
                  <a:pt x="3573468" y="5258088"/>
                </a:cubicBezTo>
                <a:cubicBezTo>
                  <a:pt x="3574346" y="5254808"/>
                  <a:pt x="3577628" y="5255687"/>
                  <a:pt x="3577628" y="5255687"/>
                </a:cubicBezTo>
                <a:cubicBezTo>
                  <a:pt x="3580907" y="5256567"/>
                  <a:pt x="3580907" y="5256567"/>
                  <a:pt x="3580907" y="5256567"/>
                </a:cubicBezTo>
                <a:cubicBezTo>
                  <a:pt x="3580907" y="5256567"/>
                  <a:pt x="3584189" y="5257445"/>
                  <a:pt x="3584189" y="5257445"/>
                </a:cubicBezTo>
                <a:cubicBezTo>
                  <a:pt x="3584189" y="5257445"/>
                  <a:pt x="3587468" y="5258324"/>
                  <a:pt x="3590749" y="5259203"/>
                </a:cubicBezTo>
                <a:cubicBezTo>
                  <a:pt x="3591627" y="5255923"/>
                  <a:pt x="3591627" y="5255923"/>
                  <a:pt x="3588347" y="5255045"/>
                </a:cubicBezTo>
                <a:cubicBezTo>
                  <a:pt x="3588347" y="5255045"/>
                  <a:pt x="3585065" y="5254166"/>
                  <a:pt x="3585065" y="5254166"/>
                </a:cubicBezTo>
                <a:cubicBezTo>
                  <a:pt x="3581787" y="5253286"/>
                  <a:pt x="3581787" y="5253286"/>
                  <a:pt x="3581787" y="5253286"/>
                </a:cubicBezTo>
                <a:cubicBezTo>
                  <a:pt x="3603227" y="5252000"/>
                  <a:pt x="3576983" y="5244968"/>
                  <a:pt x="3572825" y="5247369"/>
                </a:cubicBezTo>
                <a:cubicBezTo>
                  <a:pt x="3569546" y="5246491"/>
                  <a:pt x="3568666" y="5249771"/>
                  <a:pt x="3568666" y="5249771"/>
                </a:cubicBezTo>
                <a:cubicBezTo>
                  <a:pt x="3568666" y="5249771"/>
                  <a:pt x="3571945" y="5250649"/>
                  <a:pt x="3571945" y="5250649"/>
                </a:cubicBezTo>
                <a:cubicBezTo>
                  <a:pt x="3574346" y="5254808"/>
                  <a:pt x="3574346" y="5254808"/>
                  <a:pt x="3574346" y="5254808"/>
                </a:cubicBezTo>
                <a:cubicBezTo>
                  <a:pt x="3574346" y="5254808"/>
                  <a:pt x="3567787" y="5253050"/>
                  <a:pt x="3564507" y="5252171"/>
                </a:cubicBezTo>
                <a:cubicBezTo>
                  <a:pt x="3561226" y="5251293"/>
                  <a:pt x="3561226" y="5251293"/>
                  <a:pt x="3561226" y="5251293"/>
                </a:cubicBezTo>
                <a:cubicBezTo>
                  <a:pt x="3538264" y="5245140"/>
                  <a:pt x="3523621" y="5234185"/>
                  <a:pt x="3539378" y="5227860"/>
                </a:cubicBezTo>
                <a:cubicBezTo>
                  <a:pt x="3555779" y="5232255"/>
                  <a:pt x="3556660" y="5228975"/>
                  <a:pt x="3579620" y="5235127"/>
                </a:cubicBezTo>
                <a:cubicBezTo>
                  <a:pt x="3584659" y="5229445"/>
                  <a:pt x="3571539" y="5225930"/>
                  <a:pt x="3570016" y="5218490"/>
                </a:cubicBezTo>
                <a:cubicBezTo>
                  <a:pt x="3602174" y="5216559"/>
                  <a:pt x="3653138" y="5223183"/>
                  <a:pt x="3657531" y="5206782"/>
                </a:cubicBezTo>
                <a:cubicBezTo>
                  <a:pt x="3657531" y="5206782"/>
                  <a:pt x="3660813" y="5207661"/>
                  <a:pt x="3660813" y="5207661"/>
                </a:cubicBezTo>
                <a:cubicBezTo>
                  <a:pt x="3660813" y="5207661"/>
                  <a:pt x="3667372" y="5209419"/>
                  <a:pt x="3667372" y="5209419"/>
                </a:cubicBezTo>
                <a:cubicBezTo>
                  <a:pt x="3671532" y="5207018"/>
                  <a:pt x="3674811" y="5207897"/>
                  <a:pt x="3671532" y="5207018"/>
                </a:cubicBezTo>
                <a:cubicBezTo>
                  <a:pt x="3678971" y="5205495"/>
                  <a:pt x="3688811" y="5208131"/>
                  <a:pt x="3710251" y="5206844"/>
                </a:cubicBezTo>
                <a:cubicBezTo>
                  <a:pt x="3717691" y="5205323"/>
                  <a:pt x="3720971" y="5206202"/>
                  <a:pt x="3724251" y="5207082"/>
                </a:cubicBezTo>
                <a:cubicBezTo>
                  <a:pt x="3724251" y="5207082"/>
                  <a:pt x="3728411" y="5204679"/>
                  <a:pt x="3728411" y="5204679"/>
                </a:cubicBezTo>
                <a:cubicBezTo>
                  <a:pt x="3731689" y="5205559"/>
                  <a:pt x="3731689" y="5205559"/>
                  <a:pt x="3731689" y="5205559"/>
                </a:cubicBezTo>
                <a:cubicBezTo>
                  <a:pt x="3734971" y="5206438"/>
                  <a:pt x="3732569" y="5202278"/>
                  <a:pt x="3732569" y="5202278"/>
                </a:cubicBezTo>
                <a:cubicBezTo>
                  <a:pt x="3735849" y="5203156"/>
                  <a:pt x="3735849" y="5203156"/>
                  <a:pt x="3735849" y="5203156"/>
                </a:cubicBezTo>
                <a:cubicBezTo>
                  <a:pt x="3736729" y="5199877"/>
                  <a:pt x="3749851" y="5203393"/>
                  <a:pt x="3750729" y="5200112"/>
                </a:cubicBezTo>
                <a:cubicBezTo>
                  <a:pt x="3733448" y="5198998"/>
                  <a:pt x="3747448" y="5199234"/>
                  <a:pt x="3741767" y="5194194"/>
                </a:cubicBezTo>
                <a:cubicBezTo>
                  <a:pt x="3762327" y="5196187"/>
                  <a:pt x="3736085" y="5189156"/>
                  <a:pt x="3750085" y="5189392"/>
                </a:cubicBezTo>
                <a:cubicBezTo>
                  <a:pt x="3770646" y="5191385"/>
                  <a:pt x="3771525" y="5188105"/>
                  <a:pt x="3780485" y="5194022"/>
                </a:cubicBezTo>
                <a:cubicBezTo>
                  <a:pt x="3783123" y="5184181"/>
                  <a:pt x="3830805" y="5189925"/>
                  <a:pt x="3866245" y="5188875"/>
                </a:cubicBezTo>
                <a:cubicBezTo>
                  <a:pt x="3869525" y="5189754"/>
                  <a:pt x="3876965" y="5188230"/>
                  <a:pt x="3887685" y="5187588"/>
                </a:cubicBezTo>
                <a:cubicBezTo>
                  <a:pt x="3919843" y="5185657"/>
                  <a:pt x="3941283" y="5184371"/>
                  <a:pt x="3959442" y="5182205"/>
                </a:cubicBezTo>
                <a:cubicBezTo>
                  <a:pt x="3966881" y="5180683"/>
                  <a:pt x="3962723" y="5183084"/>
                  <a:pt x="3969282" y="5184842"/>
                </a:cubicBezTo>
                <a:cubicBezTo>
                  <a:pt x="3970163" y="5181561"/>
                  <a:pt x="3974321" y="5179160"/>
                  <a:pt x="3977601" y="5180038"/>
                </a:cubicBezTo>
                <a:cubicBezTo>
                  <a:pt x="3980882" y="5180918"/>
                  <a:pt x="3969282" y="5184842"/>
                  <a:pt x="3980003" y="5184199"/>
                </a:cubicBezTo>
                <a:cubicBezTo>
                  <a:pt x="3999041" y="5178752"/>
                  <a:pt x="4001441" y="5182911"/>
                  <a:pt x="4031200" y="5176823"/>
                </a:cubicBezTo>
                <a:cubicBezTo>
                  <a:pt x="4029443" y="5183383"/>
                  <a:pt x="4029443" y="5183383"/>
                  <a:pt x="4029443" y="5183383"/>
                </a:cubicBezTo>
                <a:cubicBezTo>
                  <a:pt x="4047601" y="5181216"/>
                  <a:pt x="4055041" y="5179694"/>
                  <a:pt x="4041919" y="5176178"/>
                </a:cubicBezTo>
                <a:cubicBezTo>
                  <a:pt x="4053518" y="5172254"/>
                  <a:pt x="4055041" y="5179694"/>
                  <a:pt x="4067519" y="5172490"/>
                </a:cubicBezTo>
                <a:cubicBezTo>
                  <a:pt x="4063359" y="5174891"/>
                  <a:pt x="4066640" y="5175770"/>
                  <a:pt x="4070798" y="5173369"/>
                </a:cubicBezTo>
                <a:cubicBezTo>
                  <a:pt x="4069920" y="5176648"/>
                  <a:pt x="4069920" y="5176648"/>
                  <a:pt x="4069920" y="5176648"/>
                </a:cubicBezTo>
                <a:cubicBezTo>
                  <a:pt x="4065760" y="5179051"/>
                  <a:pt x="4069041" y="5179929"/>
                  <a:pt x="4069041" y="5179929"/>
                </a:cubicBezTo>
                <a:cubicBezTo>
                  <a:pt x="4072321" y="5180808"/>
                  <a:pt x="4072321" y="5180808"/>
                  <a:pt x="4072321" y="5180808"/>
                </a:cubicBezTo>
                <a:cubicBezTo>
                  <a:pt x="4057442" y="5183854"/>
                  <a:pt x="4078003" y="5185846"/>
                  <a:pt x="4089601" y="5181922"/>
                </a:cubicBezTo>
                <a:cubicBezTo>
                  <a:pt x="4088723" y="5185204"/>
                  <a:pt x="4088723" y="5185204"/>
                  <a:pt x="4088723" y="5185204"/>
                </a:cubicBezTo>
                <a:cubicBezTo>
                  <a:pt x="4088723" y="5185204"/>
                  <a:pt x="4088723" y="5185204"/>
                  <a:pt x="4092003" y="5186082"/>
                </a:cubicBezTo>
                <a:cubicBezTo>
                  <a:pt x="4092003" y="5186082"/>
                  <a:pt x="4096162" y="5183681"/>
                  <a:pt x="4096162" y="5183681"/>
                </a:cubicBezTo>
                <a:cubicBezTo>
                  <a:pt x="4114321" y="5181514"/>
                  <a:pt x="4139919" y="5177828"/>
                  <a:pt x="4165519" y="5174139"/>
                </a:cubicBezTo>
                <a:cubicBezTo>
                  <a:pt x="4191995" y="5167169"/>
                  <a:pt x="4218473" y="5160202"/>
                  <a:pt x="4237513" y="5154755"/>
                </a:cubicBezTo>
                <a:cubicBezTo>
                  <a:pt x="4244511" y="5154873"/>
                  <a:pt x="4253811" y="5152971"/>
                  <a:pt x="4264671" y="5150166"/>
                </a:cubicBezTo>
                <a:lnTo>
                  <a:pt x="4275426" y="5147224"/>
                </a:lnTo>
                <a:lnTo>
                  <a:pt x="4225547" y="5155482"/>
                </a:lnTo>
                <a:cubicBezTo>
                  <a:pt x="4078476" y="5175336"/>
                  <a:pt x="3929093" y="5177603"/>
                  <a:pt x="3777147" y="5162641"/>
                </a:cubicBezTo>
                <a:cubicBezTo>
                  <a:pt x="3719477" y="5157145"/>
                  <a:pt x="3662833" y="5157785"/>
                  <a:pt x="3607202" y="5141859"/>
                </a:cubicBezTo>
                <a:cubicBezTo>
                  <a:pt x="3601885" y="5140225"/>
                  <a:pt x="3595751" y="5141251"/>
                  <a:pt x="3593293" y="5134094"/>
                </a:cubicBezTo>
                <a:cubicBezTo>
                  <a:pt x="3593495" y="5127754"/>
                  <a:pt x="3598607" y="5128161"/>
                  <a:pt x="3601266" y="5128978"/>
                </a:cubicBezTo>
                <a:cubicBezTo>
                  <a:pt x="3784099" y="5158958"/>
                  <a:pt x="3966912" y="5151101"/>
                  <a:pt x="4150133" y="5138134"/>
                </a:cubicBezTo>
                <a:cubicBezTo>
                  <a:pt x="4246243" y="5132159"/>
                  <a:pt x="4339069" y="5106553"/>
                  <a:pt x="4432718" y="5085854"/>
                </a:cubicBezTo>
                <a:cubicBezTo>
                  <a:pt x="4443555" y="5082783"/>
                  <a:pt x="4455823" y="5080731"/>
                  <a:pt x="4466865" y="5078886"/>
                </a:cubicBezTo>
                <a:cubicBezTo>
                  <a:pt x="4472795" y="5076634"/>
                  <a:pt x="4482203" y="5080106"/>
                  <a:pt x="4480356" y="5069063"/>
                </a:cubicBezTo>
                <a:cubicBezTo>
                  <a:pt x="4478511" y="5058020"/>
                  <a:pt x="4471355" y="5060478"/>
                  <a:pt x="4462767" y="5061914"/>
                </a:cubicBezTo>
                <a:cubicBezTo>
                  <a:pt x="4419420" y="5074203"/>
                  <a:pt x="4374641" y="5085472"/>
                  <a:pt x="4330679" y="5094082"/>
                </a:cubicBezTo>
                <a:cubicBezTo>
                  <a:pt x="4284672" y="5102718"/>
                  <a:pt x="4238818" y="5109910"/>
                  <a:pt x="4193125" y="5115579"/>
                </a:cubicBezTo>
                <a:lnTo>
                  <a:pt x="4089964" y="5124917"/>
                </a:lnTo>
                <a:lnTo>
                  <a:pt x="4090545" y="5125923"/>
                </a:lnTo>
                <a:cubicBezTo>
                  <a:pt x="4075664" y="5128968"/>
                  <a:pt x="4061664" y="5128732"/>
                  <a:pt x="4046787" y="5131776"/>
                </a:cubicBezTo>
                <a:cubicBezTo>
                  <a:pt x="4047666" y="5128497"/>
                  <a:pt x="4047666" y="5128497"/>
                  <a:pt x="4047666" y="5128497"/>
                </a:cubicBezTo>
                <a:cubicBezTo>
                  <a:pt x="4050945" y="5129375"/>
                  <a:pt x="4058384" y="5127852"/>
                  <a:pt x="4061664" y="5128732"/>
                </a:cubicBezTo>
                <a:lnTo>
                  <a:pt x="4072652" y="5126484"/>
                </a:lnTo>
                <a:lnTo>
                  <a:pt x="4056543" y="5127942"/>
                </a:lnTo>
                <a:lnTo>
                  <a:pt x="4025363" y="5128577"/>
                </a:lnTo>
                <a:lnTo>
                  <a:pt x="4022586" y="5131884"/>
                </a:lnTo>
                <a:cubicBezTo>
                  <a:pt x="4021846" y="5133005"/>
                  <a:pt x="4021627" y="5133825"/>
                  <a:pt x="4021187" y="5135465"/>
                </a:cubicBezTo>
                <a:cubicBezTo>
                  <a:pt x="4017907" y="5134587"/>
                  <a:pt x="4014626" y="5133707"/>
                  <a:pt x="4014626" y="5133707"/>
                </a:cubicBezTo>
                <a:cubicBezTo>
                  <a:pt x="4015505" y="5130427"/>
                  <a:pt x="4018785" y="5131306"/>
                  <a:pt x="4015505" y="5130427"/>
                </a:cubicBezTo>
                <a:cubicBezTo>
                  <a:pt x="4015505" y="5130427"/>
                  <a:pt x="4015505" y="5130427"/>
                  <a:pt x="4012226" y="5129549"/>
                </a:cubicBezTo>
                <a:lnTo>
                  <a:pt x="4009785" y="5128894"/>
                </a:lnTo>
                <a:lnTo>
                  <a:pt x="3920985" y="5130704"/>
                </a:lnTo>
                <a:lnTo>
                  <a:pt x="3897176" y="5129411"/>
                </a:lnTo>
                <a:lnTo>
                  <a:pt x="3884467" y="5133988"/>
                </a:lnTo>
                <a:cubicBezTo>
                  <a:pt x="3875506" y="5128073"/>
                  <a:pt x="3871346" y="5130474"/>
                  <a:pt x="3866308" y="5136155"/>
                </a:cubicBezTo>
                <a:cubicBezTo>
                  <a:pt x="3859747" y="5134396"/>
                  <a:pt x="3853187" y="5132639"/>
                  <a:pt x="3845748" y="5134162"/>
                </a:cubicBezTo>
                <a:cubicBezTo>
                  <a:pt x="3838309" y="5135685"/>
                  <a:pt x="3828467" y="5133048"/>
                  <a:pt x="3821029" y="5134569"/>
                </a:cubicBezTo>
                <a:cubicBezTo>
                  <a:pt x="3810308" y="5135213"/>
                  <a:pt x="3797187" y="5131697"/>
                  <a:pt x="3786467" y="5132340"/>
                </a:cubicBezTo>
                <a:cubicBezTo>
                  <a:pt x="3779906" y="5130583"/>
                  <a:pt x="3769188" y="5131227"/>
                  <a:pt x="3765027" y="5133628"/>
                </a:cubicBezTo>
                <a:cubicBezTo>
                  <a:pt x="3761746" y="5132748"/>
                  <a:pt x="3761746" y="5132748"/>
                  <a:pt x="3761746" y="5132748"/>
                </a:cubicBezTo>
                <a:cubicBezTo>
                  <a:pt x="3751027" y="5133392"/>
                  <a:pt x="3744467" y="5131634"/>
                  <a:pt x="3733748" y="5132278"/>
                </a:cubicBezTo>
                <a:cubicBezTo>
                  <a:pt x="3727187" y="5130519"/>
                  <a:pt x="3719747" y="5132042"/>
                  <a:pt x="3709028" y="5132686"/>
                </a:cubicBezTo>
                <a:cubicBezTo>
                  <a:pt x="3700066" y="5126768"/>
                  <a:pt x="3699188" y="5130049"/>
                  <a:pt x="3698308" y="5133328"/>
                </a:cubicBezTo>
                <a:cubicBezTo>
                  <a:pt x="3695027" y="5132450"/>
                  <a:pt x="3695027" y="5132450"/>
                  <a:pt x="3695027" y="5132450"/>
                </a:cubicBezTo>
                <a:cubicBezTo>
                  <a:pt x="3691747" y="5131570"/>
                  <a:pt x="3689347" y="5127412"/>
                  <a:pt x="3686065" y="5126532"/>
                </a:cubicBezTo>
                <a:cubicBezTo>
                  <a:pt x="3686065" y="5126532"/>
                  <a:pt x="3682787" y="5125654"/>
                  <a:pt x="3682787" y="5125654"/>
                </a:cubicBezTo>
                <a:cubicBezTo>
                  <a:pt x="3679505" y="5124775"/>
                  <a:pt x="3679505" y="5124775"/>
                  <a:pt x="3675347" y="5127176"/>
                </a:cubicBezTo>
                <a:cubicBezTo>
                  <a:pt x="3675347" y="5127176"/>
                  <a:pt x="3675347" y="5127176"/>
                  <a:pt x="3674467" y="5130457"/>
                </a:cubicBezTo>
                <a:cubicBezTo>
                  <a:pt x="3658065" y="5126062"/>
                  <a:pt x="3658065" y="5126062"/>
                  <a:pt x="3658065" y="5126062"/>
                </a:cubicBezTo>
                <a:cubicBezTo>
                  <a:pt x="3658065" y="5126062"/>
                  <a:pt x="3653907" y="5128463"/>
                  <a:pt x="3653907" y="5128463"/>
                </a:cubicBezTo>
                <a:cubicBezTo>
                  <a:pt x="3653907" y="5128463"/>
                  <a:pt x="3657187" y="5129341"/>
                  <a:pt x="3657187" y="5129341"/>
                </a:cubicBezTo>
                <a:cubicBezTo>
                  <a:pt x="3674467" y="5130457"/>
                  <a:pt x="3674467" y="5130457"/>
                  <a:pt x="3674467" y="5130457"/>
                </a:cubicBezTo>
                <a:cubicBezTo>
                  <a:pt x="3674467" y="5130457"/>
                  <a:pt x="3673588" y="5133737"/>
                  <a:pt x="3673588" y="5133737"/>
                </a:cubicBezTo>
                <a:cubicBezTo>
                  <a:pt x="3670306" y="5132858"/>
                  <a:pt x="3667027" y="5131978"/>
                  <a:pt x="3667027" y="5131978"/>
                </a:cubicBezTo>
                <a:cubicBezTo>
                  <a:pt x="3663747" y="5131100"/>
                  <a:pt x="3663747" y="5131100"/>
                  <a:pt x="3663747" y="5131100"/>
                </a:cubicBezTo>
                <a:cubicBezTo>
                  <a:pt x="3660467" y="5130221"/>
                  <a:pt x="3656309" y="5132623"/>
                  <a:pt x="3653027" y="5131744"/>
                </a:cubicBezTo>
                <a:cubicBezTo>
                  <a:pt x="3649747" y="5130864"/>
                  <a:pt x="3646466" y="5129986"/>
                  <a:pt x="3639907" y="5128227"/>
                </a:cubicBezTo>
                <a:cubicBezTo>
                  <a:pt x="3643186" y="5129107"/>
                  <a:pt x="3644067" y="5125825"/>
                  <a:pt x="3644067" y="5125825"/>
                </a:cubicBezTo>
                <a:cubicBezTo>
                  <a:pt x="3644067" y="5125825"/>
                  <a:pt x="3640785" y="5124947"/>
                  <a:pt x="3637506" y="5124069"/>
                </a:cubicBezTo>
                <a:cubicBezTo>
                  <a:pt x="3637506" y="5124069"/>
                  <a:pt x="3634225" y="5123188"/>
                  <a:pt x="3630945" y="5122310"/>
                </a:cubicBezTo>
                <a:cubicBezTo>
                  <a:pt x="3626785" y="5124711"/>
                  <a:pt x="3623505" y="5123833"/>
                  <a:pt x="3620224" y="5122954"/>
                </a:cubicBezTo>
                <a:cubicBezTo>
                  <a:pt x="3616944" y="5122074"/>
                  <a:pt x="3616944" y="5122074"/>
                  <a:pt x="3613665" y="5121196"/>
                </a:cubicBezTo>
                <a:cubicBezTo>
                  <a:pt x="3609505" y="5123597"/>
                  <a:pt x="3609505" y="5123597"/>
                  <a:pt x="3609505" y="5123597"/>
                </a:cubicBezTo>
                <a:cubicBezTo>
                  <a:pt x="3606225" y="5122719"/>
                  <a:pt x="3602066" y="5125120"/>
                  <a:pt x="3598785" y="5124241"/>
                </a:cubicBezTo>
                <a:cubicBezTo>
                  <a:pt x="3595505" y="5123363"/>
                  <a:pt x="3592225" y="5122483"/>
                  <a:pt x="3592225" y="5122483"/>
                </a:cubicBezTo>
                <a:cubicBezTo>
                  <a:pt x="3593103" y="5119203"/>
                  <a:pt x="3593103" y="5119203"/>
                  <a:pt x="3589823" y="5118324"/>
                </a:cubicBezTo>
                <a:cubicBezTo>
                  <a:pt x="3589823" y="5118324"/>
                  <a:pt x="3586543" y="5117446"/>
                  <a:pt x="3585664" y="5120726"/>
                </a:cubicBezTo>
                <a:cubicBezTo>
                  <a:pt x="3585664" y="5120726"/>
                  <a:pt x="3582383" y="5119845"/>
                  <a:pt x="3579982" y="5115687"/>
                </a:cubicBezTo>
                <a:cubicBezTo>
                  <a:pt x="3572542" y="5117210"/>
                  <a:pt x="3572542" y="5117210"/>
                  <a:pt x="3572542" y="5117210"/>
                </a:cubicBezTo>
                <a:cubicBezTo>
                  <a:pt x="3572542" y="5117210"/>
                  <a:pt x="3575823" y="5118089"/>
                  <a:pt x="3574945" y="5121368"/>
                </a:cubicBezTo>
                <a:cubicBezTo>
                  <a:pt x="3571664" y="5120490"/>
                  <a:pt x="3568383" y="5119611"/>
                  <a:pt x="3565103" y="5118731"/>
                </a:cubicBezTo>
                <a:cubicBezTo>
                  <a:pt x="3561823" y="5117852"/>
                  <a:pt x="3561823" y="5117852"/>
                  <a:pt x="3561823" y="5117852"/>
                </a:cubicBezTo>
                <a:cubicBezTo>
                  <a:pt x="3554384" y="5119375"/>
                  <a:pt x="3551103" y="5118495"/>
                  <a:pt x="3547823" y="5117617"/>
                </a:cubicBezTo>
                <a:cubicBezTo>
                  <a:pt x="3541263" y="5115860"/>
                  <a:pt x="3537981" y="5114981"/>
                  <a:pt x="3534703" y="5114101"/>
                </a:cubicBezTo>
                <a:cubicBezTo>
                  <a:pt x="3531422" y="5113222"/>
                  <a:pt x="3531422" y="5113222"/>
                  <a:pt x="3524861" y="5111464"/>
                </a:cubicBezTo>
                <a:cubicBezTo>
                  <a:pt x="3522460" y="5107306"/>
                  <a:pt x="3511741" y="5107948"/>
                  <a:pt x="3505180" y="5106191"/>
                </a:cubicBezTo>
                <a:cubicBezTo>
                  <a:pt x="3501899" y="5105311"/>
                  <a:pt x="3499499" y="5101153"/>
                  <a:pt x="3496218" y="5100273"/>
                </a:cubicBezTo>
                <a:cubicBezTo>
                  <a:pt x="3496218" y="5100273"/>
                  <a:pt x="3500377" y="5097872"/>
                  <a:pt x="3500377" y="5097872"/>
                </a:cubicBezTo>
                <a:cubicBezTo>
                  <a:pt x="3503657" y="5098752"/>
                  <a:pt x="3504537" y="5095471"/>
                  <a:pt x="3504537" y="5095471"/>
                </a:cubicBezTo>
                <a:cubicBezTo>
                  <a:pt x="3504537" y="5095471"/>
                  <a:pt x="3504537" y="5095471"/>
                  <a:pt x="3501256" y="5094592"/>
                </a:cubicBezTo>
                <a:cubicBezTo>
                  <a:pt x="3497975" y="5093714"/>
                  <a:pt x="3497975" y="5093714"/>
                  <a:pt x="3497975" y="5093714"/>
                </a:cubicBezTo>
                <a:cubicBezTo>
                  <a:pt x="3494695" y="5092834"/>
                  <a:pt x="3494695" y="5092834"/>
                  <a:pt x="3493817" y="5096115"/>
                </a:cubicBezTo>
                <a:cubicBezTo>
                  <a:pt x="3493817" y="5096115"/>
                  <a:pt x="3489659" y="5098516"/>
                  <a:pt x="3489659" y="5098516"/>
                </a:cubicBezTo>
                <a:cubicBezTo>
                  <a:pt x="3488778" y="5101796"/>
                  <a:pt x="3488778" y="5101796"/>
                  <a:pt x="3488778" y="5101796"/>
                </a:cubicBezTo>
                <a:cubicBezTo>
                  <a:pt x="3492058" y="5102676"/>
                  <a:pt x="3497740" y="5107714"/>
                  <a:pt x="3504301" y="5109471"/>
                </a:cubicBezTo>
                <a:cubicBezTo>
                  <a:pt x="3507581" y="5110349"/>
                  <a:pt x="3507581" y="5110349"/>
                  <a:pt x="3507581" y="5110349"/>
                </a:cubicBezTo>
                <a:cubicBezTo>
                  <a:pt x="3510861" y="5111230"/>
                  <a:pt x="3518300" y="5109707"/>
                  <a:pt x="3520701" y="5113865"/>
                </a:cubicBezTo>
                <a:cubicBezTo>
                  <a:pt x="3523982" y="5114745"/>
                  <a:pt x="3523982" y="5114745"/>
                  <a:pt x="3527262" y="5115624"/>
                </a:cubicBezTo>
                <a:cubicBezTo>
                  <a:pt x="3523104" y="5118025"/>
                  <a:pt x="3516543" y="5116266"/>
                  <a:pt x="3509983" y="5114509"/>
                </a:cubicBezTo>
                <a:cubicBezTo>
                  <a:pt x="3503423" y="5112752"/>
                  <a:pt x="3496862" y="5110993"/>
                  <a:pt x="3489421" y="5112516"/>
                </a:cubicBezTo>
                <a:cubicBezTo>
                  <a:pt x="3486142" y="5111638"/>
                  <a:pt x="3487020" y="5108356"/>
                  <a:pt x="3483740" y="5107478"/>
                </a:cubicBezTo>
                <a:cubicBezTo>
                  <a:pt x="3477179" y="5105719"/>
                  <a:pt x="3477179" y="5105719"/>
                  <a:pt x="3477179" y="5105719"/>
                </a:cubicBezTo>
                <a:cubicBezTo>
                  <a:pt x="3470619" y="5103962"/>
                  <a:pt x="3467339" y="5103082"/>
                  <a:pt x="3460778" y="5101325"/>
                </a:cubicBezTo>
                <a:cubicBezTo>
                  <a:pt x="3464938" y="5098924"/>
                  <a:pt x="3464938" y="5098924"/>
                  <a:pt x="3464938" y="5098924"/>
                </a:cubicBezTo>
                <a:cubicBezTo>
                  <a:pt x="3468217" y="5099803"/>
                  <a:pt x="3468217" y="5099803"/>
                  <a:pt x="3465816" y="5095643"/>
                </a:cubicBezTo>
                <a:cubicBezTo>
                  <a:pt x="3465816" y="5095643"/>
                  <a:pt x="3465816" y="5095643"/>
                  <a:pt x="3462537" y="5094765"/>
                </a:cubicBezTo>
                <a:cubicBezTo>
                  <a:pt x="3462537" y="5094765"/>
                  <a:pt x="3459257" y="5093886"/>
                  <a:pt x="3459257" y="5093886"/>
                </a:cubicBezTo>
                <a:cubicBezTo>
                  <a:pt x="3455097" y="5096287"/>
                  <a:pt x="3455097" y="5096287"/>
                  <a:pt x="3455097" y="5096287"/>
                </a:cubicBezTo>
                <a:cubicBezTo>
                  <a:pt x="3455097" y="5096287"/>
                  <a:pt x="3451816" y="5095409"/>
                  <a:pt x="3451816" y="5095409"/>
                </a:cubicBezTo>
                <a:cubicBezTo>
                  <a:pt x="3451816" y="5095409"/>
                  <a:pt x="3451816" y="5095409"/>
                  <a:pt x="3448536" y="5094529"/>
                </a:cubicBezTo>
                <a:cubicBezTo>
                  <a:pt x="3445257" y="5093650"/>
                  <a:pt x="3437817" y="5095173"/>
                  <a:pt x="3434537" y="5094294"/>
                </a:cubicBezTo>
                <a:cubicBezTo>
                  <a:pt x="3424696" y="5091657"/>
                  <a:pt x="3420537" y="5094058"/>
                  <a:pt x="3418134" y="5089898"/>
                </a:cubicBezTo>
                <a:cubicBezTo>
                  <a:pt x="3419013" y="5086619"/>
                  <a:pt x="3415734" y="5085739"/>
                  <a:pt x="3415734" y="5085739"/>
                </a:cubicBezTo>
                <a:cubicBezTo>
                  <a:pt x="3415734" y="5085739"/>
                  <a:pt x="3416612" y="5082459"/>
                  <a:pt x="3419893" y="5083337"/>
                </a:cubicBezTo>
                <a:cubicBezTo>
                  <a:pt x="3433015" y="5086855"/>
                  <a:pt x="3446135" y="5090369"/>
                  <a:pt x="3460135" y="5090605"/>
                </a:cubicBezTo>
                <a:cubicBezTo>
                  <a:pt x="3463417" y="5091485"/>
                  <a:pt x="3463417" y="5091485"/>
                  <a:pt x="3463417" y="5091485"/>
                </a:cubicBezTo>
                <a:cubicBezTo>
                  <a:pt x="3464295" y="5088204"/>
                  <a:pt x="3461014" y="5087326"/>
                  <a:pt x="3461014" y="5087326"/>
                </a:cubicBezTo>
                <a:cubicBezTo>
                  <a:pt x="3447014" y="5087089"/>
                  <a:pt x="3433893" y="5083574"/>
                  <a:pt x="3420771" y="5080058"/>
                </a:cubicBezTo>
                <a:cubicBezTo>
                  <a:pt x="3421650" y="5076777"/>
                  <a:pt x="3422530" y="5073498"/>
                  <a:pt x="3416848" y="5068459"/>
                </a:cubicBezTo>
                <a:cubicBezTo>
                  <a:pt x="3400447" y="5064065"/>
                  <a:pt x="3398925" y="5056626"/>
                  <a:pt x="3382522" y="5052230"/>
                </a:cubicBezTo>
                <a:cubicBezTo>
                  <a:pt x="3344273" y="5024403"/>
                  <a:pt x="3293547" y="5003780"/>
                  <a:pt x="3258344" y="4990831"/>
                </a:cubicBezTo>
                <a:cubicBezTo>
                  <a:pt x="3255064" y="4989952"/>
                  <a:pt x="3255064" y="4989952"/>
                  <a:pt x="3255064" y="4989952"/>
                </a:cubicBezTo>
                <a:cubicBezTo>
                  <a:pt x="3255064" y="4989952"/>
                  <a:pt x="3251783" y="4989072"/>
                  <a:pt x="3251783" y="4989072"/>
                </a:cubicBezTo>
                <a:cubicBezTo>
                  <a:pt x="3250904" y="4992353"/>
                  <a:pt x="3250904" y="4992353"/>
                  <a:pt x="3254186" y="4993232"/>
                </a:cubicBezTo>
                <a:cubicBezTo>
                  <a:pt x="3289390" y="5006181"/>
                  <a:pt x="3336835" y="5025926"/>
                  <a:pt x="3375085" y="5053753"/>
                </a:cubicBezTo>
                <a:cubicBezTo>
                  <a:pt x="3371803" y="5052874"/>
                  <a:pt x="3371803" y="5052874"/>
                  <a:pt x="3371803" y="5052874"/>
                </a:cubicBezTo>
                <a:cubicBezTo>
                  <a:pt x="3370925" y="5056154"/>
                  <a:pt x="3374204" y="5057034"/>
                  <a:pt x="3376606" y="5061192"/>
                </a:cubicBezTo>
                <a:cubicBezTo>
                  <a:pt x="3373326" y="5060314"/>
                  <a:pt x="3370045" y="5059435"/>
                  <a:pt x="3366767" y="5058555"/>
                </a:cubicBezTo>
                <a:cubicBezTo>
                  <a:pt x="3366767" y="5058555"/>
                  <a:pt x="3366767" y="5058555"/>
                  <a:pt x="3367645" y="5055275"/>
                </a:cubicBezTo>
                <a:cubicBezTo>
                  <a:pt x="3364364" y="5054397"/>
                  <a:pt x="3364364" y="5054397"/>
                  <a:pt x="3364364" y="5054397"/>
                </a:cubicBezTo>
                <a:cubicBezTo>
                  <a:pt x="3364364" y="5054397"/>
                  <a:pt x="3364364" y="5054397"/>
                  <a:pt x="3361083" y="5053517"/>
                </a:cubicBezTo>
                <a:cubicBezTo>
                  <a:pt x="3361083" y="5053517"/>
                  <a:pt x="3360205" y="5056798"/>
                  <a:pt x="3360205" y="5056798"/>
                </a:cubicBezTo>
                <a:cubicBezTo>
                  <a:pt x="3354524" y="5051759"/>
                  <a:pt x="3347963" y="5050001"/>
                  <a:pt x="3344683" y="5049123"/>
                </a:cubicBezTo>
                <a:cubicBezTo>
                  <a:pt x="3341402" y="5048244"/>
                  <a:pt x="3341402" y="5048244"/>
                  <a:pt x="3338122" y="5047364"/>
                </a:cubicBezTo>
                <a:cubicBezTo>
                  <a:pt x="3334843" y="5046486"/>
                  <a:pt x="3331561" y="5045605"/>
                  <a:pt x="3328281" y="5044727"/>
                </a:cubicBezTo>
                <a:lnTo>
                  <a:pt x="3325001" y="5043849"/>
                </a:lnTo>
                <a:cubicBezTo>
                  <a:pt x="3325879" y="5040568"/>
                  <a:pt x="3325879" y="5040568"/>
                  <a:pt x="3322599" y="5039690"/>
                </a:cubicBezTo>
                <a:cubicBezTo>
                  <a:pt x="3319320" y="5038810"/>
                  <a:pt x="3319320" y="5038810"/>
                  <a:pt x="3316040" y="5037932"/>
                </a:cubicBezTo>
                <a:cubicBezTo>
                  <a:pt x="3316040" y="5037932"/>
                  <a:pt x="3311880" y="5040333"/>
                  <a:pt x="3311880" y="5040333"/>
                </a:cubicBezTo>
                <a:cubicBezTo>
                  <a:pt x="3284758" y="5036582"/>
                  <a:pt x="3258516" y="5029550"/>
                  <a:pt x="3233153" y="5019238"/>
                </a:cubicBezTo>
                <a:cubicBezTo>
                  <a:pt x="3220911" y="5012442"/>
                  <a:pt x="3211070" y="5009805"/>
                  <a:pt x="3198829" y="5003009"/>
                </a:cubicBezTo>
                <a:cubicBezTo>
                  <a:pt x="3198829" y="5003009"/>
                  <a:pt x="3197949" y="5006290"/>
                  <a:pt x="3201230" y="5007168"/>
                </a:cubicBezTo>
                <a:cubicBezTo>
                  <a:pt x="3179148" y="4997736"/>
                  <a:pt x="3159465" y="4992462"/>
                  <a:pt x="3137383" y="4983030"/>
                </a:cubicBezTo>
                <a:cubicBezTo>
                  <a:pt x="3134102" y="4982150"/>
                  <a:pt x="3134102" y="4982150"/>
                  <a:pt x="3133223" y="4985431"/>
                </a:cubicBezTo>
                <a:cubicBezTo>
                  <a:pt x="3126663" y="4983673"/>
                  <a:pt x="3124263" y="4979514"/>
                  <a:pt x="3117700" y="4977756"/>
                </a:cubicBezTo>
                <a:cubicBezTo>
                  <a:pt x="3120981" y="4978634"/>
                  <a:pt x="3118579" y="4974474"/>
                  <a:pt x="3115299" y="4973596"/>
                </a:cubicBezTo>
                <a:cubicBezTo>
                  <a:pt x="3114421" y="4976877"/>
                  <a:pt x="3111141" y="4975997"/>
                  <a:pt x="3107860" y="4975119"/>
                </a:cubicBezTo>
                <a:cubicBezTo>
                  <a:pt x="3101299" y="4973360"/>
                  <a:pt x="3095618" y="4968321"/>
                  <a:pt x="3089059" y="4966565"/>
                </a:cubicBezTo>
                <a:cubicBezTo>
                  <a:pt x="3089059" y="4966565"/>
                  <a:pt x="3085777" y="4965684"/>
                  <a:pt x="3085777" y="4965684"/>
                </a:cubicBezTo>
                <a:cubicBezTo>
                  <a:pt x="3082497" y="4964806"/>
                  <a:pt x="3080095" y="4960648"/>
                  <a:pt x="3076815" y="4959768"/>
                </a:cubicBezTo>
                <a:cubicBezTo>
                  <a:pt x="3073536" y="4958890"/>
                  <a:pt x="3073536" y="4958890"/>
                  <a:pt x="3073536" y="4958890"/>
                </a:cubicBezTo>
                <a:cubicBezTo>
                  <a:pt x="3073536" y="4958890"/>
                  <a:pt x="3070254" y="4958011"/>
                  <a:pt x="3070254" y="4958011"/>
                </a:cubicBezTo>
                <a:cubicBezTo>
                  <a:pt x="3051452" y="4949457"/>
                  <a:pt x="3033528" y="4937622"/>
                  <a:pt x="3018005" y="4929948"/>
                </a:cubicBezTo>
                <a:cubicBezTo>
                  <a:pt x="3018005" y="4929948"/>
                  <a:pt x="3010567" y="4931469"/>
                  <a:pt x="3008164" y="4927311"/>
                </a:cubicBezTo>
                <a:cubicBezTo>
                  <a:pt x="3008164" y="4927311"/>
                  <a:pt x="3004884" y="4926433"/>
                  <a:pt x="3004884" y="4926433"/>
                </a:cubicBezTo>
                <a:cubicBezTo>
                  <a:pt x="3008164" y="4927311"/>
                  <a:pt x="2998324" y="4924674"/>
                  <a:pt x="2991763" y="4922918"/>
                </a:cubicBezTo>
                <a:cubicBezTo>
                  <a:pt x="2979523" y="4916120"/>
                  <a:pt x="2968159" y="4906044"/>
                  <a:pt x="2959196" y="4900127"/>
                </a:cubicBezTo>
                <a:cubicBezTo>
                  <a:pt x="2907827" y="4868783"/>
                  <a:pt x="2868699" y="4844236"/>
                  <a:pt x="2832851" y="4820566"/>
                </a:cubicBezTo>
                <a:cubicBezTo>
                  <a:pt x="2829571" y="4819688"/>
                  <a:pt x="2829571" y="4819688"/>
                  <a:pt x="2829571" y="4819688"/>
                </a:cubicBezTo>
                <a:cubicBezTo>
                  <a:pt x="2827170" y="4815530"/>
                  <a:pt x="2827170" y="4815530"/>
                  <a:pt x="2827170" y="4815530"/>
                </a:cubicBezTo>
                <a:cubicBezTo>
                  <a:pt x="2814607" y="4803373"/>
                  <a:pt x="2802863" y="4791436"/>
                  <a:pt x="2790300" y="4779282"/>
                </a:cubicBezTo>
                <a:lnTo>
                  <a:pt x="2753001" y="4745754"/>
                </a:lnTo>
                <a:lnTo>
                  <a:pt x="2753847" y="4746386"/>
                </a:lnTo>
                <a:cubicBezTo>
                  <a:pt x="2757549" y="4748972"/>
                  <a:pt x="2760909" y="4751190"/>
                  <a:pt x="2763151" y="4752669"/>
                </a:cubicBezTo>
                <a:cubicBezTo>
                  <a:pt x="2766430" y="4753548"/>
                  <a:pt x="2768833" y="4757708"/>
                  <a:pt x="2768833" y="4757708"/>
                </a:cubicBezTo>
                <a:cubicBezTo>
                  <a:pt x="2780195" y="4767784"/>
                  <a:pt x="2784997" y="4776102"/>
                  <a:pt x="2789157" y="4773703"/>
                </a:cubicBezTo>
                <a:cubicBezTo>
                  <a:pt x="2790679" y="4781141"/>
                  <a:pt x="2808603" y="4792975"/>
                  <a:pt x="2824125" y="4800649"/>
                </a:cubicBezTo>
                <a:cubicBezTo>
                  <a:pt x="2827406" y="4801529"/>
                  <a:pt x="2830687" y="4802408"/>
                  <a:pt x="2829807" y="4805687"/>
                </a:cubicBezTo>
                <a:cubicBezTo>
                  <a:pt x="2829807" y="4805687"/>
                  <a:pt x="2832209" y="4809847"/>
                  <a:pt x="2835489" y="4810727"/>
                </a:cubicBezTo>
                <a:cubicBezTo>
                  <a:pt x="2838769" y="4811605"/>
                  <a:pt x="2842049" y="4812484"/>
                  <a:pt x="2839648" y="4808324"/>
                </a:cubicBezTo>
                <a:cubicBezTo>
                  <a:pt x="2840526" y="4805045"/>
                  <a:pt x="2834845" y="4800006"/>
                  <a:pt x="2829163" y="4794968"/>
                </a:cubicBezTo>
                <a:cubicBezTo>
                  <a:pt x="2825883" y="4794088"/>
                  <a:pt x="2825883" y="4794088"/>
                  <a:pt x="2825883" y="4794088"/>
                </a:cubicBezTo>
                <a:cubicBezTo>
                  <a:pt x="2803157" y="4773937"/>
                  <a:pt x="2795075" y="4764739"/>
                  <a:pt x="2773871" y="4752025"/>
                </a:cubicBezTo>
                <a:cubicBezTo>
                  <a:pt x="2773871" y="4752025"/>
                  <a:pt x="2770590" y="4751147"/>
                  <a:pt x="2770590" y="4751147"/>
                </a:cubicBezTo>
                <a:cubicBezTo>
                  <a:pt x="2768187" y="4746989"/>
                  <a:pt x="2760105" y="4737790"/>
                  <a:pt x="2757705" y="4733631"/>
                </a:cubicBezTo>
                <a:cubicBezTo>
                  <a:pt x="2750264" y="4735154"/>
                  <a:pt x="2752023" y="4728593"/>
                  <a:pt x="2740660" y="4718516"/>
                </a:cubicBezTo>
                <a:cubicBezTo>
                  <a:pt x="2730497" y="4710520"/>
                  <a:pt x="2718095" y="4701044"/>
                  <a:pt x="2706021" y="4690338"/>
                </a:cubicBezTo>
                <a:lnTo>
                  <a:pt x="2678648" y="4660537"/>
                </a:lnTo>
                <a:lnTo>
                  <a:pt x="2682322" y="4660696"/>
                </a:lnTo>
                <a:cubicBezTo>
                  <a:pt x="2636869" y="4620390"/>
                  <a:pt x="2598856" y="4578563"/>
                  <a:pt x="2556040" y="4528415"/>
                </a:cubicBezTo>
                <a:cubicBezTo>
                  <a:pt x="2556040" y="4528415"/>
                  <a:pt x="2556918" y="4525136"/>
                  <a:pt x="2556918" y="4525136"/>
                </a:cubicBezTo>
                <a:cubicBezTo>
                  <a:pt x="2553638" y="4524257"/>
                  <a:pt x="2553638" y="4524257"/>
                  <a:pt x="2553638" y="4524257"/>
                </a:cubicBezTo>
                <a:cubicBezTo>
                  <a:pt x="2553638" y="4524257"/>
                  <a:pt x="2553638" y="4524257"/>
                  <a:pt x="2550359" y="4523378"/>
                </a:cubicBezTo>
                <a:cubicBezTo>
                  <a:pt x="2547958" y="4519219"/>
                  <a:pt x="2546435" y="4511779"/>
                  <a:pt x="2544034" y="4507619"/>
                </a:cubicBezTo>
                <a:cubicBezTo>
                  <a:pt x="2532435" y="4511543"/>
                  <a:pt x="2518905" y="4483308"/>
                  <a:pt x="2505142" y="4469072"/>
                </a:cubicBezTo>
                <a:cubicBezTo>
                  <a:pt x="2509301" y="4466671"/>
                  <a:pt x="2514103" y="4474989"/>
                  <a:pt x="2514981" y="4471709"/>
                </a:cubicBezTo>
                <a:cubicBezTo>
                  <a:pt x="2502975" y="4450912"/>
                  <a:pt x="2509944" y="4477392"/>
                  <a:pt x="2494657" y="4455716"/>
                </a:cubicBezTo>
                <a:cubicBezTo>
                  <a:pt x="2495536" y="4452435"/>
                  <a:pt x="2497937" y="4456594"/>
                  <a:pt x="2498817" y="4453313"/>
                </a:cubicBezTo>
                <a:cubicBezTo>
                  <a:pt x="2479370" y="4434040"/>
                  <a:pt x="2468243" y="4409964"/>
                  <a:pt x="2453599" y="4399008"/>
                </a:cubicBezTo>
                <a:cubicBezTo>
                  <a:pt x="2453599" y="4399008"/>
                  <a:pt x="2459281" y="4404046"/>
                  <a:pt x="2454477" y="4395729"/>
                </a:cubicBezTo>
                <a:cubicBezTo>
                  <a:pt x="2438956" y="4388053"/>
                  <a:pt x="2434388" y="4365736"/>
                  <a:pt x="2424784" y="4349098"/>
                </a:cubicBezTo>
                <a:cubicBezTo>
                  <a:pt x="2407738" y="4333983"/>
                  <a:pt x="2395732" y="4313186"/>
                  <a:pt x="2387006" y="4293271"/>
                </a:cubicBezTo>
                <a:cubicBezTo>
                  <a:pt x="2382643" y="4283312"/>
                  <a:pt x="2378278" y="4273352"/>
                  <a:pt x="2372796" y="4262654"/>
                </a:cubicBezTo>
                <a:lnTo>
                  <a:pt x="2354365" y="4231786"/>
                </a:lnTo>
                <a:lnTo>
                  <a:pt x="2357546" y="4232639"/>
                </a:lnTo>
                <a:cubicBezTo>
                  <a:pt x="2358425" y="4229358"/>
                  <a:pt x="2358425" y="4229358"/>
                  <a:pt x="2355145" y="4228480"/>
                </a:cubicBezTo>
                <a:cubicBezTo>
                  <a:pt x="2349463" y="4223441"/>
                  <a:pt x="2349463" y="4223441"/>
                  <a:pt x="2349463" y="4223441"/>
                </a:cubicBezTo>
                <a:cubicBezTo>
                  <a:pt x="2352745" y="4224320"/>
                  <a:pt x="2352745" y="4224320"/>
                  <a:pt x="2352745" y="4224320"/>
                </a:cubicBezTo>
                <a:cubicBezTo>
                  <a:pt x="2351221" y="4216882"/>
                  <a:pt x="2346419" y="4208563"/>
                  <a:pt x="2338336" y="4199366"/>
                </a:cubicBezTo>
                <a:cubicBezTo>
                  <a:pt x="2338336" y="4199366"/>
                  <a:pt x="2335056" y="4198486"/>
                  <a:pt x="2335056" y="4198486"/>
                </a:cubicBezTo>
                <a:cubicBezTo>
                  <a:pt x="2331775" y="4197608"/>
                  <a:pt x="2332655" y="4194328"/>
                  <a:pt x="2329374" y="4193448"/>
                </a:cubicBezTo>
                <a:cubicBezTo>
                  <a:pt x="2332655" y="4194328"/>
                  <a:pt x="2335056" y="4198486"/>
                  <a:pt x="2335934" y="4195206"/>
                </a:cubicBezTo>
                <a:cubicBezTo>
                  <a:pt x="2333533" y="4191047"/>
                  <a:pt x="2331132" y="4186887"/>
                  <a:pt x="2328731" y="4182729"/>
                </a:cubicBezTo>
                <a:cubicBezTo>
                  <a:pt x="2332011" y="4183607"/>
                  <a:pt x="2332011" y="4183607"/>
                  <a:pt x="2332011" y="4183607"/>
                </a:cubicBezTo>
                <a:cubicBezTo>
                  <a:pt x="2332011" y="4183607"/>
                  <a:pt x="2332011" y="4183607"/>
                  <a:pt x="2335292" y="4184486"/>
                </a:cubicBezTo>
                <a:cubicBezTo>
                  <a:pt x="2335292" y="4184486"/>
                  <a:pt x="2335292" y="4184486"/>
                  <a:pt x="2336170" y="4181206"/>
                </a:cubicBezTo>
                <a:cubicBezTo>
                  <a:pt x="2332891" y="4180326"/>
                  <a:pt x="2329610" y="4179448"/>
                  <a:pt x="2329610" y="4179448"/>
                </a:cubicBezTo>
                <a:cubicBezTo>
                  <a:pt x="2329610" y="4179448"/>
                  <a:pt x="2329610" y="4179448"/>
                  <a:pt x="2326328" y="4178569"/>
                </a:cubicBezTo>
                <a:cubicBezTo>
                  <a:pt x="2326328" y="4178569"/>
                  <a:pt x="2323927" y="4174411"/>
                  <a:pt x="2323927" y="4174411"/>
                </a:cubicBezTo>
                <a:cubicBezTo>
                  <a:pt x="2323927" y="4174411"/>
                  <a:pt x="2324807" y="4171130"/>
                  <a:pt x="2324807" y="4171130"/>
                </a:cubicBezTo>
                <a:cubicBezTo>
                  <a:pt x="2324807" y="4171130"/>
                  <a:pt x="2325686" y="4167850"/>
                  <a:pt x="2325686" y="4167850"/>
                </a:cubicBezTo>
                <a:cubicBezTo>
                  <a:pt x="2322406" y="4166970"/>
                  <a:pt x="2322406" y="4166970"/>
                  <a:pt x="2322406" y="4166970"/>
                </a:cubicBezTo>
                <a:cubicBezTo>
                  <a:pt x="2319125" y="4166091"/>
                  <a:pt x="2319125" y="4166091"/>
                  <a:pt x="2319125" y="4166091"/>
                </a:cubicBezTo>
                <a:cubicBezTo>
                  <a:pt x="2316724" y="4161932"/>
                  <a:pt x="2314323" y="4157774"/>
                  <a:pt x="2315201" y="4154494"/>
                </a:cubicBezTo>
                <a:cubicBezTo>
                  <a:pt x="2315201" y="4154494"/>
                  <a:pt x="2315201" y="4154494"/>
                  <a:pt x="2318482" y="4155373"/>
                </a:cubicBezTo>
                <a:cubicBezTo>
                  <a:pt x="2318482" y="4155373"/>
                  <a:pt x="2316081" y="4151212"/>
                  <a:pt x="2316081" y="4151212"/>
                </a:cubicBezTo>
                <a:cubicBezTo>
                  <a:pt x="2313680" y="4147053"/>
                  <a:pt x="2313680" y="4147053"/>
                  <a:pt x="2313680" y="4147053"/>
                </a:cubicBezTo>
                <a:cubicBezTo>
                  <a:pt x="2313680" y="4147053"/>
                  <a:pt x="2311277" y="4142893"/>
                  <a:pt x="2307998" y="4142015"/>
                </a:cubicBezTo>
                <a:cubicBezTo>
                  <a:pt x="2311277" y="4142893"/>
                  <a:pt x="2311277" y="4142893"/>
                  <a:pt x="2311277" y="4142893"/>
                </a:cubicBezTo>
                <a:cubicBezTo>
                  <a:pt x="2312157" y="4139613"/>
                  <a:pt x="2309756" y="4135454"/>
                  <a:pt x="2308233" y="4128016"/>
                </a:cubicBezTo>
                <a:cubicBezTo>
                  <a:pt x="2313914" y="4133052"/>
                  <a:pt x="2309114" y="4124735"/>
                  <a:pt x="2314794" y="4129773"/>
                </a:cubicBezTo>
                <a:cubicBezTo>
                  <a:pt x="2308469" y="4114014"/>
                  <a:pt x="2308469" y="4114014"/>
                  <a:pt x="2308469" y="4114014"/>
                </a:cubicBezTo>
                <a:cubicBezTo>
                  <a:pt x="2308469" y="4114014"/>
                  <a:pt x="2311749" y="4114894"/>
                  <a:pt x="2311749" y="4114894"/>
                </a:cubicBezTo>
                <a:cubicBezTo>
                  <a:pt x="2314150" y="4119054"/>
                  <a:pt x="2314150" y="4119054"/>
                  <a:pt x="2314150" y="4119054"/>
                </a:cubicBezTo>
                <a:cubicBezTo>
                  <a:pt x="2314150" y="4119054"/>
                  <a:pt x="2313272" y="4122333"/>
                  <a:pt x="2317430" y="4119932"/>
                </a:cubicBezTo>
                <a:cubicBezTo>
                  <a:pt x="2317430" y="4119932"/>
                  <a:pt x="2317430" y="4119932"/>
                  <a:pt x="2315029" y="4115773"/>
                </a:cubicBezTo>
                <a:cubicBezTo>
                  <a:pt x="2312628" y="4111613"/>
                  <a:pt x="2312628" y="4111613"/>
                  <a:pt x="2312628" y="4111613"/>
                </a:cubicBezTo>
                <a:cubicBezTo>
                  <a:pt x="2309348" y="4110734"/>
                  <a:pt x="2310226" y="4107455"/>
                  <a:pt x="2306947" y="4106575"/>
                </a:cubicBezTo>
                <a:cubicBezTo>
                  <a:pt x="2306947" y="4106575"/>
                  <a:pt x="2302787" y="4108977"/>
                  <a:pt x="2305188" y="4113136"/>
                </a:cubicBezTo>
                <a:cubicBezTo>
                  <a:pt x="2302787" y="4108977"/>
                  <a:pt x="2302787" y="4108977"/>
                  <a:pt x="2302787" y="4108977"/>
                </a:cubicBezTo>
                <a:cubicBezTo>
                  <a:pt x="2292302" y="4095620"/>
                  <a:pt x="2296462" y="4093218"/>
                  <a:pt x="2287500" y="4087301"/>
                </a:cubicBezTo>
                <a:cubicBezTo>
                  <a:pt x="2292302" y="4095620"/>
                  <a:pt x="2288144" y="4098021"/>
                  <a:pt x="2287264" y="4101302"/>
                </a:cubicBezTo>
                <a:cubicBezTo>
                  <a:pt x="2284863" y="4097142"/>
                  <a:pt x="2283340" y="4089703"/>
                  <a:pt x="2280939" y="4085543"/>
                </a:cubicBezTo>
                <a:cubicBezTo>
                  <a:pt x="2278538" y="4081385"/>
                  <a:pt x="2276137" y="4077226"/>
                  <a:pt x="2273736" y="4073065"/>
                </a:cubicBezTo>
                <a:cubicBezTo>
                  <a:pt x="2274614" y="4069786"/>
                  <a:pt x="2272213" y="4065626"/>
                  <a:pt x="2272213" y="4065626"/>
                </a:cubicBezTo>
                <a:cubicBezTo>
                  <a:pt x="2273093" y="4062346"/>
                  <a:pt x="2275494" y="4066506"/>
                  <a:pt x="2278774" y="4067385"/>
                </a:cubicBezTo>
                <a:cubicBezTo>
                  <a:pt x="2269169" y="4050747"/>
                  <a:pt x="2269169" y="4050747"/>
                  <a:pt x="2269169" y="4050747"/>
                </a:cubicBezTo>
                <a:cubicBezTo>
                  <a:pt x="2273328" y="4048346"/>
                  <a:pt x="2273328" y="4048346"/>
                  <a:pt x="2273328" y="4048346"/>
                </a:cubicBezTo>
                <a:cubicBezTo>
                  <a:pt x="2273328" y="4048346"/>
                  <a:pt x="2276609" y="4049225"/>
                  <a:pt x="2275729" y="4052506"/>
                </a:cubicBezTo>
                <a:cubicBezTo>
                  <a:pt x="2279010" y="4053384"/>
                  <a:pt x="2279010" y="4053384"/>
                  <a:pt x="2279010" y="4053384"/>
                </a:cubicBezTo>
                <a:cubicBezTo>
                  <a:pt x="2279010" y="4053384"/>
                  <a:pt x="2279010" y="4053384"/>
                  <a:pt x="2279888" y="4050103"/>
                </a:cubicBezTo>
                <a:cubicBezTo>
                  <a:pt x="2280767" y="4046824"/>
                  <a:pt x="2277487" y="4045945"/>
                  <a:pt x="2277487" y="4045945"/>
                </a:cubicBezTo>
                <a:cubicBezTo>
                  <a:pt x="2274206" y="4045065"/>
                  <a:pt x="2274206" y="4045065"/>
                  <a:pt x="2274206" y="4045065"/>
                </a:cubicBezTo>
                <a:cubicBezTo>
                  <a:pt x="2274206" y="4045065"/>
                  <a:pt x="2275086" y="4041785"/>
                  <a:pt x="2271805" y="4040907"/>
                </a:cubicBezTo>
                <a:cubicBezTo>
                  <a:pt x="2271805" y="4040907"/>
                  <a:pt x="2271805" y="4040907"/>
                  <a:pt x="2269404" y="4036747"/>
                </a:cubicBezTo>
                <a:cubicBezTo>
                  <a:pt x="2269404" y="4036747"/>
                  <a:pt x="2269404" y="4036747"/>
                  <a:pt x="2270282" y="4033467"/>
                </a:cubicBezTo>
                <a:cubicBezTo>
                  <a:pt x="2270282" y="4033467"/>
                  <a:pt x="2267003" y="4032587"/>
                  <a:pt x="2267003" y="4032587"/>
                </a:cubicBezTo>
                <a:cubicBezTo>
                  <a:pt x="2267881" y="4029308"/>
                  <a:pt x="2267881" y="4029308"/>
                  <a:pt x="2267881" y="4029308"/>
                </a:cubicBezTo>
                <a:cubicBezTo>
                  <a:pt x="2271162" y="4030186"/>
                  <a:pt x="2271162" y="4030186"/>
                  <a:pt x="2271162" y="4030186"/>
                </a:cubicBezTo>
                <a:cubicBezTo>
                  <a:pt x="2276843" y="4035224"/>
                  <a:pt x="2276843" y="4035224"/>
                  <a:pt x="2276843" y="4035224"/>
                </a:cubicBezTo>
                <a:cubicBezTo>
                  <a:pt x="2279246" y="4039384"/>
                  <a:pt x="2278366" y="4042666"/>
                  <a:pt x="2281647" y="4043544"/>
                </a:cubicBezTo>
                <a:cubicBezTo>
                  <a:pt x="2281647" y="4043544"/>
                  <a:pt x="2281647" y="4043544"/>
                  <a:pt x="2282526" y="4040263"/>
                </a:cubicBezTo>
                <a:cubicBezTo>
                  <a:pt x="2283404" y="4036983"/>
                  <a:pt x="2280124" y="4036104"/>
                  <a:pt x="2280124" y="4036104"/>
                </a:cubicBezTo>
                <a:cubicBezTo>
                  <a:pt x="2278602" y="4028665"/>
                  <a:pt x="2275322" y="4027785"/>
                  <a:pt x="2272919" y="4023625"/>
                </a:cubicBezTo>
                <a:cubicBezTo>
                  <a:pt x="2269640" y="4022747"/>
                  <a:pt x="2269640" y="4022747"/>
                  <a:pt x="2269640" y="4022747"/>
                </a:cubicBezTo>
                <a:cubicBezTo>
                  <a:pt x="2263959" y="4017708"/>
                  <a:pt x="2264837" y="4014429"/>
                  <a:pt x="2261556" y="4013550"/>
                </a:cubicBezTo>
                <a:cubicBezTo>
                  <a:pt x="2255233" y="3997792"/>
                  <a:pt x="2249786" y="3978753"/>
                  <a:pt x="2240180" y="3962117"/>
                </a:cubicBezTo>
                <a:cubicBezTo>
                  <a:pt x="2241060" y="3958836"/>
                  <a:pt x="2241060" y="3958836"/>
                  <a:pt x="2241060" y="3958836"/>
                </a:cubicBezTo>
                <a:cubicBezTo>
                  <a:pt x="2241939" y="3955556"/>
                  <a:pt x="2238659" y="3954676"/>
                  <a:pt x="2238659" y="3954676"/>
                </a:cubicBezTo>
                <a:cubicBezTo>
                  <a:pt x="2239537" y="3951396"/>
                  <a:pt x="2237136" y="3947238"/>
                  <a:pt x="2234735" y="3943079"/>
                </a:cubicBezTo>
                <a:cubicBezTo>
                  <a:pt x="2234735" y="3943079"/>
                  <a:pt x="2234735" y="3943079"/>
                  <a:pt x="2232334" y="3938919"/>
                </a:cubicBezTo>
                <a:cubicBezTo>
                  <a:pt x="2233212" y="3935639"/>
                  <a:pt x="2230811" y="3931479"/>
                  <a:pt x="2228410" y="3927321"/>
                </a:cubicBezTo>
                <a:cubicBezTo>
                  <a:pt x="2229289" y="3924040"/>
                  <a:pt x="2226888" y="3919880"/>
                  <a:pt x="2224486" y="3915722"/>
                </a:cubicBezTo>
                <a:cubicBezTo>
                  <a:pt x="2226243" y="3909161"/>
                  <a:pt x="2215760" y="3895805"/>
                  <a:pt x="2215995" y="3881804"/>
                </a:cubicBezTo>
                <a:cubicBezTo>
                  <a:pt x="2210314" y="3876766"/>
                  <a:pt x="2202466" y="3853568"/>
                  <a:pt x="2195263" y="3841091"/>
                </a:cubicBezTo>
                <a:cubicBezTo>
                  <a:pt x="2195263" y="3841091"/>
                  <a:pt x="2192217" y="3826211"/>
                  <a:pt x="2191339" y="3829493"/>
                </a:cubicBezTo>
                <a:cubicBezTo>
                  <a:pt x="2194062" y="3839011"/>
                  <a:pt x="2191602" y="3838352"/>
                  <a:pt x="2188651" y="3836242"/>
                </a:cubicBezTo>
                <a:lnTo>
                  <a:pt x="2188075" y="3835811"/>
                </a:lnTo>
                <a:lnTo>
                  <a:pt x="2194554" y="3858195"/>
                </a:lnTo>
                <a:lnTo>
                  <a:pt x="2198532" y="3875169"/>
                </a:lnTo>
                <a:lnTo>
                  <a:pt x="2200656" y="3881649"/>
                </a:lnTo>
                <a:cubicBezTo>
                  <a:pt x="2203678" y="3891687"/>
                  <a:pt x="2207002" y="3902246"/>
                  <a:pt x="2210722" y="3901486"/>
                </a:cubicBezTo>
                <a:cubicBezTo>
                  <a:pt x="2204397" y="3885728"/>
                  <a:pt x="2213123" y="3905645"/>
                  <a:pt x="2217047" y="3917243"/>
                </a:cubicBezTo>
                <a:cubicBezTo>
                  <a:pt x="2217047" y="3917243"/>
                  <a:pt x="2217047" y="3917243"/>
                  <a:pt x="2213766" y="3916364"/>
                </a:cubicBezTo>
                <a:cubicBezTo>
                  <a:pt x="2214644" y="3913085"/>
                  <a:pt x="2214644" y="3913085"/>
                  <a:pt x="2214644" y="3913085"/>
                </a:cubicBezTo>
                <a:cubicBezTo>
                  <a:pt x="2212243" y="3908925"/>
                  <a:pt x="2212243" y="3908925"/>
                  <a:pt x="2211364" y="3912205"/>
                </a:cubicBezTo>
                <a:cubicBezTo>
                  <a:pt x="2211364" y="3912205"/>
                  <a:pt x="2211364" y="3912205"/>
                  <a:pt x="2210486" y="3915486"/>
                </a:cubicBezTo>
                <a:cubicBezTo>
                  <a:pt x="2212887" y="3919646"/>
                  <a:pt x="2212887" y="3919646"/>
                  <a:pt x="2212887" y="3919646"/>
                </a:cubicBezTo>
                <a:cubicBezTo>
                  <a:pt x="2215288" y="3923806"/>
                  <a:pt x="2218570" y="3924684"/>
                  <a:pt x="2222728" y="3922281"/>
                </a:cubicBezTo>
                <a:cubicBezTo>
                  <a:pt x="2225129" y="3926441"/>
                  <a:pt x="2227532" y="3930600"/>
                  <a:pt x="2226652" y="3933880"/>
                </a:cubicBezTo>
                <a:cubicBezTo>
                  <a:pt x="2225773" y="3937160"/>
                  <a:pt x="2225773" y="3937160"/>
                  <a:pt x="2224895" y="3940442"/>
                </a:cubicBezTo>
                <a:cubicBezTo>
                  <a:pt x="2224895" y="3940442"/>
                  <a:pt x="2224895" y="3940442"/>
                  <a:pt x="2221613" y="3939563"/>
                </a:cubicBezTo>
                <a:cubicBezTo>
                  <a:pt x="2220735" y="3942843"/>
                  <a:pt x="2224015" y="3943721"/>
                  <a:pt x="2224015" y="3943721"/>
                </a:cubicBezTo>
                <a:cubicBezTo>
                  <a:pt x="2224015" y="3943721"/>
                  <a:pt x="2227296" y="3944601"/>
                  <a:pt x="2227296" y="3944601"/>
                </a:cubicBezTo>
                <a:cubicBezTo>
                  <a:pt x="2230575" y="3945479"/>
                  <a:pt x="2229697" y="3948759"/>
                  <a:pt x="2232977" y="3949639"/>
                </a:cubicBezTo>
                <a:cubicBezTo>
                  <a:pt x="2232098" y="3952919"/>
                  <a:pt x="2234499" y="3957077"/>
                  <a:pt x="2234499" y="3957077"/>
                </a:cubicBezTo>
                <a:cubicBezTo>
                  <a:pt x="2234499" y="3957077"/>
                  <a:pt x="2234499" y="3957077"/>
                  <a:pt x="2233619" y="3960358"/>
                </a:cubicBezTo>
                <a:cubicBezTo>
                  <a:pt x="2236901" y="3961237"/>
                  <a:pt x="2236901" y="3961237"/>
                  <a:pt x="2236901" y="3961237"/>
                </a:cubicBezTo>
                <a:cubicBezTo>
                  <a:pt x="2236901" y="3961237"/>
                  <a:pt x="2236022" y="3964518"/>
                  <a:pt x="2239302" y="3965397"/>
                </a:cubicBezTo>
                <a:cubicBezTo>
                  <a:pt x="2245627" y="3981154"/>
                  <a:pt x="2255233" y="3997792"/>
                  <a:pt x="2257398" y="4015951"/>
                </a:cubicBezTo>
                <a:cubicBezTo>
                  <a:pt x="2259799" y="4020111"/>
                  <a:pt x="2259799" y="4020111"/>
                  <a:pt x="2259799" y="4020111"/>
                </a:cubicBezTo>
                <a:cubicBezTo>
                  <a:pt x="2259799" y="4020111"/>
                  <a:pt x="2263079" y="4020990"/>
                  <a:pt x="2263079" y="4020990"/>
                </a:cubicBezTo>
                <a:cubicBezTo>
                  <a:pt x="2263079" y="4020990"/>
                  <a:pt x="2262200" y="4024269"/>
                  <a:pt x="2262200" y="4024269"/>
                </a:cubicBezTo>
                <a:cubicBezTo>
                  <a:pt x="2262200" y="4024269"/>
                  <a:pt x="2258920" y="4023391"/>
                  <a:pt x="2258920" y="4023391"/>
                </a:cubicBezTo>
                <a:cubicBezTo>
                  <a:pt x="2257162" y="4029950"/>
                  <a:pt x="2259563" y="4034110"/>
                  <a:pt x="2261086" y="4041551"/>
                </a:cubicBezTo>
                <a:cubicBezTo>
                  <a:pt x="2264367" y="4042429"/>
                  <a:pt x="2264367" y="4042429"/>
                  <a:pt x="2264367" y="4042429"/>
                </a:cubicBezTo>
                <a:cubicBezTo>
                  <a:pt x="2258449" y="4051391"/>
                  <a:pt x="2259563" y="4034110"/>
                  <a:pt x="2255405" y="4036511"/>
                </a:cubicBezTo>
                <a:cubicBezTo>
                  <a:pt x="2257804" y="4040671"/>
                  <a:pt x="2260850" y="4055550"/>
                  <a:pt x="2268055" y="4068027"/>
                </a:cubicBezTo>
                <a:cubicBezTo>
                  <a:pt x="2270456" y="4072187"/>
                  <a:pt x="2275258" y="4080505"/>
                  <a:pt x="2276781" y="4087944"/>
                </a:cubicBezTo>
                <a:cubicBezTo>
                  <a:pt x="2279182" y="4092104"/>
                  <a:pt x="2283984" y="4100424"/>
                  <a:pt x="2285507" y="4107863"/>
                </a:cubicBezTo>
                <a:cubicBezTo>
                  <a:pt x="2292710" y="4120339"/>
                  <a:pt x="2293354" y="4131059"/>
                  <a:pt x="2303838" y="4144416"/>
                </a:cubicBezTo>
                <a:cubicBezTo>
                  <a:pt x="2306239" y="4148575"/>
                  <a:pt x="2307761" y="4156015"/>
                  <a:pt x="2307761" y="4156015"/>
                </a:cubicBezTo>
                <a:cubicBezTo>
                  <a:pt x="2310163" y="4160174"/>
                  <a:pt x="2309284" y="4163454"/>
                  <a:pt x="2312564" y="4164333"/>
                </a:cubicBezTo>
                <a:cubicBezTo>
                  <a:pt x="2311686" y="4167614"/>
                  <a:pt x="2311686" y="4167614"/>
                  <a:pt x="2314087" y="4171772"/>
                </a:cubicBezTo>
                <a:cubicBezTo>
                  <a:pt x="2317368" y="4172652"/>
                  <a:pt x="2318890" y="4180092"/>
                  <a:pt x="2321291" y="4184250"/>
                </a:cubicBezTo>
                <a:cubicBezTo>
                  <a:pt x="2318012" y="4183372"/>
                  <a:pt x="2325215" y="4195849"/>
                  <a:pt x="2325215" y="4195849"/>
                </a:cubicBezTo>
                <a:cubicBezTo>
                  <a:pt x="2327617" y="4200009"/>
                  <a:pt x="2330018" y="4204168"/>
                  <a:pt x="2333297" y="4205047"/>
                </a:cubicBezTo>
                <a:cubicBezTo>
                  <a:pt x="2332419" y="4208327"/>
                  <a:pt x="2332419" y="4208327"/>
                  <a:pt x="2332419" y="4208327"/>
                </a:cubicBezTo>
                <a:cubicBezTo>
                  <a:pt x="2346592" y="4247282"/>
                  <a:pt x="2372127" y="4296314"/>
                  <a:pt x="2391338" y="4329589"/>
                </a:cubicBezTo>
                <a:cubicBezTo>
                  <a:pt x="2390458" y="4332868"/>
                  <a:pt x="2390458" y="4332868"/>
                  <a:pt x="2390458" y="4332868"/>
                </a:cubicBezTo>
                <a:cubicBezTo>
                  <a:pt x="2390458" y="4332868"/>
                  <a:pt x="2390458" y="4332868"/>
                  <a:pt x="2389579" y="4336150"/>
                </a:cubicBezTo>
                <a:cubicBezTo>
                  <a:pt x="2387178" y="4331990"/>
                  <a:pt x="2387178" y="4331990"/>
                  <a:pt x="2384777" y="4327831"/>
                </a:cubicBezTo>
                <a:cubicBezTo>
                  <a:pt x="2384777" y="4327831"/>
                  <a:pt x="2382376" y="4323671"/>
                  <a:pt x="2379973" y="4319511"/>
                </a:cubicBezTo>
                <a:cubicBezTo>
                  <a:pt x="2377572" y="4315352"/>
                  <a:pt x="2377572" y="4315352"/>
                  <a:pt x="2375173" y="4311195"/>
                </a:cubicBezTo>
                <a:cubicBezTo>
                  <a:pt x="2375173" y="4311195"/>
                  <a:pt x="2375173" y="4311195"/>
                  <a:pt x="2371891" y="4310315"/>
                </a:cubicBezTo>
                <a:cubicBezTo>
                  <a:pt x="2370368" y="4302875"/>
                  <a:pt x="2364686" y="4297837"/>
                  <a:pt x="2359884" y="4289519"/>
                </a:cubicBezTo>
                <a:cubicBezTo>
                  <a:pt x="2359884" y="4289519"/>
                  <a:pt x="2357483" y="4285359"/>
                  <a:pt x="2356605" y="4288639"/>
                </a:cubicBezTo>
                <a:cubicBezTo>
                  <a:pt x="2353323" y="4287760"/>
                  <a:pt x="2355725" y="4291921"/>
                  <a:pt x="2355725" y="4291921"/>
                </a:cubicBezTo>
                <a:cubicBezTo>
                  <a:pt x="2358127" y="4296080"/>
                  <a:pt x="2358127" y="4296080"/>
                  <a:pt x="2358127" y="4296080"/>
                </a:cubicBezTo>
                <a:cubicBezTo>
                  <a:pt x="2358127" y="4296080"/>
                  <a:pt x="2357248" y="4299359"/>
                  <a:pt x="2360528" y="4300238"/>
                </a:cubicBezTo>
                <a:cubicBezTo>
                  <a:pt x="2362929" y="4304398"/>
                  <a:pt x="2362929" y="4304398"/>
                  <a:pt x="2362929" y="4304398"/>
                </a:cubicBezTo>
                <a:cubicBezTo>
                  <a:pt x="2366209" y="4305277"/>
                  <a:pt x="2365331" y="4308558"/>
                  <a:pt x="2367731" y="4312715"/>
                </a:cubicBezTo>
                <a:cubicBezTo>
                  <a:pt x="2365331" y="4308558"/>
                  <a:pt x="2362425" y="4303822"/>
                  <a:pt x="2359695" y="4299246"/>
                </a:cubicBezTo>
                <a:lnTo>
                  <a:pt x="2353339" y="4287828"/>
                </a:lnTo>
                <a:lnTo>
                  <a:pt x="2353323" y="4287760"/>
                </a:lnTo>
                <a:lnTo>
                  <a:pt x="2353292" y="4287741"/>
                </a:lnTo>
                <a:lnTo>
                  <a:pt x="2352724" y="4286721"/>
                </a:lnTo>
                <a:cubicBezTo>
                  <a:pt x="2349341" y="4279662"/>
                  <a:pt x="2349401" y="4276162"/>
                  <a:pt x="2358361" y="4282080"/>
                </a:cubicBezTo>
                <a:cubicBezTo>
                  <a:pt x="2342196" y="4263684"/>
                  <a:pt x="2340673" y="4256244"/>
                  <a:pt x="2331068" y="4239607"/>
                </a:cubicBezTo>
                <a:cubicBezTo>
                  <a:pt x="2330190" y="4242888"/>
                  <a:pt x="2330190" y="4242888"/>
                  <a:pt x="2330190" y="4242888"/>
                </a:cubicBezTo>
                <a:cubicBezTo>
                  <a:pt x="2322985" y="4230410"/>
                  <a:pt x="2322985" y="4230410"/>
                  <a:pt x="2322985" y="4230410"/>
                </a:cubicBezTo>
                <a:cubicBezTo>
                  <a:pt x="2323865" y="4227129"/>
                  <a:pt x="2323865" y="4227129"/>
                  <a:pt x="2323865" y="4227129"/>
                </a:cubicBezTo>
                <a:cubicBezTo>
                  <a:pt x="2320584" y="4226251"/>
                  <a:pt x="2320584" y="4226251"/>
                  <a:pt x="2320584" y="4226251"/>
                </a:cubicBezTo>
                <a:cubicBezTo>
                  <a:pt x="2321464" y="4222972"/>
                  <a:pt x="2321464" y="4222972"/>
                  <a:pt x="2321464" y="4222972"/>
                </a:cubicBezTo>
                <a:cubicBezTo>
                  <a:pt x="2319061" y="4218812"/>
                  <a:pt x="2315782" y="4217933"/>
                  <a:pt x="2316660" y="4214652"/>
                </a:cubicBezTo>
                <a:cubicBezTo>
                  <a:pt x="2313380" y="4213773"/>
                  <a:pt x="2314259" y="4210493"/>
                  <a:pt x="2310979" y="4209615"/>
                </a:cubicBezTo>
                <a:cubicBezTo>
                  <a:pt x="2311858" y="4206334"/>
                  <a:pt x="2308578" y="4205456"/>
                  <a:pt x="2308578" y="4205456"/>
                </a:cubicBezTo>
                <a:cubicBezTo>
                  <a:pt x="2306175" y="4201296"/>
                  <a:pt x="2303776" y="4197136"/>
                  <a:pt x="2301373" y="4192977"/>
                </a:cubicBezTo>
                <a:cubicBezTo>
                  <a:pt x="2298093" y="4192099"/>
                  <a:pt x="2298093" y="4192099"/>
                  <a:pt x="2298093" y="4192099"/>
                </a:cubicBezTo>
                <a:cubicBezTo>
                  <a:pt x="2298093" y="4192099"/>
                  <a:pt x="2298972" y="4188818"/>
                  <a:pt x="2295692" y="4187939"/>
                </a:cubicBezTo>
                <a:cubicBezTo>
                  <a:pt x="2291768" y="4176340"/>
                  <a:pt x="2284565" y="4163862"/>
                  <a:pt x="2277360" y="4151385"/>
                </a:cubicBezTo>
                <a:cubicBezTo>
                  <a:pt x="2280641" y="4152264"/>
                  <a:pt x="2280641" y="4152264"/>
                  <a:pt x="2281520" y="4148984"/>
                </a:cubicBezTo>
                <a:cubicBezTo>
                  <a:pt x="2283921" y="4153142"/>
                  <a:pt x="2283921" y="4153142"/>
                  <a:pt x="2283921" y="4153142"/>
                </a:cubicBezTo>
                <a:cubicBezTo>
                  <a:pt x="2283042" y="4156423"/>
                  <a:pt x="2286322" y="4157302"/>
                  <a:pt x="2286322" y="4157302"/>
                </a:cubicBezTo>
                <a:cubicBezTo>
                  <a:pt x="2286322" y="4157302"/>
                  <a:pt x="2287202" y="4154022"/>
                  <a:pt x="2287202" y="4154022"/>
                </a:cubicBezTo>
                <a:cubicBezTo>
                  <a:pt x="2284799" y="4149863"/>
                  <a:pt x="2284799" y="4149863"/>
                  <a:pt x="2284799" y="4149863"/>
                </a:cubicBezTo>
                <a:cubicBezTo>
                  <a:pt x="2284799" y="4149863"/>
                  <a:pt x="2282398" y="4145704"/>
                  <a:pt x="2282398" y="4145704"/>
                </a:cubicBezTo>
                <a:cubicBezTo>
                  <a:pt x="2279118" y="4144824"/>
                  <a:pt x="2279118" y="4144824"/>
                  <a:pt x="2279118" y="4144824"/>
                </a:cubicBezTo>
                <a:cubicBezTo>
                  <a:pt x="2279118" y="4144824"/>
                  <a:pt x="2279118" y="4144824"/>
                  <a:pt x="2275837" y="4143945"/>
                </a:cubicBezTo>
                <a:cubicBezTo>
                  <a:pt x="2271915" y="4132347"/>
                  <a:pt x="2264710" y="4119868"/>
                  <a:pt x="2260788" y="4108270"/>
                </a:cubicBezTo>
                <a:cubicBezTo>
                  <a:pt x="2260788" y="4108270"/>
                  <a:pt x="2260788" y="4108270"/>
                  <a:pt x="2257507" y="4107391"/>
                </a:cubicBezTo>
                <a:cubicBezTo>
                  <a:pt x="2247258" y="4080034"/>
                  <a:pt x="2236131" y="4055958"/>
                  <a:pt x="2229163" y="4029480"/>
                </a:cubicBezTo>
                <a:cubicBezTo>
                  <a:pt x="2214110" y="3993804"/>
                  <a:pt x="2202339" y="3959008"/>
                  <a:pt x="2191448" y="3920932"/>
                </a:cubicBezTo>
                <a:cubicBezTo>
                  <a:pt x="2189925" y="3913493"/>
                  <a:pt x="2190161" y="3899493"/>
                  <a:pt x="2183600" y="3897734"/>
                </a:cubicBezTo>
                <a:cubicBezTo>
                  <a:pt x="2183600" y="3897734"/>
                  <a:pt x="2183600" y="3897734"/>
                  <a:pt x="2184480" y="3894454"/>
                </a:cubicBezTo>
                <a:cubicBezTo>
                  <a:pt x="2185358" y="3891175"/>
                  <a:pt x="2182957" y="3887015"/>
                  <a:pt x="2183836" y="3883736"/>
                </a:cubicBezTo>
                <a:cubicBezTo>
                  <a:pt x="2183836" y="3883736"/>
                  <a:pt x="2181435" y="3879574"/>
                  <a:pt x="2181435" y="3879574"/>
                </a:cubicBezTo>
                <a:cubicBezTo>
                  <a:pt x="2181435" y="3879574"/>
                  <a:pt x="2180556" y="3882855"/>
                  <a:pt x="2180556" y="3882855"/>
                </a:cubicBezTo>
                <a:cubicBezTo>
                  <a:pt x="2175110" y="3863817"/>
                  <a:pt x="2169664" y="3844780"/>
                  <a:pt x="2164217" y="3825741"/>
                </a:cubicBezTo>
                <a:cubicBezTo>
                  <a:pt x="2151803" y="3780225"/>
                  <a:pt x="2151803" y="3780225"/>
                  <a:pt x="2151803" y="3780225"/>
                </a:cubicBezTo>
                <a:lnTo>
                  <a:pt x="2151319" y="3777854"/>
                </a:lnTo>
                <a:lnTo>
                  <a:pt x="2151009" y="3776873"/>
                </a:lnTo>
                <a:lnTo>
                  <a:pt x="2132922" y="3694412"/>
                </a:lnTo>
                <a:lnTo>
                  <a:pt x="2132655" y="3694230"/>
                </a:lnTo>
                <a:lnTo>
                  <a:pt x="2130626" y="3683943"/>
                </a:lnTo>
                <a:lnTo>
                  <a:pt x="2101976" y="3553318"/>
                </a:lnTo>
                <a:cubicBezTo>
                  <a:pt x="2077772" y="3400970"/>
                  <a:pt x="2071359" y="3249433"/>
                  <a:pt x="2087236" y="3095430"/>
                </a:cubicBezTo>
                <a:cubicBezTo>
                  <a:pt x="2063581" y="3233075"/>
                  <a:pt x="2066921" y="3373776"/>
                  <a:pt x="2061056" y="3512229"/>
                </a:cubicBezTo>
                <a:lnTo>
                  <a:pt x="2059495" y="3512181"/>
                </a:lnTo>
                <a:lnTo>
                  <a:pt x="2065891" y="3549772"/>
                </a:lnTo>
                <a:cubicBezTo>
                  <a:pt x="2070221" y="3586091"/>
                  <a:pt x="2078713" y="3620008"/>
                  <a:pt x="2079120" y="3644728"/>
                </a:cubicBezTo>
                <a:cubicBezTo>
                  <a:pt x="2083279" y="3642327"/>
                  <a:pt x="2082401" y="3645608"/>
                  <a:pt x="2083923" y="3653046"/>
                </a:cubicBezTo>
                <a:cubicBezTo>
                  <a:pt x="2081521" y="3648887"/>
                  <a:pt x="2078241" y="3648007"/>
                  <a:pt x="2080643" y="3652168"/>
                </a:cubicBezTo>
                <a:cubicBezTo>
                  <a:pt x="2083045" y="3656327"/>
                  <a:pt x="2088018" y="3703364"/>
                  <a:pt x="2093056" y="3697684"/>
                </a:cubicBezTo>
                <a:cubicBezTo>
                  <a:pt x="2098503" y="3716722"/>
                  <a:pt x="2093464" y="3722403"/>
                  <a:pt x="2093464" y="3722403"/>
                </a:cubicBezTo>
                <a:cubicBezTo>
                  <a:pt x="2099789" y="3738162"/>
                  <a:pt x="2096744" y="3723283"/>
                  <a:pt x="2100904" y="3720880"/>
                </a:cubicBezTo>
                <a:cubicBezTo>
                  <a:pt x="2106350" y="3739919"/>
                  <a:pt x="2106350" y="3739919"/>
                  <a:pt x="2106350" y="3739919"/>
                </a:cubicBezTo>
                <a:cubicBezTo>
                  <a:pt x="2098267" y="3730721"/>
                  <a:pt x="2101312" y="3745601"/>
                  <a:pt x="2100433" y="3748881"/>
                </a:cubicBezTo>
                <a:cubicBezTo>
                  <a:pt x="2113319" y="3766397"/>
                  <a:pt x="2113492" y="3805117"/>
                  <a:pt x="2129421" y="3837513"/>
                </a:cubicBezTo>
                <a:cubicBezTo>
                  <a:pt x="2128542" y="3840792"/>
                  <a:pt x="2131822" y="3841671"/>
                  <a:pt x="2130944" y="3844951"/>
                </a:cubicBezTo>
                <a:cubicBezTo>
                  <a:pt x="2130065" y="3848232"/>
                  <a:pt x="2133346" y="3849111"/>
                  <a:pt x="2133346" y="3849111"/>
                </a:cubicBezTo>
                <a:cubicBezTo>
                  <a:pt x="2135746" y="3853270"/>
                  <a:pt x="2136625" y="3849989"/>
                  <a:pt x="2134224" y="3845831"/>
                </a:cubicBezTo>
                <a:cubicBezTo>
                  <a:pt x="2134224" y="3845831"/>
                  <a:pt x="2134224" y="3845831"/>
                  <a:pt x="2135102" y="3842550"/>
                </a:cubicBezTo>
                <a:cubicBezTo>
                  <a:pt x="2149276" y="3881505"/>
                  <a:pt x="2150563" y="3902945"/>
                  <a:pt x="2165614" y="3938620"/>
                </a:cubicBezTo>
                <a:cubicBezTo>
                  <a:pt x="2161454" y="3941022"/>
                  <a:pt x="2163855" y="3945182"/>
                  <a:pt x="2159697" y="3947583"/>
                </a:cubicBezTo>
                <a:cubicBezTo>
                  <a:pt x="2178672" y="3994856"/>
                  <a:pt x="2196767" y="4045411"/>
                  <a:pt x="2219023" y="4093565"/>
                </a:cubicBezTo>
                <a:cubicBezTo>
                  <a:pt x="2240399" y="4144996"/>
                  <a:pt x="2265934" y="4194029"/>
                  <a:pt x="2289069" y="4238901"/>
                </a:cubicBezTo>
                <a:cubicBezTo>
                  <a:pt x="2291705" y="4229060"/>
                  <a:pt x="2272259" y="4209786"/>
                  <a:pt x="2269214" y="4194907"/>
                </a:cubicBezTo>
                <a:cubicBezTo>
                  <a:pt x="2265934" y="4194029"/>
                  <a:pt x="2267692" y="4187468"/>
                  <a:pt x="2268572" y="4184188"/>
                </a:cubicBezTo>
                <a:cubicBezTo>
                  <a:pt x="2255042" y="4155951"/>
                  <a:pt x="2236711" y="4119397"/>
                  <a:pt x="2224939" y="4084603"/>
                </a:cubicBezTo>
                <a:cubicBezTo>
                  <a:pt x="2207487" y="4044767"/>
                  <a:pt x="2187634" y="4000773"/>
                  <a:pt x="2176741" y="3962696"/>
                </a:cubicBezTo>
                <a:cubicBezTo>
                  <a:pt x="2177620" y="3959416"/>
                  <a:pt x="2176977" y="3948697"/>
                  <a:pt x="2176977" y="3948697"/>
                </a:cubicBezTo>
                <a:cubicBezTo>
                  <a:pt x="2169129" y="3925499"/>
                  <a:pt x="2158002" y="3901422"/>
                  <a:pt x="2152556" y="3882385"/>
                </a:cubicBezTo>
                <a:cubicBezTo>
                  <a:pt x="2153434" y="3879104"/>
                  <a:pt x="2155836" y="3883264"/>
                  <a:pt x="2154313" y="3875824"/>
                </a:cubicBezTo>
                <a:cubicBezTo>
                  <a:pt x="2153434" y="3879104"/>
                  <a:pt x="2151034" y="3874946"/>
                  <a:pt x="2147753" y="3874066"/>
                </a:cubicBezTo>
                <a:cubicBezTo>
                  <a:pt x="2138383" y="3843428"/>
                  <a:pt x="2135574" y="3814550"/>
                  <a:pt x="2128605" y="3788073"/>
                </a:cubicBezTo>
                <a:cubicBezTo>
                  <a:pt x="2131007" y="3792231"/>
                  <a:pt x="2130128" y="3795512"/>
                  <a:pt x="2132530" y="3799672"/>
                </a:cubicBezTo>
                <a:cubicBezTo>
                  <a:pt x="2141256" y="3819587"/>
                  <a:pt x="2146701" y="3838626"/>
                  <a:pt x="2145180" y="3831186"/>
                </a:cubicBezTo>
                <a:cubicBezTo>
                  <a:pt x="2150625" y="3850225"/>
                  <a:pt x="2161754" y="3874301"/>
                  <a:pt x="2168079" y="3890059"/>
                </a:cubicBezTo>
                <a:cubicBezTo>
                  <a:pt x="2170478" y="3894219"/>
                  <a:pt x="2170478" y="3894219"/>
                  <a:pt x="2169600" y="3897500"/>
                </a:cubicBezTo>
                <a:cubicBezTo>
                  <a:pt x="2163919" y="3892460"/>
                  <a:pt x="2174404" y="3905817"/>
                  <a:pt x="2167841" y="3904059"/>
                </a:cubicBezTo>
                <a:cubicBezTo>
                  <a:pt x="2172645" y="3912379"/>
                  <a:pt x="2177448" y="3920697"/>
                  <a:pt x="2179849" y="3924856"/>
                </a:cubicBezTo>
                <a:cubicBezTo>
                  <a:pt x="2183772" y="3936454"/>
                  <a:pt x="2185296" y="3943895"/>
                  <a:pt x="2190097" y="3952213"/>
                </a:cubicBezTo>
                <a:cubicBezTo>
                  <a:pt x="2195543" y="3971252"/>
                  <a:pt x="2200112" y="3993570"/>
                  <a:pt x="2201633" y="4001009"/>
                </a:cubicBezTo>
                <a:cubicBezTo>
                  <a:pt x="2202511" y="3997729"/>
                  <a:pt x="2204914" y="4001887"/>
                  <a:pt x="2204914" y="4001887"/>
                </a:cubicBezTo>
                <a:cubicBezTo>
                  <a:pt x="2207315" y="4006047"/>
                  <a:pt x="2209717" y="4010207"/>
                  <a:pt x="2211239" y="4017646"/>
                </a:cubicBezTo>
                <a:cubicBezTo>
                  <a:pt x="2211239" y="4017646"/>
                  <a:pt x="2210359" y="4020926"/>
                  <a:pt x="2213640" y="4021805"/>
                </a:cubicBezTo>
                <a:cubicBezTo>
                  <a:pt x="2217564" y="4033404"/>
                  <a:pt x="2221486" y="4045003"/>
                  <a:pt x="2226290" y="4053321"/>
                </a:cubicBezTo>
                <a:cubicBezTo>
                  <a:pt x="2230214" y="4064920"/>
                  <a:pt x="2230857" y="4075639"/>
                  <a:pt x="2232615" y="4069080"/>
                </a:cubicBezTo>
                <a:cubicBezTo>
                  <a:pt x="2239818" y="4081557"/>
                  <a:pt x="2246143" y="4097315"/>
                  <a:pt x="2251590" y="4116353"/>
                </a:cubicBezTo>
                <a:cubicBezTo>
                  <a:pt x="2253991" y="4120513"/>
                  <a:pt x="2258793" y="4128831"/>
                  <a:pt x="2260316" y="4136270"/>
                </a:cubicBezTo>
                <a:cubicBezTo>
                  <a:pt x="2260316" y="4136270"/>
                  <a:pt x="2259437" y="4139550"/>
                  <a:pt x="2259437" y="4139550"/>
                </a:cubicBezTo>
                <a:cubicBezTo>
                  <a:pt x="2262719" y="4140430"/>
                  <a:pt x="2261839" y="4143710"/>
                  <a:pt x="2261839" y="4143710"/>
                </a:cubicBezTo>
                <a:cubicBezTo>
                  <a:pt x="2265118" y="4144590"/>
                  <a:pt x="2265118" y="4144590"/>
                  <a:pt x="2265118" y="4144590"/>
                </a:cubicBezTo>
                <a:cubicBezTo>
                  <a:pt x="2265118" y="4144590"/>
                  <a:pt x="2265118" y="4144590"/>
                  <a:pt x="2264239" y="4147869"/>
                </a:cubicBezTo>
                <a:cubicBezTo>
                  <a:pt x="2277768" y="4176104"/>
                  <a:pt x="2291298" y="4204339"/>
                  <a:pt x="2303304" y="4225136"/>
                </a:cubicBezTo>
                <a:cubicBezTo>
                  <a:pt x="2302425" y="4228416"/>
                  <a:pt x="2301547" y="4231697"/>
                  <a:pt x="2304827" y="4232576"/>
                </a:cubicBezTo>
                <a:cubicBezTo>
                  <a:pt x="2303948" y="4235857"/>
                  <a:pt x="2303948" y="4235857"/>
                  <a:pt x="2303948" y="4235857"/>
                </a:cubicBezTo>
                <a:cubicBezTo>
                  <a:pt x="2303948" y="4235857"/>
                  <a:pt x="2303068" y="4239137"/>
                  <a:pt x="2306349" y="4240017"/>
                </a:cubicBezTo>
                <a:cubicBezTo>
                  <a:pt x="2309629" y="4240895"/>
                  <a:pt x="2309629" y="4240895"/>
                  <a:pt x="2309629" y="4240895"/>
                </a:cubicBezTo>
                <a:cubicBezTo>
                  <a:pt x="2316832" y="4253373"/>
                  <a:pt x="2330362" y="4281608"/>
                  <a:pt x="2329718" y="4270889"/>
                </a:cubicBezTo>
                <a:cubicBezTo>
                  <a:pt x="2329718" y="4270889"/>
                  <a:pt x="2329718" y="4270889"/>
                  <a:pt x="2332119" y="4275047"/>
                </a:cubicBezTo>
                <a:cubicBezTo>
                  <a:pt x="2331241" y="4278328"/>
                  <a:pt x="2337802" y="4280087"/>
                  <a:pt x="2337802" y="4280087"/>
                </a:cubicBezTo>
                <a:lnTo>
                  <a:pt x="2339523" y="4273662"/>
                </a:lnTo>
                <a:lnTo>
                  <a:pt x="2344252" y="4282253"/>
                </a:lnTo>
                <a:lnTo>
                  <a:pt x="2353292" y="4287741"/>
                </a:lnTo>
                <a:lnTo>
                  <a:pt x="2353339" y="4287828"/>
                </a:lnTo>
                <a:lnTo>
                  <a:pt x="2356398" y="4300890"/>
                </a:lnTo>
                <a:cubicBezTo>
                  <a:pt x="2359210" y="4305159"/>
                  <a:pt x="2363251" y="4309758"/>
                  <a:pt x="2366853" y="4315997"/>
                </a:cubicBezTo>
                <a:cubicBezTo>
                  <a:pt x="2366853" y="4315997"/>
                  <a:pt x="2365974" y="4319277"/>
                  <a:pt x="2365974" y="4319277"/>
                </a:cubicBezTo>
                <a:cubicBezTo>
                  <a:pt x="2369254" y="4320156"/>
                  <a:pt x="2368375" y="4323435"/>
                  <a:pt x="2369254" y="4320156"/>
                </a:cubicBezTo>
                <a:cubicBezTo>
                  <a:pt x="2369254" y="4320156"/>
                  <a:pt x="2369254" y="4320156"/>
                  <a:pt x="2372534" y="4321034"/>
                </a:cubicBezTo>
                <a:cubicBezTo>
                  <a:pt x="2374935" y="4325194"/>
                  <a:pt x="2374056" y="4328473"/>
                  <a:pt x="2373178" y="4331754"/>
                </a:cubicBezTo>
                <a:cubicBezTo>
                  <a:pt x="2370777" y="4327595"/>
                  <a:pt x="2370777" y="4327595"/>
                  <a:pt x="2370777" y="4327595"/>
                </a:cubicBezTo>
                <a:cubicBezTo>
                  <a:pt x="2368375" y="4323435"/>
                  <a:pt x="2365094" y="4322557"/>
                  <a:pt x="2365094" y="4322557"/>
                </a:cubicBezTo>
                <a:cubicBezTo>
                  <a:pt x="2364216" y="4325838"/>
                  <a:pt x="2363338" y="4329117"/>
                  <a:pt x="2366617" y="4329996"/>
                </a:cubicBezTo>
                <a:cubicBezTo>
                  <a:pt x="2365738" y="4333277"/>
                  <a:pt x="2365738" y="4333277"/>
                  <a:pt x="2365738" y="4333277"/>
                </a:cubicBezTo>
                <a:cubicBezTo>
                  <a:pt x="2362457" y="4332397"/>
                  <a:pt x="2357012" y="4313358"/>
                  <a:pt x="2352853" y="4315761"/>
                </a:cubicBezTo>
                <a:cubicBezTo>
                  <a:pt x="2377746" y="4354073"/>
                  <a:pt x="2403280" y="4403105"/>
                  <a:pt x="2430574" y="4445576"/>
                </a:cubicBezTo>
                <a:cubicBezTo>
                  <a:pt x="2432976" y="4449735"/>
                  <a:pt x="2438656" y="4454774"/>
                  <a:pt x="2441059" y="4458934"/>
                </a:cubicBezTo>
                <a:cubicBezTo>
                  <a:pt x="2444338" y="4459812"/>
                  <a:pt x="2441059" y="4458934"/>
                  <a:pt x="2443460" y="4463092"/>
                </a:cubicBezTo>
                <a:cubicBezTo>
                  <a:pt x="2465951" y="4497245"/>
                  <a:pt x="2497403" y="4537315"/>
                  <a:pt x="2533015" y="4574984"/>
                </a:cubicBezTo>
                <a:cubicBezTo>
                  <a:pt x="2535417" y="4579142"/>
                  <a:pt x="2534538" y="4582423"/>
                  <a:pt x="2537817" y="4583302"/>
                </a:cubicBezTo>
                <a:cubicBezTo>
                  <a:pt x="2534538" y="4582423"/>
                  <a:pt x="2531257" y="4581545"/>
                  <a:pt x="2529736" y="4574104"/>
                </a:cubicBezTo>
                <a:cubicBezTo>
                  <a:pt x="2528856" y="4577385"/>
                  <a:pt x="2525577" y="4576505"/>
                  <a:pt x="2523175" y="4572347"/>
                </a:cubicBezTo>
                <a:cubicBezTo>
                  <a:pt x="2527333" y="4569946"/>
                  <a:pt x="2515091" y="4563149"/>
                  <a:pt x="2511810" y="4562270"/>
                </a:cubicBezTo>
                <a:cubicBezTo>
                  <a:pt x="2511810" y="4562270"/>
                  <a:pt x="2512690" y="4558989"/>
                  <a:pt x="2509409" y="4558111"/>
                </a:cubicBezTo>
                <a:cubicBezTo>
                  <a:pt x="2509409" y="4558111"/>
                  <a:pt x="2506129" y="4557232"/>
                  <a:pt x="2506129" y="4557232"/>
                </a:cubicBezTo>
                <a:cubicBezTo>
                  <a:pt x="2497168" y="4551315"/>
                  <a:pt x="2477722" y="4532041"/>
                  <a:pt x="2480123" y="4536200"/>
                </a:cubicBezTo>
                <a:cubicBezTo>
                  <a:pt x="2483403" y="4537079"/>
                  <a:pt x="2482524" y="4540361"/>
                  <a:pt x="2485806" y="4541239"/>
                </a:cubicBezTo>
                <a:cubicBezTo>
                  <a:pt x="2482524" y="4540361"/>
                  <a:pt x="2479243" y="4539480"/>
                  <a:pt x="2479243" y="4539480"/>
                </a:cubicBezTo>
                <a:cubicBezTo>
                  <a:pt x="2479243" y="4539480"/>
                  <a:pt x="2478364" y="4542760"/>
                  <a:pt x="2480766" y="4546920"/>
                </a:cubicBezTo>
                <a:cubicBezTo>
                  <a:pt x="2480766" y="4546920"/>
                  <a:pt x="2480766" y="4546920"/>
                  <a:pt x="2477486" y="4546041"/>
                </a:cubicBezTo>
                <a:cubicBezTo>
                  <a:pt x="2477486" y="4546041"/>
                  <a:pt x="2478364" y="4542760"/>
                  <a:pt x="2475085" y="4541882"/>
                </a:cubicBezTo>
                <a:cubicBezTo>
                  <a:pt x="2475085" y="4541882"/>
                  <a:pt x="2475085" y="4541882"/>
                  <a:pt x="2471804" y="4541004"/>
                </a:cubicBezTo>
                <a:cubicBezTo>
                  <a:pt x="2463722" y="4531805"/>
                  <a:pt x="2458040" y="4526767"/>
                  <a:pt x="2454760" y="4525889"/>
                </a:cubicBezTo>
                <a:cubicBezTo>
                  <a:pt x="2451480" y="4525010"/>
                  <a:pt x="2451480" y="4525010"/>
                  <a:pt x="2451480" y="4525010"/>
                </a:cubicBezTo>
                <a:cubicBezTo>
                  <a:pt x="2451480" y="4525010"/>
                  <a:pt x="2451480" y="4525010"/>
                  <a:pt x="2453881" y="4529170"/>
                </a:cubicBezTo>
                <a:cubicBezTo>
                  <a:pt x="2451480" y="4525010"/>
                  <a:pt x="2450600" y="4528289"/>
                  <a:pt x="2453001" y="4532449"/>
                </a:cubicBezTo>
                <a:cubicBezTo>
                  <a:pt x="2434434" y="4509895"/>
                  <a:pt x="2419790" y="4498940"/>
                  <a:pt x="2402746" y="4483825"/>
                </a:cubicBezTo>
                <a:cubicBezTo>
                  <a:pt x="2388982" y="4469589"/>
                  <a:pt x="2375217" y="4455354"/>
                  <a:pt x="2356651" y="4432800"/>
                </a:cubicBezTo>
                <a:cubicBezTo>
                  <a:pt x="2359052" y="4436959"/>
                  <a:pt x="2355771" y="4436080"/>
                  <a:pt x="2353370" y="4431922"/>
                </a:cubicBezTo>
                <a:cubicBezTo>
                  <a:pt x="2353370" y="4431922"/>
                  <a:pt x="2353370" y="4431922"/>
                  <a:pt x="2354248" y="4428641"/>
                </a:cubicBezTo>
                <a:cubicBezTo>
                  <a:pt x="2354248" y="4428641"/>
                  <a:pt x="2350968" y="4427762"/>
                  <a:pt x="2350968" y="4427762"/>
                </a:cubicBezTo>
                <a:cubicBezTo>
                  <a:pt x="2348567" y="4423602"/>
                  <a:pt x="2348567" y="4423602"/>
                  <a:pt x="2348567" y="4423602"/>
                </a:cubicBezTo>
                <a:cubicBezTo>
                  <a:pt x="2340484" y="4414406"/>
                  <a:pt x="2340484" y="4414406"/>
                  <a:pt x="2340484" y="4414406"/>
                </a:cubicBezTo>
                <a:cubicBezTo>
                  <a:pt x="2339605" y="4417686"/>
                  <a:pt x="2337204" y="4413526"/>
                  <a:pt x="2333924" y="4412648"/>
                </a:cubicBezTo>
                <a:cubicBezTo>
                  <a:pt x="2338726" y="4420965"/>
                  <a:pt x="2339605" y="4417686"/>
                  <a:pt x="2345288" y="4422724"/>
                </a:cubicBezTo>
                <a:cubicBezTo>
                  <a:pt x="2345288" y="4422724"/>
                  <a:pt x="2344408" y="4426004"/>
                  <a:pt x="2344408" y="4426004"/>
                </a:cubicBezTo>
                <a:cubicBezTo>
                  <a:pt x="2344408" y="4426004"/>
                  <a:pt x="2344408" y="4426004"/>
                  <a:pt x="2341128" y="4425125"/>
                </a:cubicBezTo>
                <a:cubicBezTo>
                  <a:pt x="2340249" y="4428405"/>
                  <a:pt x="2343530" y="4429285"/>
                  <a:pt x="2343530" y="4429285"/>
                </a:cubicBezTo>
                <a:cubicBezTo>
                  <a:pt x="2343530" y="4429285"/>
                  <a:pt x="2346809" y="4430163"/>
                  <a:pt x="2346809" y="4430163"/>
                </a:cubicBezTo>
                <a:cubicBezTo>
                  <a:pt x="2349211" y="4434323"/>
                  <a:pt x="2349211" y="4434323"/>
                  <a:pt x="2349211" y="4434323"/>
                </a:cubicBezTo>
                <a:cubicBezTo>
                  <a:pt x="2351612" y="4438481"/>
                  <a:pt x="2361453" y="4441118"/>
                  <a:pt x="2357293" y="4443519"/>
                </a:cubicBezTo>
                <a:cubicBezTo>
                  <a:pt x="2358816" y="4450959"/>
                  <a:pt x="2361453" y="4441118"/>
                  <a:pt x="2363854" y="4445278"/>
                </a:cubicBezTo>
                <a:cubicBezTo>
                  <a:pt x="2366255" y="4449436"/>
                  <a:pt x="2362976" y="4448558"/>
                  <a:pt x="2362096" y="4451837"/>
                </a:cubicBezTo>
                <a:cubicBezTo>
                  <a:pt x="2367778" y="4456877"/>
                  <a:pt x="2382421" y="4467832"/>
                  <a:pt x="2382421" y="4467832"/>
                </a:cubicBezTo>
                <a:cubicBezTo>
                  <a:pt x="2393784" y="4477909"/>
                  <a:pt x="2409071" y="4499583"/>
                  <a:pt x="2414753" y="4504621"/>
                </a:cubicBezTo>
                <a:cubicBezTo>
                  <a:pt x="2417154" y="4508780"/>
                  <a:pt x="2414753" y="4504621"/>
                  <a:pt x="2415632" y="4501341"/>
                </a:cubicBezTo>
                <a:cubicBezTo>
                  <a:pt x="2414753" y="4504621"/>
                  <a:pt x="2420434" y="4509659"/>
                  <a:pt x="2420434" y="4509659"/>
                </a:cubicBezTo>
                <a:cubicBezTo>
                  <a:pt x="2420434" y="4509659"/>
                  <a:pt x="2426995" y="4511417"/>
                  <a:pt x="2426995" y="4511417"/>
                </a:cubicBezTo>
                <a:cubicBezTo>
                  <a:pt x="2429396" y="4515576"/>
                  <a:pt x="2422835" y="4513819"/>
                  <a:pt x="2426115" y="4514697"/>
                </a:cubicBezTo>
                <a:cubicBezTo>
                  <a:pt x="2427638" y="4522137"/>
                  <a:pt x="2435957" y="4517335"/>
                  <a:pt x="2430919" y="4523015"/>
                </a:cubicBezTo>
                <a:cubicBezTo>
                  <a:pt x="2443161" y="4529812"/>
                  <a:pt x="2466765" y="4546684"/>
                  <a:pt x="2470691" y="4558283"/>
                </a:cubicBezTo>
                <a:cubicBezTo>
                  <a:pt x="2467410" y="4557404"/>
                  <a:pt x="2468290" y="4554125"/>
                  <a:pt x="2472448" y="4551724"/>
                </a:cubicBezTo>
                <a:cubicBezTo>
                  <a:pt x="2491015" y="4574276"/>
                  <a:pt x="2521824" y="4603628"/>
                  <a:pt x="2534066" y="4610424"/>
                </a:cubicBezTo>
                <a:cubicBezTo>
                  <a:pt x="2539747" y="4615461"/>
                  <a:pt x="2568798" y="4651372"/>
                  <a:pt x="2585200" y="4655767"/>
                </a:cubicBezTo>
                <a:cubicBezTo>
                  <a:pt x="2590883" y="4660805"/>
                  <a:pt x="2585200" y="4655767"/>
                  <a:pt x="2584321" y="4659048"/>
                </a:cubicBezTo>
                <a:cubicBezTo>
                  <a:pt x="2594162" y="4661685"/>
                  <a:pt x="2610329" y="4680079"/>
                  <a:pt x="2618411" y="4689276"/>
                </a:cubicBezTo>
                <a:cubicBezTo>
                  <a:pt x="2618411" y="4689276"/>
                  <a:pt x="2612728" y="4684238"/>
                  <a:pt x="2608571" y="4686639"/>
                </a:cubicBezTo>
                <a:cubicBezTo>
                  <a:pt x="2629774" y="4699352"/>
                  <a:pt x="2624093" y="4694314"/>
                  <a:pt x="2622570" y="4686874"/>
                </a:cubicBezTo>
                <a:cubicBezTo>
                  <a:pt x="2645297" y="4707027"/>
                  <a:pt x="2648577" y="4707906"/>
                  <a:pt x="2658183" y="4724543"/>
                </a:cubicBezTo>
                <a:cubicBezTo>
                  <a:pt x="2658183" y="4724543"/>
                  <a:pt x="2660584" y="4728703"/>
                  <a:pt x="2660584" y="4728703"/>
                </a:cubicBezTo>
                <a:cubicBezTo>
                  <a:pt x="2660584" y="4728703"/>
                  <a:pt x="2660584" y="4728703"/>
                  <a:pt x="2663864" y="4729582"/>
                </a:cubicBezTo>
                <a:cubicBezTo>
                  <a:pt x="2663864" y="4729582"/>
                  <a:pt x="2664742" y="4726302"/>
                  <a:pt x="2664742" y="4726302"/>
                </a:cubicBezTo>
                <a:cubicBezTo>
                  <a:pt x="2664742" y="4726302"/>
                  <a:pt x="2668024" y="4727180"/>
                  <a:pt x="2670424" y="4731340"/>
                </a:cubicBezTo>
                <a:cubicBezTo>
                  <a:pt x="2670424" y="4731340"/>
                  <a:pt x="2670424" y="4731340"/>
                  <a:pt x="2667143" y="4730462"/>
                </a:cubicBezTo>
                <a:cubicBezTo>
                  <a:pt x="2667143" y="4730462"/>
                  <a:pt x="2667143" y="4730462"/>
                  <a:pt x="2666265" y="4733741"/>
                </a:cubicBezTo>
                <a:cubicBezTo>
                  <a:pt x="2669544" y="4734620"/>
                  <a:pt x="2669544" y="4734620"/>
                  <a:pt x="2672825" y="4735499"/>
                </a:cubicBezTo>
                <a:cubicBezTo>
                  <a:pt x="2675227" y="4739658"/>
                  <a:pt x="2675227" y="4739658"/>
                  <a:pt x="2675227" y="4739658"/>
                </a:cubicBezTo>
                <a:cubicBezTo>
                  <a:pt x="2677628" y="4743816"/>
                  <a:pt x="2692272" y="4754773"/>
                  <a:pt x="2685067" y="4742295"/>
                </a:cubicBezTo>
                <a:cubicBezTo>
                  <a:pt x="2687468" y="4746453"/>
                  <a:pt x="2687468" y="4746453"/>
                  <a:pt x="2690749" y="4747334"/>
                </a:cubicBezTo>
                <a:cubicBezTo>
                  <a:pt x="2690749" y="4747334"/>
                  <a:pt x="2691628" y="4744052"/>
                  <a:pt x="2688348" y="4743174"/>
                </a:cubicBezTo>
                <a:cubicBezTo>
                  <a:pt x="2688348" y="4743174"/>
                  <a:pt x="2689227" y="4739894"/>
                  <a:pt x="2685948" y="4739014"/>
                </a:cubicBezTo>
                <a:cubicBezTo>
                  <a:pt x="2689227" y="4739894"/>
                  <a:pt x="2692507" y="4740773"/>
                  <a:pt x="2692507" y="4740773"/>
                </a:cubicBezTo>
                <a:cubicBezTo>
                  <a:pt x="2694908" y="4744932"/>
                  <a:pt x="2700590" y="4749969"/>
                  <a:pt x="2709552" y="4755887"/>
                </a:cubicBezTo>
                <a:cubicBezTo>
                  <a:pt x="2720915" y="4765962"/>
                  <a:pt x="2732277" y="4776040"/>
                  <a:pt x="2741239" y="4781956"/>
                </a:cubicBezTo>
                <a:cubicBezTo>
                  <a:pt x="2744521" y="4782835"/>
                  <a:pt x="2743642" y="4786115"/>
                  <a:pt x="2743642" y="4786115"/>
                </a:cubicBezTo>
                <a:cubicBezTo>
                  <a:pt x="2743642" y="4786115"/>
                  <a:pt x="2746921" y="4786995"/>
                  <a:pt x="2746921" y="4786995"/>
                </a:cubicBezTo>
                <a:cubicBezTo>
                  <a:pt x="2753482" y="4788752"/>
                  <a:pt x="2759163" y="4793792"/>
                  <a:pt x="2761565" y="4797950"/>
                </a:cubicBezTo>
                <a:cubicBezTo>
                  <a:pt x="2764845" y="4798829"/>
                  <a:pt x="2770527" y="4803867"/>
                  <a:pt x="2773807" y="4804745"/>
                </a:cubicBezTo>
                <a:cubicBezTo>
                  <a:pt x="2779488" y="4809785"/>
                  <a:pt x="2787572" y="4818982"/>
                  <a:pt x="2793253" y="4824020"/>
                </a:cubicBezTo>
                <a:cubicBezTo>
                  <a:pt x="2792374" y="4827301"/>
                  <a:pt x="2792374" y="4827301"/>
                  <a:pt x="2792374" y="4827301"/>
                </a:cubicBezTo>
                <a:cubicBezTo>
                  <a:pt x="2795656" y="4828179"/>
                  <a:pt x="2795656" y="4828179"/>
                  <a:pt x="2798935" y="4829058"/>
                </a:cubicBezTo>
                <a:cubicBezTo>
                  <a:pt x="2801336" y="4833218"/>
                  <a:pt x="2802215" y="4829937"/>
                  <a:pt x="2802215" y="4829937"/>
                </a:cubicBezTo>
                <a:cubicBezTo>
                  <a:pt x="2799813" y="4825779"/>
                  <a:pt x="2799813" y="4825779"/>
                  <a:pt x="2799813" y="4825779"/>
                </a:cubicBezTo>
                <a:cubicBezTo>
                  <a:pt x="2805496" y="4830815"/>
                  <a:pt x="2812700" y="4843294"/>
                  <a:pt x="2820139" y="4841771"/>
                </a:cubicBezTo>
                <a:cubicBezTo>
                  <a:pt x="2819259" y="4845051"/>
                  <a:pt x="2819259" y="4845051"/>
                  <a:pt x="2822540" y="4845931"/>
                </a:cubicBezTo>
                <a:cubicBezTo>
                  <a:pt x="2824941" y="4850090"/>
                  <a:pt x="2825821" y="4846810"/>
                  <a:pt x="2825821" y="4846810"/>
                </a:cubicBezTo>
                <a:cubicBezTo>
                  <a:pt x="2833903" y="4856008"/>
                  <a:pt x="2845502" y="4852082"/>
                  <a:pt x="2847025" y="4859523"/>
                </a:cubicBezTo>
                <a:cubicBezTo>
                  <a:pt x="2843744" y="4858645"/>
                  <a:pt x="2843744" y="4858645"/>
                  <a:pt x="2843744" y="4858645"/>
                </a:cubicBezTo>
                <a:cubicBezTo>
                  <a:pt x="2838063" y="4853605"/>
                  <a:pt x="2834782" y="4852727"/>
                  <a:pt x="2833903" y="4856008"/>
                </a:cubicBezTo>
                <a:cubicBezTo>
                  <a:pt x="2833903" y="4856008"/>
                  <a:pt x="2836304" y="4860166"/>
                  <a:pt x="2839585" y="4861046"/>
                </a:cubicBezTo>
                <a:cubicBezTo>
                  <a:pt x="2841985" y="4865204"/>
                  <a:pt x="2841985" y="4865204"/>
                  <a:pt x="2841985" y="4865204"/>
                </a:cubicBezTo>
                <a:cubicBezTo>
                  <a:pt x="2840228" y="4871765"/>
                  <a:pt x="2831266" y="4865848"/>
                  <a:pt x="2829743" y="4858407"/>
                </a:cubicBezTo>
                <a:cubicBezTo>
                  <a:pt x="2831266" y="4865848"/>
                  <a:pt x="2815743" y="4858173"/>
                  <a:pt x="2824705" y="4864090"/>
                </a:cubicBezTo>
                <a:cubicBezTo>
                  <a:pt x="2833023" y="4859287"/>
                  <a:pt x="2831030" y="4879849"/>
                  <a:pt x="2845031" y="4880083"/>
                </a:cubicBezTo>
                <a:cubicBezTo>
                  <a:pt x="2847433" y="4884243"/>
                  <a:pt x="2847433" y="4884243"/>
                  <a:pt x="2847433" y="4884243"/>
                </a:cubicBezTo>
                <a:cubicBezTo>
                  <a:pt x="2847433" y="4884243"/>
                  <a:pt x="2850711" y="4885122"/>
                  <a:pt x="2850711" y="4885122"/>
                </a:cubicBezTo>
                <a:cubicBezTo>
                  <a:pt x="2853114" y="4889281"/>
                  <a:pt x="2853993" y="4886000"/>
                  <a:pt x="2853993" y="4886000"/>
                </a:cubicBezTo>
                <a:cubicBezTo>
                  <a:pt x="2850711" y="4885122"/>
                  <a:pt x="2851592" y="4881842"/>
                  <a:pt x="2851592" y="4881842"/>
                </a:cubicBezTo>
                <a:cubicBezTo>
                  <a:pt x="2854871" y="4882720"/>
                  <a:pt x="2860553" y="4887759"/>
                  <a:pt x="2861432" y="4884479"/>
                </a:cubicBezTo>
                <a:cubicBezTo>
                  <a:pt x="2859030" y="4880319"/>
                  <a:pt x="2864713" y="4885357"/>
                  <a:pt x="2865592" y="4882076"/>
                </a:cubicBezTo>
                <a:cubicBezTo>
                  <a:pt x="2859909" y="4877039"/>
                  <a:pt x="2856630" y="4876159"/>
                  <a:pt x="2850949" y="4871121"/>
                </a:cubicBezTo>
                <a:cubicBezTo>
                  <a:pt x="2854228" y="4872001"/>
                  <a:pt x="2854228" y="4872001"/>
                  <a:pt x="2854228" y="4872001"/>
                </a:cubicBezTo>
                <a:cubicBezTo>
                  <a:pt x="2857508" y="4872880"/>
                  <a:pt x="2860789" y="4873758"/>
                  <a:pt x="2861667" y="4870478"/>
                </a:cubicBezTo>
                <a:lnTo>
                  <a:pt x="2856769" y="4866135"/>
                </a:lnTo>
                <a:lnTo>
                  <a:pt x="2862737" y="4868128"/>
                </a:lnTo>
                <a:cubicBezTo>
                  <a:pt x="2866808" y="4870976"/>
                  <a:pt x="2871069" y="4874755"/>
                  <a:pt x="2877189" y="4878154"/>
                </a:cubicBezTo>
                <a:cubicBezTo>
                  <a:pt x="2861025" y="4859758"/>
                  <a:pt x="2881349" y="4875751"/>
                  <a:pt x="2889669" y="4870949"/>
                </a:cubicBezTo>
                <a:cubicBezTo>
                  <a:pt x="2892070" y="4875108"/>
                  <a:pt x="2885509" y="4873350"/>
                  <a:pt x="2885509" y="4873350"/>
                </a:cubicBezTo>
                <a:cubicBezTo>
                  <a:pt x="2884630" y="4876631"/>
                  <a:pt x="2884630" y="4876631"/>
                  <a:pt x="2884630" y="4876631"/>
                </a:cubicBezTo>
                <a:cubicBezTo>
                  <a:pt x="2881349" y="4875751"/>
                  <a:pt x="2881349" y="4875751"/>
                  <a:pt x="2883750" y="4879911"/>
                </a:cubicBezTo>
                <a:cubicBezTo>
                  <a:pt x="2883750" y="4879911"/>
                  <a:pt x="2887032" y="4880791"/>
                  <a:pt x="2890311" y="4881670"/>
                </a:cubicBezTo>
                <a:cubicBezTo>
                  <a:pt x="2893590" y="4882548"/>
                  <a:pt x="2893590" y="4882548"/>
                  <a:pt x="2893590" y="4882548"/>
                </a:cubicBezTo>
                <a:cubicBezTo>
                  <a:pt x="2895993" y="4886708"/>
                  <a:pt x="2891834" y="4889109"/>
                  <a:pt x="2898394" y="4890866"/>
                </a:cubicBezTo>
                <a:cubicBezTo>
                  <a:pt x="2895113" y="4889987"/>
                  <a:pt x="2895113" y="4889987"/>
                  <a:pt x="2891834" y="4889109"/>
                </a:cubicBezTo>
                <a:cubicBezTo>
                  <a:pt x="2888554" y="4888230"/>
                  <a:pt x="2887674" y="4891511"/>
                  <a:pt x="2890953" y="4892389"/>
                </a:cubicBezTo>
                <a:cubicBezTo>
                  <a:pt x="2890075" y="4895668"/>
                  <a:pt x="2893356" y="4896549"/>
                  <a:pt x="2896636" y="4897427"/>
                </a:cubicBezTo>
                <a:cubicBezTo>
                  <a:pt x="2899915" y="4898305"/>
                  <a:pt x="2899915" y="4898305"/>
                  <a:pt x="2903197" y="4899185"/>
                </a:cubicBezTo>
                <a:cubicBezTo>
                  <a:pt x="2909757" y="4900942"/>
                  <a:pt x="2917197" y="4899421"/>
                  <a:pt x="2911514" y="4894383"/>
                </a:cubicBezTo>
                <a:cubicBezTo>
                  <a:pt x="2914795" y="4895261"/>
                  <a:pt x="2914795" y="4895261"/>
                  <a:pt x="2915674" y="4891980"/>
                </a:cubicBezTo>
                <a:cubicBezTo>
                  <a:pt x="2915674" y="4891980"/>
                  <a:pt x="2915674" y="4891980"/>
                  <a:pt x="2913273" y="4887822"/>
                </a:cubicBezTo>
                <a:cubicBezTo>
                  <a:pt x="2916553" y="4888701"/>
                  <a:pt x="2922235" y="4893739"/>
                  <a:pt x="2928796" y="4895497"/>
                </a:cubicBezTo>
                <a:cubicBezTo>
                  <a:pt x="2922235" y="4893739"/>
                  <a:pt x="2916553" y="4888701"/>
                  <a:pt x="2918954" y="4892860"/>
                </a:cubicBezTo>
                <a:cubicBezTo>
                  <a:pt x="2920476" y="4900299"/>
                  <a:pt x="2928796" y="4895497"/>
                  <a:pt x="2930317" y="4902935"/>
                </a:cubicBezTo>
                <a:cubicBezTo>
                  <a:pt x="2929439" y="4906217"/>
                  <a:pt x="2929439" y="4906217"/>
                  <a:pt x="2929439" y="4906217"/>
                </a:cubicBezTo>
                <a:cubicBezTo>
                  <a:pt x="2929439" y="4906217"/>
                  <a:pt x="2929439" y="4906217"/>
                  <a:pt x="2932718" y="4907095"/>
                </a:cubicBezTo>
                <a:cubicBezTo>
                  <a:pt x="2932718" y="4907095"/>
                  <a:pt x="2932718" y="4907095"/>
                  <a:pt x="2935999" y="4907975"/>
                </a:cubicBezTo>
                <a:cubicBezTo>
                  <a:pt x="2936878" y="4904694"/>
                  <a:pt x="2936878" y="4904694"/>
                  <a:pt x="2936878" y="4904694"/>
                </a:cubicBezTo>
                <a:cubicBezTo>
                  <a:pt x="2939281" y="4908854"/>
                  <a:pt x="2939281" y="4908854"/>
                  <a:pt x="2941680" y="4913011"/>
                </a:cubicBezTo>
                <a:cubicBezTo>
                  <a:pt x="2949121" y="4911491"/>
                  <a:pt x="2954802" y="4916527"/>
                  <a:pt x="2961363" y="4918285"/>
                </a:cubicBezTo>
                <a:cubicBezTo>
                  <a:pt x="2958082" y="4917407"/>
                  <a:pt x="2954802" y="4916527"/>
                  <a:pt x="2954802" y="4916527"/>
                </a:cubicBezTo>
                <a:cubicBezTo>
                  <a:pt x="2967044" y="4923324"/>
                  <a:pt x="2964643" y="4919164"/>
                  <a:pt x="2972726" y="4928362"/>
                </a:cubicBezTo>
                <a:cubicBezTo>
                  <a:pt x="2969445" y="4927484"/>
                  <a:pt x="2968566" y="4930764"/>
                  <a:pt x="2968566" y="4930764"/>
                </a:cubicBezTo>
                <a:cubicBezTo>
                  <a:pt x="2968566" y="4930764"/>
                  <a:pt x="2971848" y="4931642"/>
                  <a:pt x="2971848" y="4931642"/>
                </a:cubicBezTo>
                <a:cubicBezTo>
                  <a:pt x="2970967" y="4934923"/>
                  <a:pt x="2970967" y="4934923"/>
                  <a:pt x="2970967" y="4934923"/>
                </a:cubicBezTo>
                <a:cubicBezTo>
                  <a:pt x="2953045" y="4923088"/>
                  <a:pt x="2967688" y="4934044"/>
                  <a:pt x="2966810" y="4937324"/>
                </a:cubicBezTo>
                <a:cubicBezTo>
                  <a:pt x="2957847" y="4931407"/>
                  <a:pt x="2948885" y="4925491"/>
                  <a:pt x="2939043" y="4922854"/>
                </a:cubicBezTo>
                <a:cubicBezTo>
                  <a:pt x="2939923" y="4919573"/>
                  <a:pt x="2939923" y="4919573"/>
                  <a:pt x="2939923" y="4919573"/>
                </a:cubicBezTo>
                <a:cubicBezTo>
                  <a:pt x="2934243" y="4914534"/>
                  <a:pt x="2930961" y="4913655"/>
                  <a:pt x="2927680" y="4912777"/>
                </a:cubicBezTo>
                <a:cubicBezTo>
                  <a:pt x="2933362" y="4917815"/>
                  <a:pt x="2936642" y="4918694"/>
                  <a:pt x="2935764" y="4921974"/>
                </a:cubicBezTo>
                <a:cubicBezTo>
                  <a:pt x="2926802" y="4916057"/>
                  <a:pt x="2925924" y="4919338"/>
                  <a:pt x="2920241" y="4914300"/>
                </a:cubicBezTo>
                <a:cubicBezTo>
                  <a:pt x="2920241" y="4914300"/>
                  <a:pt x="2916961" y="4913420"/>
                  <a:pt x="2917839" y="4910140"/>
                </a:cubicBezTo>
                <a:cubicBezTo>
                  <a:pt x="2914560" y="4909260"/>
                  <a:pt x="2914560" y="4909260"/>
                  <a:pt x="2914560" y="4909260"/>
                </a:cubicBezTo>
                <a:cubicBezTo>
                  <a:pt x="2911279" y="4908382"/>
                  <a:pt x="2907999" y="4907503"/>
                  <a:pt x="2910401" y="4911663"/>
                </a:cubicBezTo>
                <a:cubicBezTo>
                  <a:pt x="2912801" y="4915821"/>
                  <a:pt x="2912801" y="4915821"/>
                  <a:pt x="2912801" y="4915821"/>
                </a:cubicBezTo>
                <a:cubicBezTo>
                  <a:pt x="2911923" y="4919100"/>
                  <a:pt x="2915203" y="4919981"/>
                  <a:pt x="2918484" y="4920859"/>
                </a:cubicBezTo>
                <a:cubicBezTo>
                  <a:pt x="2921765" y="4921739"/>
                  <a:pt x="2921765" y="4921739"/>
                  <a:pt x="2921765" y="4921739"/>
                </a:cubicBezTo>
                <a:cubicBezTo>
                  <a:pt x="2922643" y="4918458"/>
                  <a:pt x="2922643" y="4918458"/>
                  <a:pt x="2922643" y="4918458"/>
                </a:cubicBezTo>
                <a:cubicBezTo>
                  <a:pt x="2932484" y="4921095"/>
                  <a:pt x="2952809" y="4937090"/>
                  <a:pt x="2965929" y="4940604"/>
                </a:cubicBezTo>
                <a:cubicBezTo>
                  <a:pt x="2968331" y="4944764"/>
                  <a:pt x="2968331" y="4944764"/>
                  <a:pt x="2968331" y="4944764"/>
                </a:cubicBezTo>
                <a:cubicBezTo>
                  <a:pt x="2968331" y="4944764"/>
                  <a:pt x="2968331" y="4944764"/>
                  <a:pt x="2971612" y="4945642"/>
                </a:cubicBezTo>
                <a:cubicBezTo>
                  <a:pt x="2971612" y="4945642"/>
                  <a:pt x="2974892" y="4946522"/>
                  <a:pt x="2974892" y="4946522"/>
                </a:cubicBezTo>
                <a:cubicBezTo>
                  <a:pt x="2981452" y="4948279"/>
                  <a:pt x="2990414" y="4954196"/>
                  <a:pt x="2992815" y="4958356"/>
                </a:cubicBezTo>
                <a:cubicBezTo>
                  <a:pt x="2993695" y="4955076"/>
                  <a:pt x="2993695" y="4955076"/>
                  <a:pt x="2993695" y="4955076"/>
                </a:cubicBezTo>
                <a:cubicBezTo>
                  <a:pt x="2996095" y="4959234"/>
                  <a:pt x="2996095" y="4959234"/>
                  <a:pt x="2996095" y="4959234"/>
                </a:cubicBezTo>
                <a:cubicBezTo>
                  <a:pt x="2996095" y="4959234"/>
                  <a:pt x="2998496" y="4963394"/>
                  <a:pt x="3001778" y="4964274"/>
                </a:cubicBezTo>
                <a:cubicBezTo>
                  <a:pt x="3001778" y="4964274"/>
                  <a:pt x="3005057" y="4965153"/>
                  <a:pt x="3005937" y="4961873"/>
                </a:cubicBezTo>
                <a:cubicBezTo>
                  <a:pt x="3037859" y="4973942"/>
                  <a:pt x="3051624" y="4988177"/>
                  <a:pt x="3075465" y="4991048"/>
                </a:cubicBezTo>
                <a:cubicBezTo>
                  <a:pt x="3074587" y="4994330"/>
                  <a:pt x="3077866" y="4995208"/>
                  <a:pt x="3081147" y="4996088"/>
                </a:cubicBezTo>
                <a:cubicBezTo>
                  <a:pt x="3081147" y="4996088"/>
                  <a:pt x="3084428" y="4996967"/>
                  <a:pt x="3084428" y="4996967"/>
                </a:cubicBezTo>
                <a:cubicBezTo>
                  <a:pt x="3085306" y="4993685"/>
                  <a:pt x="3085306" y="4993685"/>
                  <a:pt x="3085306" y="4993685"/>
                </a:cubicBezTo>
                <a:cubicBezTo>
                  <a:pt x="3086829" y="5001126"/>
                  <a:pt x="3096669" y="5003762"/>
                  <a:pt x="3103230" y="5005520"/>
                </a:cubicBezTo>
                <a:cubicBezTo>
                  <a:pt x="3103230" y="5005520"/>
                  <a:pt x="3106511" y="5006399"/>
                  <a:pt x="3106511" y="5006399"/>
                </a:cubicBezTo>
                <a:cubicBezTo>
                  <a:pt x="3108911" y="5010558"/>
                  <a:pt x="3108911" y="5010558"/>
                  <a:pt x="3113070" y="5008157"/>
                </a:cubicBezTo>
                <a:cubicBezTo>
                  <a:pt x="3116351" y="5009036"/>
                  <a:pt x="3116351" y="5009036"/>
                  <a:pt x="3116351" y="5009036"/>
                </a:cubicBezTo>
                <a:cubicBezTo>
                  <a:pt x="3116351" y="5009036"/>
                  <a:pt x="3115473" y="5012317"/>
                  <a:pt x="3118751" y="5013195"/>
                </a:cubicBezTo>
                <a:cubicBezTo>
                  <a:pt x="3118751" y="5013195"/>
                  <a:pt x="3118751" y="5013195"/>
                  <a:pt x="3122032" y="5014073"/>
                </a:cubicBezTo>
                <a:cubicBezTo>
                  <a:pt x="3129472" y="5012551"/>
                  <a:pt x="3139956" y="5025909"/>
                  <a:pt x="3141713" y="5019348"/>
                </a:cubicBezTo>
                <a:cubicBezTo>
                  <a:pt x="3141713" y="5019348"/>
                  <a:pt x="3141713" y="5019348"/>
                  <a:pt x="3144995" y="5020227"/>
                </a:cubicBezTo>
                <a:cubicBezTo>
                  <a:pt x="3148274" y="5021105"/>
                  <a:pt x="3151555" y="5021985"/>
                  <a:pt x="3151555" y="5021985"/>
                </a:cubicBezTo>
                <a:cubicBezTo>
                  <a:pt x="3151555" y="5021985"/>
                  <a:pt x="3154835" y="5022864"/>
                  <a:pt x="3154835" y="5022864"/>
                </a:cubicBezTo>
                <a:cubicBezTo>
                  <a:pt x="3156358" y="5030304"/>
                  <a:pt x="3171237" y="5027258"/>
                  <a:pt x="3177797" y="5029016"/>
                </a:cubicBezTo>
                <a:cubicBezTo>
                  <a:pt x="3187638" y="5031653"/>
                  <a:pt x="3179319" y="5036456"/>
                  <a:pt x="3189161" y="5039093"/>
                </a:cubicBezTo>
                <a:cubicBezTo>
                  <a:pt x="3189161" y="5039093"/>
                  <a:pt x="3192440" y="5039972"/>
                  <a:pt x="3191561" y="5043251"/>
                </a:cubicBezTo>
                <a:cubicBezTo>
                  <a:pt x="3191561" y="5043251"/>
                  <a:pt x="3194841" y="5044131"/>
                  <a:pt x="3194841" y="5044131"/>
                </a:cubicBezTo>
                <a:cubicBezTo>
                  <a:pt x="3198123" y="5045010"/>
                  <a:pt x="3198123" y="5045010"/>
                  <a:pt x="3195720" y="5040850"/>
                </a:cubicBezTo>
                <a:cubicBezTo>
                  <a:pt x="3195720" y="5040850"/>
                  <a:pt x="3195720" y="5040850"/>
                  <a:pt x="3192440" y="5039972"/>
                </a:cubicBezTo>
                <a:cubicBezTo>
                  <a:pt x="3199880" y="5038449"/>
                  <a:pt x="3205562" y="5043487"/>
                  <a:pt x="3206440" y="5040207"/>
                </a:cubicBezTo>
                <a:cubicBezTo>
                  <a:pt x="3215401" y="5046124"/>
                  <a:pt x="3205562" y="5043487"/>
                  <a:pt x="3204682" y="5046768"/>
                </a:cubicBezTo>
                <a:lnTo>
                  <a:pt x="3200777" y="5049024"/>
                </a:lnTo>
                <a:lnTo>
                  <a:pt x="3182802" y="5042937"/>
                </a:lnTo>
                <a:cubicBezTo>
                  <a:pt x="3164319" y="5037490"/>
                  <a:pt x="3152140" y="5036205"/>
                  <a:pt x="3134918" y="5031590"/>
                </a:cubicBezTo>
                <a:cubicBezTo>
                  <a:pt x="3134918" y="5031590"/>
                  <a:pt x="3135797" y="5028310"/>
                  <a:pt x="3132517" y="5027430"/>
                </a:cubicBezTo>
                <a:cubicBezTo>
                  <a:pt x="3132517" y="5027430"/>
                  <a:pt x="3129237" y="5026552"/>
                  <a:pt x="3129237" y="5026552"/>
                </a:cubicBezTo>
                <a:cubicBezTo>
                  <a:pt x="3119395" y="5023915"/>
                  <a:pt x="3116116" y="5023036"/>
                  <a:pt x="3111956" y="5025438"/>
                </a:cubicBezTo>
                <a:cubicBezTo>
                  <a:pt x="3125078" y="5028953"/>
                  <a:pt x="3125078" y="5028953"/>
                  <a:pt x="3125078" y="5028953"/>
                </a:cubicBezTo>
                <a:cubicBezTo>
                  <a:pt x="3125078" y="5028953"/>
                  <a:pt x="3121797" y="5028075"/>
                  <a:pt x="3120918" y="5031354"/>
                </a:cubicBezTo>
                <a:cubicBezTo>
                  <a:pt x="3120918" y="5031354"/>
                  <a:pt x="3124199" y="5032234"/>
                  <a:pt x="3124199" y="5032234"/>
                </a:cubicBezTo>
                <a:cubicBezTo>
                  <a:pt x="3127479" y="5033113"/>
                  <a:pt x="3127479" y="5033113"/>
                  <a:pt x="3127479" y="5033113"/>
                </a:cubicBezTo>
                <a:cubicBezTo>
                  <a:pt x="3130758" y="5033991"/>
                  <a:pt x="3130758" y="5033991"/>
                  <a:pt x="3130758" y="5033991"/>
                </a:cubicBezTo>
                <a:cubicBezTo>
                  <a:pt x="3135561" y="5042309"/>
                  <a:pt x="3137083" y="5049750"/>
                  <a:pt x="3159167" y="5059182"/>
                </a:cubicBezTo>
                <a:cubicBezTo>
                  <a:pt x="3172053" y="5076698"/>
                  <a:pt x="3202217" y="5095329"/>
                  <a:pt x="3223421" y="5108042"/>
                </a:cubicBezTo>
                <a:cubicBezTo>
                  <a:pt x="3226702" y="5108920"/>
                  <a:pt x="3225824" y="5112200"/>
                  <a:pt x="3225824" y="5112200"/>
                </a:cubicBezTo>
                <a:cubicBezTo>
                  <a:pt x="3225824" y="5112200"/>
                  <a:pt x="3224945" y="5115481"/>
                  <a:pt x="3228223" y="5116360"/>
                </a:cubicBezTo>
                <a:cubicBezTo>
                  <a:pt x="3228223" y="5116360"/>
                  <a:pt x="3224945" y="5115481"/>
                  <a:pt x="3224065" y="5118761"/>
                </a:cubicBezTo>
                <a:cubicBezTo>
                  <a:pt x="3230626" y="5120519"/>
                  <a:pt x="3233907" y="5121398"/>
                  <a:pt x="3233907" y="5121398"/>
                </a:cubicBezTo>
                <a:cubicBezTo>
                  <a:pt x="3251830" y="5133233"/>
                  <a:pt x="3277193" y="5143544"/>
                  <a:pt x="3292714" y="5151219"/>
                </a:cubicBezTo>
                <a:cubicBezTo>
                  <a:pt x="3295117" y="5155379"/>
                  <a:pt x="3288556" y="5153620"/>
                  <a:pt x="3285275" y="5152742"/>
                </a:cubicBezTo>
                <a:cubicBezTo>
                  <a:pt x="3294237" y="5158659"/>
                  <a:pt x="3331842" y="5175767"/>
                  <a:pt x="3319365" y="5182971"/>
                </a:cubicBezTo>
                <a:cubicBezTo>
                  <a:pt x="3312805" y="5181213"/>
                  <a:pt x="3312805" y="5181213"/>
                  <a:pt x="3312805" y="5181213"/>
                </a:cubicBezTo>
                <a:cubicBezTo>
                  <a:pt x="3309524" y="5180334"/>
                  <a:pt x="3309524" y="5180334"/>
                  <a:pt x="3309524" y="5180334"/>
                </a:cubicBezTo>
                <a:cubicBezTo>
                  <a:pt x="3309524" y="5180334"/>
                  <a:pt x="3308645" y="5183614"/>
                  <a:pt x="3311927" y="5184492"/>
                </a:cubicBezTo>
                <a:cubicBezTo>
                  <a:pt x="3318486" y="5186251"/>
                  <a:pt x="3318486" y="5186251"/>
                  <a:pt x="3318486" y="5186251"/>
                </a:cubicBezTo>
                <a:cubicBezTo>
                  <a:pt x="3304486" y="5186015"/>
                  <a:pt x="3285683" y="5177461"/>
                  <a:pt x="3266002" y="5172187"/>
                </a:cubicBezTo>
                <a:cubicBezTo>
                  <a:pt x="3245205" y="5184194"/>
                  <a:pt x="3297454" y="5212257"/>
                  <a:pt x="3342499" y="5227844"/>
                </a:cubicBezTo>
                <a:cubicBezTo>
                  <a:pt x="3344900" y="5232004"/>
                  <a:pt x="3340742" y="5234405"/>
                  <a:pt x="3348824" y="5243600"/>
                </a:cubicBezTo>
                <a:cubicBezTo>
                  <a:pt x="3339862" y="5237684"/>
                  <a:pt x="3338984" y="5240964"/>
                  <a:pt x="3338105" y="5244245"/>
                </a:cubicBezTo>
                <a:cubicBezTo>
                  <a:pt x="3311863" y="5237212"/>
                  <a:pt x="3286500" y="5226901"/>
                  <a:pt x="3260257" y="5219869"/>
                </a:cubicBezTo>
                <a:cubicBezTo>
                  <a:pt x="3243856" y="5215475"/>
                  <a:pt x="3258499" y="5226430"/>
                  <a:pt x="3243621" y="5229475"/>
                </a:cubicBezTo>
                <a:cubicBezTo>
                  <a:pt x="3228099" y="5221800"/>
                  <a:pt x="3220658" y="5223323"/>
                  <a:pt x="3201857" y="5214769"/>
                </a:cubicBezTo>
                <a:cubicBezTo>
                  <a:pt x="3200977" y="5218050"/>
                  <a:pt x="3206659" y="5223087"/>
                  <a:pt x="3219780" y="5226604"/>
                </a:cubicBezTo>
                <a:cubicBezTo>
                  <a:pt x="3213219" y="5224845"/>
                  <a:pt x="3205781" y="5226368"/>
                  <a:pt x="3193538" y="5219573"/>
                </a:cubicBezTo>
                <a:cubicBezTo>
                  <a:pt x="3199219" y="5224609"/>
                  <a:pt x="3195061" y="5227011"/>
                  <a:pt x="3204023" y="5232929"/>
                </a:cubicBezTo>
                <a:cubicBezTo>
                  <a:pt x="3150016" y="5211425"/>
                  <a:pt x="3096009" y="5189924"/>
                  <a:pt x="3042882" y="5165139"/>
                </a:cubicBezTo>
                <a:cubicBezTo>
                  <a:pt x="3036320" y="5163382"/>
                  <a:pt x="3029761" y="5161624"/>
                  <a:pt x="3027359" y="5157464"/>
                </a:cubicBezTo>
                <a:cubicBezTo>
                  <a:pt x="2396387" y="4861828"/>
                  <a:pt x="1977317" y="4260841"/>
                  <a:pt x="1894782" y="3584788"/>
                </a:cubicBezTo>
                <a:cubicBezTo>
                  <a:pt x="1894782" y="3584788"/>
                  <a:pt x="1894782" y="3584788"/>
                  <a:pt x="1895662" y="3581506"/>
                </a:cubicBezTo>
                <a:cubicBezTo>
                  <a:pt x="1895662" y="3581506"/>
                  <a:pt x="1896540" y="3578226"/>
                  <a:pt x="1896540" y="3578226"/>
                </a:cubicBezTo>
                <a:cubicBezTo>
                  <a:pt x="1898061" y="3585666"/>
                  <a:pt x="1902221" y="3583265"/>
                  <a:pt x="1900698" y="3575825"/>
                </a:cubicBezTo>
                <a:cubicBezTo>
                  <a:pt x="1902221" y="3583265"/>
                  <a:pt x="1902221" y="3583265"/>
                  <a:pt x="1902221" y="3583265"/>
                </a:cubicBezTo>
                <a:cubicBezTo>
                  <a:pt x="1904622" y="3587425"/>
                  <a:pt x="1904622" y="3587425"/>
                  <a:pt x="1908782" y="3585022"/>
                </a:cubicBezTo>
                <a:cubicBezTo>
                  <a:pt x="1908782" y="3585022"/>
                  <a:pt x="1909661" y="3581742"/>
                  <a:pt x="1907259" y="3577584"/>
                </a:cubicBezTo>
                <a:cubicBezTo>
                  <a:pt x="1904858" y="3573425"/>
                  <a:pt x="1904858" y="3573425"/>
                  <a:pt x="1904858" y="3573425"/>
                </a:cubicBezTo>
                <a:cubicBezTo>
                  <a:pt x="1905737" y="3570143"/>
                  <a:pt x="1905737" y="3570143"/>
                  <a:pt x="1905737" y="3570143"/>
                </a:cubicBezTo>
                <a:cubicBezTo>
                  <a:pt x="1912298" y="3571902"/>
                  <a:pt x="1913176" y="3568620"/>
                  <a:pt x="1911655" y="3561181"/>
                </a:cubicBezTo>
                <a:cubicBezTo>
                  <a:pt x="1906851" y="3552863"/>
                  <a:pt x="1908374" y="3560303"/>
                  <a:pt x="1902693" y="3555264"/>
                </a:cubicBezTo>
                <a:cubicBezTo>
                  <a:pt x="1904214" y="3562704"/>
                  <a:pt x="1904214" y="3562704"/>
                  <a:pt x="1904214" y="3562704"/>
                </a:cubicBezTo>
                <a:cubicBezTo>
                  <a:pt x="1901813" y="3558544"/>
                  <a:pt x="1902693" y="3555264"/>
                  <a:pt x="1898533" y="3557666"/>
                </a:cubicBezTo>
                <a:cubicBezTo>
                  <a:pt x="1897653" y="3560947"/>
                  <a:pt x="1896775" y="3564227"/>
                  <a:pt x="1899176" y="3568386"/>
                </a:cubicBezTo>
                <a:cubicBezTo>
                  <a:pt x="1901577" y="3572544"/>
                  <a:pt x="1901577" y="3572544"/>
                  <a:pt x="1901577" y="3572544"/>
                </a:cubicBezTo>
                <a:cubicBezTo>
                  <a:pt x="1898298" y="3571666"/>
                  <a:pt x="1899176" y="3568386"/>
                  <a:pt x="1895896" y="3567506"/>
                </a:cubicBezTo>
                <a:cubicBezTo>
                  <a:pt x="1896775" y="3564227"/>
                  <a:pt x="1896775" y="3564227"/>
                  <a:pt x="1896775" y="3564227"/>
                </a:cubicBezTo>
                <a:cubicBezTo>
                  <a:pt x="1894373" y="3560067"/>
                  <a:pt x="1894373" y="3560067"/>
                  <a:pt x="1894373" y="3560067"/>
                </a:cubicBezTo>
                <a:cubicBezTo>
                  <a:pt x="1891094" y="3559188"/>
                  <a:pt x="1891094" y="3559188"/>
                  <a:pt x="1891094" y="3559188"/>
                </a:cubicBezTo>
                <a:cubicBezTo>
                  <a:pt x="1884597" y="3504711"/>
                  <a:pt x="1882259" y="3447831"/>
                  <a:pt x="1879920" y="3390951"/>
                </a:cubicBezTo>
                <a:cubicBezTo>
                  <a:pt x="1883200" y="3391830"/>
                  <a:pt x="1887359" y="3389429"/>
                  <a:pt x="1885837" y="3381989"/>
                </a:cubicBezTo>
                <a:cubicBezTo>
                  <a:pt x="1882557" y="3381111"/>
                  <a:pt x="1882557" y="3381111"/>
                  <a:pt x="1882557" y="3381111"/>
                </a:cubicBezTo>
                <a:cubicBezTo>
                  <a:pt x="1878180" y="3200631"/>
                  <a:pt x="1900280" y="3013184"/>
                  <a:pt x="1949501" y="2829488"/>
                </a:cubicBezTo>
                <a:cubicBezTo>
                  <a:pt x="2065523" y="2396490"/>
                  <a:pt x="2313805" y="2034089"/>
                  <a:pt x="2643562" y="1774383"/>
                </a:cubicBezTo>
                <a:cubicBezTo>
                  <a:pt x="2638523" y="1780064"/>
                  <a:pt x="2637645" y="1783344"/>
                  <a:pt x="2640925" y="1784224"/>
                </a:cubicBezTo>
                <a:cubicBezTo>
                  <a:pt x="2669161" y="1770694"/>
                  <a:pt x="2664357" y="1762376"/>
                  <a:pt x="2686913" y="1743809"/>
                </a:cubicBezTo>
                <a:cubicBezTo>
                  <a:pt x="2686913" y="1743809"/>
                  <a:pt x="2683632" y="1742931"/>
                  <a:pt x="2683632" y="1742931"/>
                </a:cubicBezTo>
                <a:cubicBezTo>
                  <a:pt x="2705305" y="1727642"/>
                  <a:pt x="2722823" y="1714756"/>
                  <a:pt x="2744497" y="1699471"/>
                </a:cubicBezTo>
                <a:cubicBezTo>
                  <a:pt x="2751936" y="1697948"/>
                  <a:pt x="2777770" y="1680260"/>
                  <a:pt x="2782809" y="1674577"/>
                </a:cubicBezTo>
                <a:cubicBezTo>
                  <a:pt x="2786090" y="1675456"/>
                  <a:pt x="2786969" y="1672176"/>
                  <a:pt x="2786969" y="1672176"/>
                </a:cubicBezTo>
                <a:cubicBezTo>
                  <a:pt x="2791128" y="1669775"/>
                  <a:pt x="2791128" y="1669775"/>
                  <a:pt x="2787847" y="1668896"/>
                </a:cubicBezTo>
                <a:cubicBezTo>
                  <a:pt x="2791128" y="1669775"/>
                  <a:pt x="2792007" y="1666495"/>
                  <a:pt x="2795287" y="1667374"/>
                </a:cubicBezTo>
                <a:cubicBezTo>
                  <a:pt x="2800324" y="1661693"/>
                  <a:pt x="2808643" y="1656889"/>
                  <a:pt x="2812803" y="1654488"/>
                </a:cubicBezTo>
                <a:cubicBezTo>
                  <a:pt x="2830319" y="1641602"/>
                  <a:pt x="2850235" y="1632876"/>
                  <a:pt x="2867751" y="1619990"/>
                </a:cubicBezTo>
                <a:cubicBezTo>
                  <a:pt x="2876070" y="1615187"/>
                  <a:pt x="2884388" y="1610385"/>
                  <a:pt x="2892707" y="1605583"/>
                </a:cubicBezTo>
                <a:cubicBezTo>
                  <a:pt x="2909345" y="1595977"/>
                  <a:pt x="2929260" y="1587250"/>
                  <a:pt x="2945898" y="1577646"/>
                </a:cubicBezTo>
                <a:cubicBezTo>
                  <a:pt x="2945898" y="1577646"/>
                  <a:pt x="2945019" y="1580925"/>
                  <a:pt x="2945019" y="1580925"/>
                </a:cubicBezTo>
                <a:cubicBezTo>
                  <a:pt x="2949179" y="1578524"/>
                  <a:pt x="2950057" y="1575243"/>
                  <a:pt x="2954215" y="1572842"/>
                </a:cubicBezTo>
                <a:cubicBezTo>
                  <a:pt x="3029843" y="1533338"/>
                  <a:pt x="3107651" y="1498813"/>
                  <a:pt x="3187642" y="1469266"/>
                </a:cubicBezTo>
                <a:lnTo>
                  <a:pt x="3206518" y="1462968"/>
                </a:lnTo>
                <a:lnTo>
                  <a:pt x="3279061" y="1433119"/>
                </a:lnTo>
                <a:lnTo>
                  <a:pt x="3268731" y="1435621"/>
                </a:lnTo>
                <a:lnTo>
                  <a:pt x="3291288" y="1428088"/>
                </a:lnTo>
                <a:lnTo>
                  <a:pt x="3299007" y="1424913"/>
                </a:lnTo>
                <a:close/>
                <a:moveTo>
                  <a:pt x="2502762" y="1367737"/>
                </a:moveTo>
                <a:cubicBezTo>
                  <a:pt x="2499088" y="1373406"/>
                  <a:pt x="2499088" y="1373406"/>
                  <a:pt x="2499088" y="1373406"/>
                </a:cubicBezTo>
                <a:cubicBezTo>
                  <a:pt x="2500087" y="1378077"/>
                  <a:pt x="2504758" y="1377078"/>
                  <a:pt x="2508432" y="1371410"/>
                </a:cubicBezTo>
                <a:cubicBezTo>
                  <a:pt x="2496914" y="1386080"/>
                  <a:pt x="2485814" y="1397000"/>
                  <a:pt x="2472589" y="1406541"/>
                </a:cubicBezTo>
                <a:lnTo>
                  <a:pt x="2428360" y="1430993"/>
                </a:lnTo>
                <a:lnTo>
                  <a:pt x="2427665" y="1427740"/>
                </a:lnTo>
                <a:cubicBezTo>
                  <a:pt x="2427665" y="1427740"/>
                  <a:pt x="2423991" y="1433409"/>
                  <a:pt x="2423991" y="1433409"/>
                </a:cubicBezTo>
                <a:cubicBezTo>
                  <a:pt x="2414650" y="1435405"/>
                  <a:pt x="2415648" y="1440075"/>
                  <a:pt x="2406305" y="1442071"/>
                </a:cubicBezTo>
                <a:cubicBezTo>
                  <a:pt x="2401635" y="1443068"/>
                  <a:pt x="2401635" y="1443068"/>
                  <a:pt x="2401635" y="1443068"/>
                </a:cubicBezTo>
                <a:cubicBezTo>
                  <a:pt x="2401635" y="1443068"/>
                  <a:pt x="2402632" y="1447739"/>
                  <a:pt x="2402632" y="1447739"/>
                </a:cubicBezTo>
                <a:cubicBezTo>
                  <a:pt x="2397962" y="1448738"/>
                  <a:pt x="2397962" y="1448738"/>
                  <a:pt x="2397962" y="1448738"/>
                </a:cubicBezTo>
                <a:lnTo>
                  <a:pt x="2368524" y="1462091"/>
                </a:lnTo>
                <a:lnTo>
                  <a:pt x="2436136" y="1405006"/>
                </a:lnTo>
                <a:lnTo>
                  <a:pt x="2447028" y="1404065"/>
                </a:lnTo>
                <a:cubicBezTo>
                  <a:pt x="2460542" y="1398736"/>
                  <a:pt x="2475395" y="1388235"/>
                  <a:pt x="2493419" y="1369732"/>
                </a:cubicBezTo>
                <a:cubicBezTo>
                  <a:pt x="2493419" y="1369732"/>
                  <a:pt x="2498091" y="1368735"/>
                  <a:pt x="2502762" y="1367737"/>
                </a:cubicBezTo>
                <a:close/>
                <a:moveTo>
                  <a:pt x="3694920" y="1351768"/>
                </a:moveTo>
                <a:lnTo>
                  <a:pt x="3592642" y="1364711"/>
                </a:lnTo>
                <a:lnTo>
                  <a:pt x="3590251" y="1366035"/>
                </a:lnTo>
                <a:lnTo>
                  <a:pt x="3570147" y="1371907"/>
                </a:lnTo>
                <a:lnTo>
                  <a:pt x="3581954" y="1369853"/>
                </a:lnTo>
                <a:lnTo>
                  <a:pt x="3656160" y="1363370"/>
                </a:lnTo>
                <a:close/>
                <a:moveTo>
                  <a:pt x="2840435" y="1256522"/>
                </a:moveTo>
                <a:cubicBezTo>
                  <a:pt x="2814405" y="1271852"/>
                  <a:pt x="2779032" y="1289177"/>
                  <a:pt x="2754000" y="1309177"/>
                </a:cubicBezTo>
                <a:cubicBezTo>
                  <a:pt x="2727471" y="1322172"/>
                  <a:pt x="2696248" y="1338915"/>
                  <a:pt x="2675675" y="1354070"/>
                </a:cubicBezTo>
                <a:lnTo>
                  <a:pt x="2664839" y="1363575"/>
                </a:lnTo>
                <a:lnTo>
                  <a:pt x="2606905" y="1394572"/>
                </a:lnTo>
                <a:lnTo>
                  <a:pt x="2606162" y="1394488"/>
                </a:lnTo>
                <a:lnTo>
                  <a:pt x="2606032" y="1395039"/>
                </a:lnTo>
                <a:lnTo>
                  <a:pt x="2569460" y="1414607"/>
                </a:lnTo>
                <a:lnTo>
                  <a:pt x="2535666" y="1437142"/>
                </a:lnTo>
                <a:lnTo>
                  <a:pt x="2557774" y="1419478"/>
                </a:lnTo>
                <a:cubicBezTo>
                  <a:pt x="2617181" y="1377482"/>
                  <a:pt x="2686928" y="1338159"/>
                  <a:pt x="2743660" y="1306503"/>
                </a:cubicBezTo>
                <a:cubicBezTo>
                  <a:pt x="2765019" y="1292171"/>
                  <a:pt x="2787377" y="1282510"/>
                  <a:pt x="2803068" y="1264505"/>
                </a:cubicBezTo>
                <a:cubicBezTo>
                  <a:pt x="2799394" y="1270174"/>
                  <a:pt x="2809734" y="1272849"/>
                  <a:pt x="2840435" y="1256522"/>
                </a:cubicBezTo>
                <a:close/>
                <a:moveTo>
                  <a:pt x="4291945" y="1253435"/>
                </a:moveTo>
                <a:cubicBezTo>
                  <a:pt x="4288620" y="1252908"/>
                  <a:pt x="4285780" y="1253972"/>
                  <a:pt x="4284137" y="1260101"/>
                </a:cubicBezTo>
                <a:cubicBezTo>
                  <a:pt x="4280853" y="1272360"/>
                  <a:pt x="4289390" y="1273187"/>
                  <a:pt x="4298921" y="1275741"/>
                </a:cubicBezTo>
                <a:cubicBezTo>
                  <a:pt x="4349411" y="1283430"/>
                  <a:pt x="4400898" y="1292848"/>
                  <a:pt x="4450293" y="1304623"/>
                </a:cubicBezTo>
                <a:cubicBezTo>
                  <a:pt x="4553327" y="1330041"/>
                  <a:pt x="4653016" y="1361132"/>
                  <a:pt x="4748991" y="1398504"/>
                </a:cubicBezTo>
                <a:lnTo>
                  <a:pt x="4900593" y="1470664"/>
                </a:lnTo>
                <a:lnTo>
                  <a:pt x="4850303" y="1427852"/>
                </a:lnTo>
                <a:lnTo>
                  <a:pt x="4826319" y="1412622"/>
                </a:lnTo>
                <a:lnTo>
                  <a:pt x="4657237" y="1344015"/>
                </a:lnTo>
                <a:cubicBezTo>
                  <a:pt x="4555286" y="1305020"/>
                  <a:pt x="4447497" y="1287816"/>
                  <a:pt x="4341169" y="1265164"/>
                </a:cubicBezTo>
                <a:cubicBezTo>
                  <a:pt x="4328547" y="1263242"/>
                  <a:pt x="4314927" y="1259592"/>
                  <a:pt x="4302669" y="1256309"/>
                </a:cubicBezTo>
                <a:cubicBezTo>
                  <a:pt x="4299082" y="1256077"/>
                  <a:pt x="4295271" y="1253960"/>
                  <a:pt x="4291945" y="1253435"/>
                </a:cubicBezTo>
                <a:close/>
                <a:moveTo>
                  <a:pt x="3498102" y="1245800"/>
                </a:moveTo>
                <a:lnTo>
                  <a:pt x="3459267" y="1255133"/>
                </a:lnTo>
                <a:lnTo>
                  <a:pt x="3459939" y="1258420"/>
                </a:lnTo>
                <a:close/>
                <a:moveTo>
                  <a:pt x="5350802" y="1233036"/>
                </a:moveTo>
                <a:cubicBezTo>
                  <a:pt x="5361142" y="1235710"/>
                  <a:pt x="5361142" y="1235710"/>
                  <a:pt x="5351799" y="1237706"/>
                </a:cubicBezTo>
                <a:cubicBezTo>
                  <a:pt x="5346131" y="1234033"/>
                  <a:pt x="5346131" y="1234033"/>
                  <a:pt x="5346131" y="1234033"/>
                </a:cubicBezTo>
                <a:cubicBezTo>
                  <a:pt x="5350802" y="1233036"/>
                  <a:pt x="5350802" y="1233036"/>
                  <a:pt x="5350802" y="1233036"/>
                </a:cubicBezTo>
                <a:close/>
                <a:moveTo>
                  <a:pt x="5345813" y="1209681"/>
                </a:moveTo>
                <a:cubicBezTo>
                  <a:pt x="5345813" y="1209681"/>
                  <a:pt x="5350483" y="1208682"/>
                  <a:pt x="5351481" y="1213353"/>
                </a:cubicBezTo>
                <a:cubicBezTo>
                  <a:pt x="5346810" y="1214352"/>
                  <a:pt x="5346810" y="1214352"/>
                  <a:pt x="5346810" y="1214352"/>
                </a:cubicBezTo>
                <a:cubicBezTo>
                  <a:pt x="5346810" y="1214352"/>
                  <a:pt x="5345813" y="1209681"/>
                  <a:pt x="5345813" y="1209681"/>
                </a:cubicBezTo>
                <a:close/>
                <a:moveTo>
                  <a:pt x="5343817" y="1200338"/>
                </a:moveTo>
                <a:cubicBezTo>
                  <a:pt x="5344814" y="1205008"/>
                  <a:pt x="5344814" y="1205008"/>
                  <a:pt x="5349485" y="1204011"/>
                </a:cubicBezTo>
                <a:lnTo>
                  <a:pt x="5339148" y="1201337"/>
                </a:lnTo>
                <a:close/>
                <a:moveTo>
                  <a:pt x="2761703" y="1151674"/>
                </a:moveTo>
                <a:lnTo>
                  <a:pt x="2748959" y="1165559"/>
                </a:lnTo>
                <a:cubicBezTo>
                  <a:pt x="2741657" y="1171392"/>
                  <a:pt x="2733065" y="1176892"/>
                  <a:pt x="2722385" y="1184058"/>
                </a:cubicBezTo>
                <a:cubicBezTo>
                  <a:pt x="2726058" y="1178388"/>
                  <a:pt x="2721386" y="1179387"/>
                  <a:pt x="2716716" y="1180384"/>
                </a:cubicBezTo>
                <a:cubicBezTo>
                  <a:pt x="2694359" y="1190045"/>
                  <a:pt x="2674994" y="1213720"/>
                  <a:pt x="2657309" y="1222382"/>
                </a:cubicBezTo>
                <a:cubicBezTo>
                  <a:pt x="2657309" y="1222382"/>
                  <a:pt x="2660982" y="1216713"/>
                  <a:pt x="2660982" y="1216713"/>
                </a:cubicBezTo>
                <a:cubicBezTo>
                  <a:pt x="2630281" y="1233040"/>
                  <a:pt x="2606247" y="1257713"/>
                  <a:pt x="2595906" y="1255037"/>
                </a:cubicBezTo>
                <a:cubicBezTo>
                  <a:pt x="2595906" y="1255037"/>
                  <a:pt x="2596903" y="1259709"/>
                  <a:pt x="2592233" y="1260706"/>
                </a:cubicBezTo>
                <a:cubicBezTo>
                  <a:pt x="2581214" y="1277713"/>
                  <a:pt x="2601576" y="1258710"/>
                  <a:pt x="2606247" y="1257713"/>
                </a:cubicBezTo>
                <a:cubicBezTo>
                  <a:pt x="2593730" y="1267712"/>
                  <a:pt x="2584887" y="1272043"/>
                  <a:pt x="2577796" y="1276001"/>
                </a:cubicBezTo>
                <a:lnTo>
                  <a:pt x="2560312" y="1291636"/>
                </a:lnTo>
                <a:lnTo>
                  <a:pt x="2559859" y="1291860"/>
                </a:lnTo>
                <a:lnTo>
                  <a:pt x="2560069" y="1281620"/>
                </a:lnTo>
                <a:cubicBezTo>
                  <a:pt x="2559696" y="1279869"/>
                  <a:pt x="2557360" y="1280367"/>
                  <a:pt x="2548516" y="1284699"/>
                </a:cubicBezTo>
                <a:cubicBezTo>
                  <a:pt x="2547179" y="1289869"/>
                  <a:pt x="2548846" y="1291955"/>
                  <a:pt x="2549928" y="1294165"/>
                </a:cubicBezTo>
                <a:lnTo>
                  <a:pt x="2549342" y="1297035"/>
                </a:lnTo>
                <a:lnTo>
                  <a:pt x="2541806" y="1300742"/>
                </a:lnTo>
                <a:cubicBezTo>
                  <a:pt x="2519258" y="1309996"/>
                  <a:pt x="2495601" y="1317332"/>
                  <a:pt x="2470077" y="1321264"/>
                </a:cubicBezTo>
                <a:cubicBezTo>
                  <a:pt x="2487552" y="1289140"/>
                  <a:pt x="2510692" y="1274055"/>
                  <a:pt x="2536602" y="1262438"/>
                </a:cubicBezTo>
                <a:cubicBezTo>
                  <a:pt x="2598121" y="1237126"/>
                  <a:pt x="2657282" y="1210292"/>
                  <a:pt x="2712436" y="1174174"/>
                </a:cubicBezTo>
                <a:cubicBezTo>
                  <a:pt x="2723037" y="1166839"/>
                  <a:pt x="2734149" y="1161297"/>
                  <a:pt x="2745575" y="1156796"/>
                </a:cubicBezTo>
                <a:close/>
                <a:moveTo>
                  <a:pt x="4763650" y="1149529"/>
                </a:moveTo>
                <a:lnTo>
                  <a:pt x="4771720" y="1151618"/>
                </a:lnTo>
                <a:cubicBezTo>
                  <a:pt x="4771720" y="1151618"/>
                  <a:pt x="4771720" y="1151618"/>
                  <a:pt x="4767049" y="1152615"/>
                </a:cubicBezTo>
                <a:close/>
                <a:moveTo>
                  <a:pt x="3314885" y="1145389"/>
                </a:moveTo>
                <a:cubicBezTo>
                  <a:pt x="3311211" y="1151058"/>
                  <a:pt x="3311211" y="1151058"/>
                  <a:pt x="3311211" y="1151058"/>
                </a:cubicBezTo>
                <a:cubicBezTo>
                  <a:pt x="3306541" y="1152057"/>
                  <a:pt x="3306541" y="1152057"/>
                  <a:pt x="3306541" y="1152057"/>
                </a:cubicBezTo>
                <a:cubicBezTo>
                  <a:pt x="3297198" y="1154051"/>
                  <a:pt x="3292528" y="1155049"/>
                  <a:pt x="3287857" y="1156047"/>
                </a:cubicBezTo>
                <a:cubicBezTo>
                  <a:pt x="3278514" y="1158043"/>
                  <a:pt x="3273843" y="1159041"/>
                  <a:pt x="3264500" y="1161037"/>
                </a:cubicBezTo>
                <a:lnTo>
                  <a:pt x="3259830" y="1162034"/>
                </a:lnTo>
                <a:close/>
                <a:moveTo>
                  <a:pt x="4063207" y="1058776"/>
                </a:moveTo>
                <a:lnTo>
                  <a:pt x="4059509" y="1058914"/>
                </a:lnTo>
                <a:lnTo>
                  <a:pt x="4059417" y="1058899"/>
                </a:lnTo>
                <a:cubicBezTo>
                  <a:pt x="4058579" y="1058545"/>
                  <a:pt x="4059454" y="1058357"/>
                  <a:pt x="4063207" y="1058776"/>
                </a:cubicBezTo>
                <a:close/>
                <a:moveTo>
                  <a:pt x="4081891" y="1054786"/>
                </a:moveTo>
                <a:cubicBezTo>
                  <a:pt x="4083887" y="1064127"/>
                  <a:pt x="4101574" y="1055465"/>
                  <a:pt x="4111912" y="1058138"/>
                </a:cubicBezTo>
                <a:cubicBezTo>
                  <a:pt x="4097900" y="1061133"/>
                  <a:pt x="4111233" y="1077821"/>
                  <a:pt x="4112910" y="1062810"/>
                </a:cubicBezTo>
                <a:cubicBezTo>
                  <a:pt x="4141935" y="1061494"/>
                  <a:pt x="4171956" y="1064849"/>
                  <a:pt x="4191639" y="1065528"/>
                </a:cubicBezTo>
                <a:cubicBezTo>
                  <a:pt x="4176627" y="1063850"/>
                  <a:pt x="4205653" y="1062533"/>
                  <a:pt x="4224337" y="1058542"/>
                </a:cubicBezTo>
                <a:cubicBezTo>
                  <a:pt x="4225335" y="1063212"/>
                  <a:pt x="4215991" y="1065208"/>
                  <a:pt x="4215991" y="1065208"/>
                </a:cubicBezTo>
                <a:cubicBezTo>
                  <a:pt x="4250685" y="1067565"/>
                  <a:pt x="4270368" y="1068244"/>
                  <a:pt x="4290049" y="1068923"/>
                </a:cubicBezTo>
                <a:cubicBezTo>
                  <a:pt x="4314402" y="1068605"/>
                  <a:pt x="4334085" y="1069284"/>
                  <a:pt x="4379117" y="1074315"/>
                </a:cubicBezTo>
                <a:cubicBezTo>
                  <a:pt x="4375445" y="1079983"/>
                  <a:pt x="4366101" y="1081981"/>
                  <a:pt x="4385785" y="1082660"/>
                </a:cubicBezTo>
                <a:cubicBezTo>
                  <a:pt x="4396125" y="1085335"/>
                  <a:pt x="4374447" y="1075314"/>
                  <a:pt x="4398799" y="1074995"/>
                </a:cubicBezTo>
                <a:cubicBezTo>
                  <a:pt x="4415807" y="1086013"/>
                  <a:pt x="4430817" y="1087691"/>
                  <a:pt x="4443833" y="1080026"/>
                </a:cubicBezTo>
                <a:cubicBezTo>
                  <a:pt x="4460841" y="1091045"/>
                  <a:pt x="4454173" y="1082701"/>
                  <a:pt x="4461839" y="1095716"/>
                </a:cubicBezTo>
                <a:cubicBezTo>
                  <a:pt x="4465511" y="1090048"/>
                  <a:pt x="4474853" y="1088052"/>
                  <a:pt x="4489863" y="1089728"/>
                </a:cubicBezTo>
                <a:cubicBezTo>
                  <a:pt x="4489863" y="1089728"/>
                  <a:pt x="4480522" y="1091724"/>
                  <a:pt x="4486191" y="1095398"/>
                </a:cubicBezTo>
                <a:cubicBezTo>
                  <a:pt x="4509546" y="1090407"/>
                  <a:pt x="4532222" y="1105100"/>
                  <a:pt x="4565917" y="1102785"/>
                </a:cubicBezTo>
                <a:cubicBezTo>
                  <a:pt x="4566915" y="1107457"/>
                  <a:pt x="4546235" y="1102107"/>
                  <a:pt x="4547233" y="1106777"/>
                </a:cubicBezTo>
                <a:cubicBezTo>
                  <a:pt x="4568911" y="1116797"/>
                  <a:pt x="4591269" y="1107139"/>
                  <a:pt x="4609273" y="1122827"/>
                </a:cubicBezTo>
                <a:cubicBezTo>
                  <a:pt x="4613943" y="1121829"/>
                  <a:pt x="4591269" y="1107139"/>
                  <a:pt x="4611947" y="1112488"/>
                </a:cubicBezTo>
                <a:cubicBezTo>
                  <a:pt x="4608275" y="1118157"/>
                  <a:pt x="4613943" y="1121829"/>
                  <a:pt x="4628956" y="1123507"/>
                </a:cubicBezTo>
                <a:cubicBezTo>
                  <a:pt x="4641971" y="1115841"/>
                  <a:pt x="4665645" y="1135205"/>
                  <a:pt x="4668320" y="1124867"/>
                </a:cubicBezTo>
                <a:cubicBezTo>
                  <a:pt x="4669317" y="1129537"/>
                  <a:pt x="4673989" y="1128538"/>
                  <a:pt x="4679657" y="1132212"/>
                </a:cubicBezTo>
                <a:cubicBezTo>
                  <a:pt x="4685326" y="1135884"/>
                  <a:pt x="4685326" y="1135884"/>
                  <a:pt x="4685326" y="1135884"/>
                </a:cubicBezTo>
                <a:cubicBezTo>
                  <a:pt x="4685326" y="1135884"/>
                  <a:pt x="4684329" y="1131215"/>
                  <a:pt x="4684329" y="1131215"/>
                </a:cubicBezTo>
                <a:cubicBezTo>
                  <a:pt x="4679657" y="1132212"/>
                  <a:pt x="4678659" y="1127541"/>
                  <a:pt x="4673989" y="1128538"/>
                </a:cubicBezTo>
                <a:cubicBezTo>
                  <a:pt x="4692673" y="1124547"/>
                  <a:pt x="4705007" y="1136564"/>
                  <a:pt x="4716346" y="1143910"/>
                </a:cubicBezTo>
                <a:cubicBezTo>
                  <a:pt x="4721019" y="1142913"/>
                  <a:pt x="4725689" y="1141914"/>
                  <a:pt x="4737026" y="1149261"/>
                </a:cubicBezTo>
                <a:cubicBezTo>
                  <a:pt x="4750041" y="1141596"/>
                  <a:pt x="4718024" y="1128899"/>
                  <a:pt x="4733035" y="1130577"/>
                </a:cubicBezTo>
                <a:cubicBezTo>
                  <a:pt x="4731029" y="1138331"/>
                  <a:pt x="4750041" y="1141596"/>
                  <a:pt x="4760516" y="1146683"/>
                </a:cubicBezTo>
                <a:lnTo>
                  <a:pt x="4763650" y="1149529"/>
                </a:lnTo>
                <a:lnTo>
                  <a:pt x="4761379" y="1148942"/>
                </a:lnTo>
                <a:cubicBezTo>
                  <a:pt x="4756709" y="1149940"/>
                  <a:pt x="4752037" y="1150938"/>
                  <a:pt x="4752037" y="1150938"/>
                </a:cubicBezTo>
                <a:cubicBezTo>
                  <a:pt x="4752037" y="1150938"/>
                  <a:pt x="4752037" y="1150938"/>
                  <a:pt x="4757706" y="1154611"/>
                </a:cubicBezTo>
                <a:cubicBezTo>
                  <a:pt x="4763375" y="1158284"/>
                  <a:pt x="4768046" y="1157286"/>
                  <a:pt x="4772717" y="1156287"/>
                </a:cubicBezTo>
                <a:cubicBezTo>
                  <a:pt x="4769043" y="1161957"/>
                  <a:pt x="4817750" y="1161320"/>
                  <a:pt x="4799066" y="1165310"/>
                </a:cubicBezTo>
                <a:cubicBezTo>
                  <a:pt x="4824417" y="1169663"/>
                  <a:pt x="4846096" y="1179685"/>
                  <a:pt x="4881786" y="1186712"/>
                </a:cubicBezTo>
                <a:cubicBezTo>
                  <a:pt x="4881786" y="1186712"/>
                  <a:pt x="4881786" y="1186712"/>
                  <a:pt x="4886457" y="1185713"/>
                </a:cubicBezTo>
                <a:cubicBezTo>
                  <a:pt x="4881786" y="1186712"/>
                  <a:pt x="4877116" y="1187711"/>
                  <a:pt x="4878113" y="1192381"/>
                </a:cubicBezTo>
                <a:cubicBezTo>
                  <a:pt x="4878113" y="1192381"/>
                  <a:pt x="4878113" y="1192381"/>
                  <a:pt x="4883782" y="1196053"/>
                </a:cubicBezTo>
                <a:cubicBezTo>
                  <a:pt x="4888453" y="1195056"/>
                  <a:pt x="4887456" y="1190385"/>
                  <a:pt x="4887456" y="1190385"/>
                </a:cubicBezTo>
                <a:cubicBezTo>
                  <a:pt x="4903465" y="1196734"/>
                  <a:pt x="4928816" y="1201086"/>
                  <a:pt x="4920471" y="1207753"/>
                </a:cubicBezTo>
                <a:cubicBezTo>
                  <a:pt x="4941151" y="1213102"/>
                  <a:pt x="4941151" y="1213102"/>
                  <a:pt x="4968499" y="1226796"/>
                </a:cubicBezTo>
                <a:cubicBezTo>
                  <a:pt x="4973169" y="1225799"/>
                  <a:pt x="4972171" y="1221128"/>
                  <a:pt x="4972171" y="1221128"/>
                </a:cubicBezTo>
                <a:cubicBezTo>
                  <a:pt x="4977839" y="1224802"/>
                  <a:pt x="4983509" y="1228474"/>
                  <a:pt x="4988181" y="1227477"/>
                </a:cubicBezTo>
                <a:cubicBezTo>
                  <a:pt x="5000517" y="1239493"/>
                  <a:pt x="5001514" y="1244166"/>
                  <a:pt x="4996843" y="1245163"/>
                </a:cubicBezTo>
                <a:cubicBezTo>
                  <a:pt x="5011854" y="1246838"/>
                  <a:pt x="5016525" y="1245841"/>
                  <a:pt x="5025867" y="1243845"/>
                </a:cubicBezTo>
                <a:cubicBezTo>
                  <a:pt x="5025867" y="1243845"/>
                  <a:pt x="5025867" y="1243845"/>
                  <a:pt x="5026865" y="1248516"/>
                </a:cubicBezTo>
                <a:cubicBezTo>
                  <a:pt x="5032534" y="1252190"/>
                  <a:pt x="5028861" y="1257857"/>
                  <a:pt x="5039201" y="1260533"/>
                </a:cubicBezTo>
                <a:cubicBezTo>
                  <a:pt x="5043871" y="1259535"/>
                  <a:pt x="5042874" y="1254865"/>
                  <a:pt x="5054211" y="1262212"/>
                </a:cubicBezTo>
                <a:cubicBezTo>
                  <a:pt x="5058883" y="1261213"/>
                  <a:pt x="5059881" y="1265883"/>
                  <a:pt x="5059881" y="1265883"/>
                </a:cubicBezTo>
                <a:cubicBezTo>
                  <a:pt x="5059881" y="1265883"/>
                  <a:pt x="5059881" y="1265883"/>
                  <a:pt x="5060879" y="1270554"/>
                </a:cubicBezTo>
                <a:cubicBezTo>
                  <a:pt x="5065550" y="1269557"/>
                  <a:pt x="5065550" y="1269557"/>
                  <a:pt x="5065550" y="1269557"/>
                </a:cubicBezTo>
                <a:cubicBezTo>
                  <a:pt x="5064551" y="1264886"/>
                  <a:pt x="5064551" y="1264886"/>
                  <a:pt x="5063554" y="1260214"/>
                </a:cubicBezTo>
                <a:cubicBezTo>
                  <a:pt x="5063554" y="1260214"/>
                  <a:pt x="5079564" y="1266562"/>
                  <a:pt x="5085233" y="1270236"/>
                </a:cubicBezTo>
                <a:cubicBezTo>
                  <a:pt x="5085233" y="1270236"/>
                  <a:pt x="5089903" y="1269239"/>
                  <a:pt x="5089903" y="1269239"/>
                </a:cubicBezTo>
                <a:cubicBezTo>
                  <a:pt x="5091899" y="1278580"/>
                  <a:pt x="5081559" y="1275906"/>
                  <a:pt x="5092897" y="1283251"/>
                </a:cubicBezTo>
                <a:cubicBezTo>
                  <a:pt x="5091899" y="1278580"/>
                  <a:pt x="5128587" y="1290278"/>
                  <a:pt x="5135255" y="1298622"/>
                </a:cubicBezTo>
                <a:cubicBezTo>
                  <a:pt x="5140923" y="1302296"/>
                  <a:pt x="5140923" y="1302296"/>
                  <a:pt x="5140923" y="1302296"/>
                </a:cubicBezTo>
                <a:cubicBezTo>
                  <a:pt x="5136253" y="1303293"/>
                  <a:pt x="5136253" y="1303293"/>
                  <a:pt x="5136253" y="1303293"/>
                </a:cubicBezTo>
                <a:cubicBezTo>
                  <a:pt x="5135255" y="1298622"/>
                  <a:pt x="5130583" y="1299621"/>
                  <a:pt x="5125914" y="1300618"/>
                </a:cubicBezTo>
                <a:cubicBezTo>
                  <a:pt x="5126911" y="1305290"/>
                  <a:pt x="5126911" y="1305290"/>
                  <a:pt x="5126911" y="1305290"/>
                </a:cubicBezTo>
                <a:cubicBezTo>
                  <a:pt x="5136253" y="1303293"/>
                  <a:pt x="5137251" y="1307965"/>
                  <a:pt x="5141923" y="1306967"/>
                </a:cubicBezTo>
                <a:cubicBezTo>
                  <a:pt x="5161603" y="1307645"/>
                  <a:pt x="5162603" y="1312318"/>
                  <a:pt x="5185279" y="1327010"/>
                </a:cubicBezTo>
                <a:cubicBezTo>
                  <a:pt x="5185279" y="1327010"/>
                  <a:pt x="5189949" y="1326012"/>
                  <a:pt x="5188951" y="1321339"/>
                </a:cubicBezTo>
                <a:cubicBezTo>
                  <a:pt x="5194619" y="1325013"/>
                  <a:pt x="5200289" y="1328686"/>
                  <a:pt x="5201287" y="1333357"/>
                </a:cubicBezTo>
                <a:cubicBezTo>
                  <a:pt x="5206956" y="1337031"/>
                  <a:pt x="5212625" y="1340704"/>
                  <a:pt x="5212625" y="1340704"/>
                </a:cubicBezTo>
                <a:cubicBezTo>
                  <a:pt x="5223963" y="1348049"/>
                  <a:pt x="5228635" y="1347052"/>
                  <a:pt x="5234302" y="1350726"/>
                </a:cubicBezTo>
                <a:cubicBezTo>
                  <a:pt x="5244643" y="1353399"/>
                  <a:pt x="5255981" y="1360746"/>
                  <a:pt x="5261651" y="1364420"/>
                </a:cubicBezTo>
                <a:cubicBezTo>
                  <a:pt x="5262648" y="1369090"/>
                  <a:pt x="5262648" y="1369090"/>
                  <a:pt x="5263645" y="1373761"/>
                </a:cubicBezTo>
                <a:cubicBezTo>
                  <a:pt x="5268317" y="1372762"/>
                  <a:pt x="5269315" y="1377435"/>
                  <a:pt x="5269315" y="1377435"/>
                </a:cubicBezTo>
                <a:cubicBezTo>
                  <a:pt x="5273985" y="1376438"/>
                  <a:pt x="5274984" y="1381108"/>
                  <a:pt x="5279654" y="1380109"/>
                </a:cubicBezTo>
                <a:cubicBezTo>
                  <a:pt x="5279654" y="1380109"/>
                  <a:pt x="5284325" y="1379110"/>
                  <a:pt x="5284325" y="1379110"/>
                </a:cubicBezTo>
                <a:cubicBezTo>
                  <a:pt x="5289994" y="1382784"/>
                  <a:pt x="5301333" y="1390131"/>
                  <a:pt x="5307001" y="1393803"/>
                </a:cubicBezTo>
                <a:cubicBezTo>
                  <a:pt x="5307001" y="1393803"/>
                  <a:pt x="5307001" y="1393803"/>
                  <a:pt x="5311671" y="1392806"/>
                </a:cubicBezTo>
                <a:cubicBezTo>
                  <a:pt x="5329677" y="1408496"/>
                  <a:pt x="5352353" y="1423188"/>
                  <a:pt x="5374031" y="1433210"/>
                </a:cubicBezTo>
                <a:cubicBezTo>
                  <a:pt x="5375029" y="1437880"/>
                  <a:pt x="5375029" y="1437880"/>
                  <a:pt x="5375029" y="1437880"/>
                </a:cubicBezTo>
                <a:cubicBezTo>
                  <a:pt x="5375029" y="1437880"/>
                  <a:pt x="5379701" y="1436882"/>
                  <a:pt x="5379701" y="1436882"/>
                </a:cubicBezTo>
                <a:cubicBezTo>
                  <a:pt x="5420381" y="1467264"/>
                  <a:pt x="5461061" y="1497648"/>
                  <a:pt x="5497073" y="1529027"/>
                </a:cubicBezTo>
                <a:cubicBezTo>
                  <a:pt x="5515075" y="1544718"/>
                  <a:pt x="5555757" y="1575100"/>
                  <a:pt x="5580429" y="1599135"/>
                </a:cubicBezTo>
                <a:cubicBezTo>
                  <a:pt x="5591766" y="1606481"/>
                  <a:pt x="5594761" y="1620493"/>
                  <a:pt x="5606099" y="1627840"/>
                </a:cubicBezTo>
                <a:cubicBezTo>
                  <a:pt x="5649774" y="1672234"/>
                  <a:pt x="5711133" y="1707968"/>
                  <a:pt x="5746464" y="1759030"/>
                </a:cubicBezTo>
                <a:cubicBezTo>
                  <a:pt x="5752134" y="1762703"/>
                  <a:pt x="5753131" y="1767373"/>
                  <a:pt x="5757803" y="1766375"/>
                </a:cubicBezTo>
                <a:cubicBezTo>
                  <a:pt x="5754129" y="1772044"/>
                  <a:pt x="5758800" y="1771047"/>
                  <a:pt x="5758800" y="1771047"/>
                </a:cubicBezTo>
                <a:cubicBezTo>
                  <a:pt x="5775807" y="1782066"/>
                  <a:pt x="5788142" y="1794084"/>
                  <a:pt x="5801477" y="1810771"/>
                </a:cubicBezTo>
                <a:cubicBezTo>
                  <a:pt x="5801477" y="1810771"/>
                  <a:pt x="5802475" y="1815443"/>
                  <a:pt x="5807146" y="1814445"/>
                </a:cubicBezTo>
                <a:cubicBezTo>
                  <a:pt x="5808143" y="1819115"/>
                  <a:pt x="5808143" y="1819115"/>
                  <a:pt x="5812815" y="1818118"/>
                </a:cubicBezTo>
                <a:cubicBezTo>
                  <a:pt x="5826149" y="1834806"/>
                  <a:pt x="5845151" y="1855167"/>
                  <a:pt x="5863156" y="1870858"/>
                </a:cubicBezTo>
                <a:cubicBezTo>
                  <a:pt x="5862157" y="1866187"/>
                  <a:pt x="5855491" y="1857843"/>
                  <a:pt x="5854493" y="1853171"/>
                </a:cubicBezTo>
                <a:cubicBezTo>
                  <a:pt x="5854493" y="1853171"/>
                  <a:pt x="5859165" y="1852174"/>
                  <a:pt x="5860163" y="1856844"/>
                </a:cubicBezTo>
                <a:cubicBezTo>
                  <a:pt x="5860163" y="1856844"/>
                  <a:pt x="5860163" y="1856844"/>
                  <a:pt x="5861160" y="1861515"/>
                </a:cubicBezTo>
                <a:cubicBezTo>
                  <a:pt x="5861160" y="1861515"/>
                  <a:pt x="5865831" y="1860516"/>
                  <a:pt x="5865831" y="1860516"/>
                </a:cubicBezTo>
                <a:cubicBezTo>
                  <a:pt x="5870503" y="1859519"/>
                  <a:pt x="5870503" y="1859519"/>
                  <a:pt x="5870503" y="1859519"/>
                </a:cubicBezTo>
                <a:cubicBezTo>
                  <a:pt x="5871500" y="1864190"/>
                  <a:pt x="5876171" y="1863192"/>
                  <a:pt x="5876171" y="1863192"/>
                </a:cubicBezTo>
                <a:cubicBezTo>
                  <a:pt x="5882839" y="1871536"/>
                  <a:pt x="5888507" y="1875210"/>
                  <a:pt x="5901841" y="1891897"/>
                </a:cubicBezTo>
                <a:cubicBezTo>
                  <a:pt x="5900842" y="1887226"/>
                  <a:pt x="5900842" y="1887226"/>
                  <a:pt x="5900842" y="1887226"/>
                </a:cubicBezTo>
                <a:cubicBezTo>
                  <a:pt x="5906513" y="1890900"/>
                  <a:pt x="5906513" y="1890900"/>
                  <a:pt x="5906513" y="1890900"/>
                </a:cubicBezTo>
                <a:cubicBezTo>
                  <a:pt x="5913179" y="1899244"/>
                  <a:pt x="5913179" y="1899244"/>
                  <a:pt x="5913179" y="1899244"/>
                </a:cubicBezTo>
                <a:cubicBezTo>
                  <a:pt x="5907509" y="1895570"/>
                  <a:pt x="5901841" y="1891897"/>
                  <a:pt x="5897169" y="1892896"/>
                </a:cubicBezTo>
                <a:cubicBezTo>
                  <a:pt x="5902839" y="1896569"/>
                  <a:pt x="5903837" y="1901240"/>
                  <a:pt x="5904836" y="1905910"/>
                </a:cubicBezTo>
                <a:cubicBezTo>
                  <a:pt x="5904836" y="1905910"/>
                  <a:pt x="5900163" y="1906909"/>
                  <a:pt x="5900163" y="1906909"/>
                </a:cubicBezTo>
                <a:cubicBezTo>
                  <a:pt x="5900163" y="1906909"/>
                  <a:pt x="5901161" y="1911580"/>
                  <a:pt x="5901161" y="1911580"/>
                </a:cubicBezTo>
                <a:cubicBezTo>
                  <a:pt x="5906831" y="1915253"/>
                  <a:pt x="5907828" y="1919924"/>
                  <a:pt x="5911502" y="1914255"/>
                </a:cubicBezTo>
                <a:cubicBezTo>
                  <a:pt x="5914495" y="1928268"/>
                  <a:pt x="5920164" y="1931940"/>
                  <a:pt x="5925833" y="1935614"/>
                </a:cubicBezTo>
                <a:cubicBezTo>
                  <a:pt x="5922160" y="1941283"/>
                  <a:pt x="5922160" y="1941283"/>
                  <a:pt x="5922160" y="1941283"/>
                </a:cubicBezTo>
                <a:cubicBezTo>
                  <a:pt x="5929825" y="1954298"/>
                  <a:pt x="5936493" y="1962642"/>
                  <a:pt x="5943160" y="1970986"/>
                </a:cubicBezTo>
                <a:cubicBezTo>
                  <a:pt x="5947829" y="1969987"/>
                  <a:pt x="5948829" y="1974660"/>
                  <a:pt x="5948829" y="1974660"/>
                </a:cubicBezTo>
                <a:cubicBezTo>
                  <a:pt x="5953499" y="1973661"/>
                  <a:pt x="5954497" y="1978332"/>
                  <a:pt x="5955496" y="1983002"/>
                </a:cubicBezTo>
                <a:cubicBezTo>
                  <a:pt x="5956493" y="1987674"/>
                  <a:pt x="5962162" y="1991348"/>
                  <a:pt x="5965836" y="1985679"/>
                </a:cubicBezTo>
                <a:cubicBezTo>
                  <a:pt x="5966833" y="1990349"/>
                  <a:pt x="5966833" y="1990349"/>
                  <a:pt x="5966833" y="1990349"/>
                </a:cubicBezTo>
                <a:cubicBezTo>
                  <a:pt x="5967831" y="1995019"/>
                  <a:pt x="5967831" y="1995019"/>
                  <a:pt x="5963161" y="1996018"/>
                </a:cubicBezTo>
                <a:cubicBezTo>
                  <a:pt x="5963161" y="1996018"/>
                  <a:pt x="5964158" y="2000689"/>
                  <a:pt x="5964158" y="2000689"/>
                </a:cubicBezTo>
                <a:cubicBezTo>
                  <a:pt x="5964158" y="2000689"/>
                  <a:pt x="5969828" y="2004363"/>
                  <a:pt x="5969828" y="2004363"/>
                </a:cubicBezTo>
                <a:cubicBezTo>
                  <a:pt x="5968829" y="1999692"/>
                  <a:pt x="5973499" y="1998694"/>
                  <a:pt x="5973499" y="1998694"/>
                </a:cubicBezTo>
                <a:cubicBezTo>
                  <a:pt x="5972502" y="1994021"/>
                  <a:pt x="5972502" y="1994021"/>
                  <a:pt x="5972502" y="1994021"/>
                </a:cubicBezTo>
                <a:cubicBezTo>
                  <a:pt x="5972502" y="1994021"/>
                  <a:pt x="5972502" y="1994021"/>
                  <a:pt x="5971505" y="1989352"/>
                </a:cubicBezTo>
                <a:cubicBezTo>
                  <a:pt x="5976176" y="1988354"/>
                  <a:pt x="5976176" y="1988354"/>
                  <a:pt x="5975177" y="1983681"/>
                </a:cubicBezTo>
                <a:cubicBezTo>
                  <a:pt x="5975177" y="1983681"/>
                  <a:pt x="5975177" y="1983681"/>
                  <a:pt x="5979849" y="1982684"/>
                </a:cubicBezTo>
                <a:cubicBezTo>
                  <a:pt x="5980846" y="1987355"/>
                  <a:pt x="5980846" y="1987355"/>
                  <a:pt x="5986515" y="1991028"/>
                </a:cubicBezTo>
                <a:cubicBezTo>
                  <a:pt x="5986515" y="1991028"/>
                  <a:pt x="5986515" y="1991028"/>
                  <a:pt x="5987513" y="1995699"/>
                </a:cubicBezTo>
                <a:cubicBezTo>
                  <a:pt x="5987513" y="1995699"/>
                  <a:pt x="5987513" y="1995699"/>
                  <a:pt x="5983841" y="2001368"/>
                </a:cubicBezTo>
                <a:cubicBezTo>
                  <a:pt x="5984838" y="2006039"/>
                  <a:pt x="5990507" y="2009712"/>
                  <a:pt x="5991504" y="2014383"/>
                </a:cubicBezTo>
                <a:cubicBezTo>
                  <a:pt x="5992501" y="2019056"/>
                  <a:pt x="5992501" y="2019056"/>
                  <a:pt x="5997174" y="2018057"/>
                </a:cubicBezTo>
                <a:lnTo>
                  <a:pt x="5996177" y="2013386"/>
                </a:lnTo>
                <a:cubicBezTo>
                  <a:pt x="5996177" y="2013386"/>
                  <a:pt x="5990507" y="2009712"/>
                  <a:pt x="5989508" y="2005041"/>
                </a:cubicBezTo>
                <a:cubicBezTo>
                  <a:pt x="5989508" y="2005041"/>
                  <a:pt x="5993182" y="1999373"/>
                  <a:pt x="5993182" y="1999373"/>
                </a:cubicBezTo>
                <a:cubicBezTo>
                  <a:pt x="5994181" y="2004043"/>
                  <a:pt x="5999848" y="2007716"/>
                  <a:pt x="5999848" y="2007716"/>
                </a:cubicBezTo>
                <a:cubicBezTo>
                  <a:pt x="6008513" y="2025402"/>
                  <a:pt x="6016176" y="2038418"/>
                  <a:pt x="6017173" y="2043089"/>
                </a:cubicBezTo>
                <a:cubicBezTo>
                  <a:pt x="6017173" y="2043089"/>
                  <a:pt x="6012503" y="2044088"/>
                  <a:pt x="6013501" y="2048758"/>
                </a:cubicBezTo>
                <a:cubicBezTo>
                  <a:pt x="6013501" y="2048758"/>
                  <a:pt x="6007833" y="2045085"/>
                  <a:pt x="6002163" y="2041411"/>
                </a:cubicBezTo>
                <a:cubicBezTo>
                  <a:pt x="6012822" y="2068440"/>
                  <a:pt x="6024159" y="2075787"/>
                  <a:pt x="6039490" y="2101816"/>
                </a:cubicBezTo>
                <a:cubicBezTo>
                  <a:pt x="6042164" y="2091476"/>
                  <a:pt x="6058493" y="2122176"/>
                  <a:pt x="6064163" y="2125850"/>
                </a:cubicBezTo>
                <a:cubicBezTo>
                  <a:pt x="6068833" y="2124853"/>
                  <a:pt x="6068833" y="2124853"/>
                  <a:pt x="6068833" y="2124853"/>
                </a:cubicBezTo>
                <a:cubicBezTo>
                  <a:pt x="6069829" y="2129524"/>
                  <a:pt x="6075499" y="2133197"/>
                  <a:pt x="6076497" y="2137868"/>
                </a:cubicBezTo>
                <a:cubicBezTo>
                  <a:pt x="6080171" y="2132198"/>
                  <a:pt x="6080171" y="2132198"/>
                  <a:pt x="6080171" y="2132198"/>
                </a:cubicBezTo>
                <a:cubicBezTo>
                  <a:pt x="6080171" y="2132198"/>
                  <a:pt x="6081170" y="2136869"/>
                  <a:pt x="6081170" y="2136869"/>
                </a:cubicBezTo>
                <a:cubicBezTo>
                  <a:pt x="6087836" y="2145213"/>
                  <a:pt x="6088835" y="2149885"/>
                  <a:pt x="6095499" y="2158228"/>
                </a:cubicBezTo>
                <a:cubicBezTo>
                  <a:pt x="6101169" y="2161901"/>
                  <a:pt x="6102167" y="2166572"/>
                  <a:pt x="6108834" y="2174916"/>
                </a:cubicBezTo>
                <a:cubicBezTo>
                  <a:pt x="6105160" y="2180586"/>
                  <a:pt x="6117496" y="2192603"/>
                  <a:pt x="6118495" y="2197274"/>
                </a:cubicBezTo>
                <a:cubicBezTo>
                  <a:pt x="6128835" y="2199948"/>
                  <a:pt x="6128835" y="2199948"/>
                  <a:pt x="6133507" y="2198951"/>
                </a:cubicBezTo>
                <a:cubicBezTo>
                  <a:pt x="6134505" y="2203622"/>
                  <a:pt x="6135503" y="2208293"/>
                  <a:pt x="6135503" y="2208293"/>
                </a:cubicBezTo>
                <a:cubicBezTo>
                  <a:pt x="6130831" y="2209292"/>
                  <a:pt x="6129833" y="2204621"/>
                  <a:pt x="6130831" y="2209292"/>
                </a:cubicBezTo>
                <a:cubicBezTo>
                  <a:pt x="6130831" y="2209292"/>
                  <a:pt x="6130831" y="2209292"/>
                  <a:pt x="6131829" y="2213962"/>
                </a:cubicBezTo>
                <a:cubicBezTo>
                  <a:pt x="6132827" y="2218633"/>
                  <a:pt x="6132827" y="2218633"/>
                  <a:pt x="6132827" y="2218633"/>
                </a:cubicBezTo>
                <a:cubicBezTo>
                  <a:pt x="6132827" y="2218633"/>
                  <a:pt x="6129153" y="2224302"/>
                  <a:pt x="6124482" y="2225300"/>
                </a:cubicBezTo>
                <a:cubicBezTo>
                  <a:pt x="6145800" y="2279356"/>
                  <a:pt x="6185123" y="2349102"/>
                  <a:pt x="6219136" y="2371140"/>
                </a:cubicBezTo>
                <a:cubicBezTo>
                  <a:pt x="6217458" y="2386151"/>
                  <a:pt x="6223127" y="2389824"/>
                  <a:pt x="6233467" y="2392499"/>
                </a:cubicBezTo>
                <a:cubicBezTo>
                  <a:pt x="6235463" y="2401842"/>
                  <a:pt x="6237459" y="2411185"/>
                  <a:pt x="6244127" y="2419528"/>
                </a:cubicBezTo>
                <a:cubicBezTo>
                  <a:pt x="6250794" y="2427871"/>
                  <a:pt x="6253787" y="2441885"/>
                  <a:pt x="6260453" y="2450229"/>
                </a:cubicBezTo>
                <a:cubicBezTo>
                  <a:pt x="6268118" y="2463244"/>
                  <a:pt x="6272110" y="2481928"/>
                  <a:pt x="6279775" y="2494943"/>
                </a:cubicBezTo>
                <a:cubicBezTo>
                  <a:pt x="6281771" y="2504286"/>
                  <a:pt x="6289436" y="2517300"/>
                  <a:pt x="6295105" y="2520973"/>
                </a:cubicBezTo>
                <a:cubicBezTo>
                  <a:pt x="6296102" y="2525645"/>
                  <a:pt x="6296102" y="2525645"/>
                  <a:pt x="6296102" y="2525645"/>
                </a:cubicBezTo>
                <a:cubicBezTo>
                  <a:pt x="6303768" y="2538660"/>
                  <a:pt x="6305764" y="2548001"/>
                  <a:pt x="6313429" y="2561017"/>
                </a:cubicBezTo>
                <a:cubicBezTo>
                  <a:pt x="6315423" y="2570357"/>
                  <a:pt x="6322091" y="2578701"/>
                  <a:pt x="6329756" y="2591718"/>
                </a:cubicBezTo>
                <a:cubicBezTo>
                  <a:pt x="6328079" y="2606728"/>
                  <a:pt x="6332749" y="2605731"/>
                  <a:pt x="6337421" y="2604732"/>
                </a:cubicBezTo>
                <a:cubicBezTo>
                  <a:pt x="6338419" y="2609405"/>
                  <a:pt x="6338419" y="2609405"/>
                  <a:pt x="6338419" y="2609405"/>
                </a:cubicBezTo>
                <a:cubicBezTo>
                  <a:pt x="6339417" y="2614074"/>
                  <a:pt x="6335743" y="2619745"/>
                  <a:pt x="6336741" y="2624414"/>
                </a:cubicBezTo>
                <a:cubicBezTo>
                  <a:pt x="6336741" y="2624414"/>
                  <a:pt x="6337739" y="2629085"/>
                  <a:pt x="6337739" y="2629085"/>
                </a:cubicBezTo>
                <a:cubicBezTo>
                  <a:pt x="6338737" y="2633756"/>
                  <a:pt x="6338737" y="2633756"/>
                  <a:pt x="6344407" y="2637430"/>
                </a:cubicBezTo>
                <a:cubicBezTo>
                  <a:pt x="6344407" y="2637430"/>
                  <a:pt x="6344407" y="2637430"/>
                  <a:pt x="6349077" y="2636431"/>
                </a:cubicBezTo>
                <a:cubicBezTo>
                  <a:pt x="6354067" y="2659786"/>
                  <a:pt x="6354067" y="2659786"/>
                  <a:pt x="6354067" y="2659786"/>
                </a:cubicBezTo>
                <a:cubicBezTo>
                  <a:pt x="6354067" y="2659786"/>
                  <a:pt x="6359736" y="2663460"/>
                  <a:pt x="6359736" y="2663460"/>
                </a:cubicBezTo>
                <a:cubicBezTo>
                  <a:pt x="6359736" y="2663460"/>
                  <a:pt x="6358737" y="2658789"/>
                  <a:pt x="6358737" y="2658789"/>
                </a:cubicBezTo>
                <a:cubicBezTo>
                  <a:pt x="6349077" y="2636431"/>
                  <a:pt x="6349077" y="2636431"/>
                  <a:pt x="6349077" y="2636431"/>
                </a:cubicBezTo>
                <a:cubicBezTo>
                  <a:pt x="6349077" y="2636431"/>
                  <a:pt x="6353747" y="2635434"/>
                  <a:pt x="6353747" y="2635434"/>
                </a:cubicBezTo>
                <a:cubicBezTo>
                  <a:pt x="6354747" y="2640106"/>
                  <a:pt x="6355743" y="2644776"/>
                  <a:pt x="6355743" y="2644776"/>
                </a:cubicBezTo>
                <a:cubicBezTo>
                  <a:pt x="6356743" y="2649446"/>
                  <a:pt x="6356743" y="2649446"/>
                  <a:pt x="6356743" y="2649446"/>
                </a:cubicBezTo>
                <a:cubicBezTo>
                  <a:pt x="6357740" y="2654118"/>
                  <a:pt x="6363410" y="2657790"/>
                  <a:pt x="6364407" y="2662461"/>
                </a:cubicBezTo>
                <a:cubicBezTo>
                  <a:pt x="6365405" y="2667133"/>
                  <a:pt x="6366403" y="2671804"/>
                  <a:pt x="6368398" y="2681145"/>
                </a:cubicBezTo>
                <a:cubicBezTo>
                  <a:pt x="6367401" y="2676475"/>
                  <a:pt x="6362729" y="2677473"/>
                  <a:pt x="6362729" y="2677473"/>
                </a:cubicBezTo>
                <a:cubicBezTo>
                  <a:pt x="6362729" y="2677473"/>
                  <a:pt x="6363728" y="2682144"/>
                  <a:pt x="6364725" y="2686814"/>
                </a:cubicBezTo>
                <a:cubicBezTo>
                  <a:pt x="6364725" y="2686814"/>
                  <a:pt x="6365723" y="2691487"/>
                  <a:pt x="6366721" y="2696158"/>
                </a:cubicBezTo>
                <a:cubicBezTo>
                  <a:pt x="6372391" y="2699831"/>
                  <a:pt x="6373387" y="2704500"/>
                  <a:pt x="6374387" y="2709173"/>
                </a:cubicBezTo>
                <a:cubicBezTo>
                  <a:pt x="6375383" y="2713843"/>
                  <a:pt x="6375383" y="2713843"/>
                  <a:pt x="6376383" y="2718513"/>
                </a:cubicBezTo>
                <a:cubicBezTo>
                  <a:pt x="6382051" y="2722187"/>
                  <a:pt x="6382051" y="2722187"/>
                  <a:pt x="6382051" y="2722187"/>
                </a:cubicBezTo>
                <a:cubicBezTo>
                  <a:pt x="6383050" y="2726858"/>
                  <a:pt x="6388719" y="2730531"/>
                  <a:pt x="6389717" y="2735202"/>
                </a:cubicBezTo>
                <a:cubicBezTo>
                  <a:pt x="6390715" y="2739873"/>
                  <a:pt x="6391713" y="2744545"/>
                  <a:pt x="6391713" y="2744545"/>
                </a:cubicBezTo>
                <a:cubicBezTo>
                  <a:pt x="6387041" y="2745542"/>
                  <a:pt x="6387041" y="2745542"/>
                  <a:pt x="6388038" y="2750212"/>
                </a:cubicBezTo>
                <a:cubicBezTo>
                  <a:pt x="6388038" y="2750212"/>
                  <a:pt x="6389037" y="2754885"/>
                  <a:pt x="6393708" y="2753886"/>
                </a:cubicBezTo>
                <a:cubicBezTo>
                  <a:pt x="6393708" y="2753886"/>
                  <a:pt x="6394705" y="2758557"/>
                  <a:pt x="6391033" y="2764226"/>
                </a:cubicBezTo>
                <a:cubicBezTo>
                  <a:pt x="6397701" y="2772572"/>
                  <a:pt x="6397701" y="2772572"/>
                  <a:pt x="6397701" y="2772572"/>
                </a:cubicBezTo>
                <a:cubicBezTo>
                  <a:pt x="6397701" y="2772572"/>
                  <a:pt x="6396703" y="2767899"/>
                  <a:pt x="6401373" y="2766901"/>
                </a:cubicBezTo>
                <a:cubicBezTo>
                  <a:pt x="6402371" y="2771573"/>
                  <a:pt x="6403369" y="2776243"/>
                  <a:pt x="6404367" y="2780914"/>
                </a:cubicBezTo>
                <a:cubicBezTo>
                  <a:pt x="6405364" y="2785585"/>
                  <a:pt x="6405364" y="2785585"/>
                  <a:pt x="6405364" y="2785585"/>
                </a:cubicBezTo>
                <a:cubicBezTo>
                  <a:pt x="6412031" y="2793929"/>
                  <a:pt x="6413030" y="2798601"/>
                  <a:pt x="6414027" y="2803272"/>
                </a:cubicBezTo>
                <a:cubicBezTo>
                  <a:pt x="6416023" y="2812613"/>
                  <a:pt x="6417022" y="2817284"/>
                  <a:pt x="6418019" y="2821954"/>
                </a:cubicBezTo>
                <a:cubicBezTo>
                  <a:pt x="6419017" y="2826627"/>
                  <a:pt x="6419017" y="2826627"/>
                  <a:pt x="6421013" y="2835968"/>
                </a:cubicBezTo>
                <a:cubicBezTo>
                  <a:pt x="6417341" y="2841638"/>
                  <a:pt x="6425005" y="2854652"/>
                  <a:pt x="6427000" y="2863995"/>
                </a:cubicBezTo>
                <a:cubicBezTo>
                  <a:pt x="6427999" y="2868666"/>
                  <a:pt x="6424325" y="2874335"/>
                  <a:pt x="6425323" y="2879006"/>
                </a:cubicBezTo>
                <a:cubicBezTo>
                  <a:pt x="6425323" y="2879006"/>
                  <a:pt x="6419655" y="2875334"/>
                  <a:pt x="6419655" y="2875334"/>
                </a:cubicBezTo>
                <a:cubicBezTo>
                  <a:pt x="6418657" y="2870661"/>
                  <a:pt x="6413985" y="2871660"/>
                  <a:pt x="6413985" y="2871660"/>
                </a:cubicBezTo>
                <a:cubicBezTo>
                  <a:pt x="6413985" y="2871660"/>
                  <a:pt x="6413985" y="2871660"/>
                  <a:pt x="6414983" y="2876331"/>
                </a:cubicBezTo>
                <a:cubicBezTo>
                  <a:pt x="6415981" y="2881001"/>
                  <a:pt x="6415981" y="2881001"/>
                  <a:pt x="6415981" y="2881001"/>
                </a:cubicBezTo>
                <a:cubicBezTo>
                  <a:pt x="6416979" y="2885672"/>
                  <a:pt x="6416979" y="2885672"/>
                  <a:pt x="6421651" y="2884673"/>
                </a:cubicBezTo>
                <a:cubicBezTo>
                  <a:pt x="6421651" y="2884673"/>
                  <a:pt x="6427318" y="2888347"/>
                  <a:pt x="6427318" y="2888347"/>
                </a:cubicBezTo>
                <a:cubicBezTo>
                  <a:pt x="6431991" y="2887350"/>
                  <a:pt x="6431991" y="2887350"/>
                  <a:pt x="6431991" y="2887350"/>
                </a:cubicBezTo>
                <a:cubicBezTo>
                  <a:pt x="6430992" y="2882679"/>
                  <a:pt x="6433667" y="2872339"/>
                  <a:pt x="6431673" y="2862996"/>
                </a:cubicBezTo>
                <a:cubicBezTo>
                  <a:pt x="6430674" y="2858326"/>
                  <a:pt x="6430674" y="2858326"/>
                  <a:pt x="6430674" y="2858326"/>
                </a:cubicBezTo>
                <a:cubicBezTo>
                  <a:pt x="6429677" y="2853655"/>
                  <a:pt x="6423009" y="2845311"/>
                  <a:pt x="6426681" y="2839641"/>
                </a:cubicBezTo>
                <a:cubicBezTo>
                  <a:pt x="6425685" y="2834970"/>
                  <a:pt x="6425685" y="2834970"/>
                  <a:pt x="6424687" y="2830300"/>
                </a:cubicBezTo>
                <a:cubicBezTo>
                  <a:pt x="6430354" y="2833972"/>
                  <a:pt x="6432351" y="2843315"/>
                  <a:pt x="6434347" y="2852656"/>
                </a:cubicBezTo>
                <a:cubicBezTo>
                  <a:pt x="6436343" y="2861998"/>
                  <a:pt x="6438339" y="2871341"/>
                  <a:pt x="6445005" y="2879684"/>
                </a:cubicBezTo>
                <a:cubicBezTo>
                  <a:pt x="6446003" y="2884355"/>
                  <a:pt x="6441332" y="2885354"/>
                  <a:pt x="6442331" y="2890025"/>
                </a:cubicBezTo>
                <a:cubicBezTo>
                  <a:pt x="6444325" y="2899366"/>
                  <a:pt x="6444325" y="2899366"/>
                  <a:pt x="6444325" y="2899366"/>
                </a:cubicBezTo>
                <a:cubicBezTo>
                  <a:pt x="6446321" y="2908707"/>
                  <a:pt x="6447319" y="2913380"/>
                  <a:pt x="6449315" y="2922721"/>
                </a:cubicBezTo>
                <a:cubicBezTo>
                  <a:pt x="6443648" y="2919049"/>
                  <a:pt x="6443648" y="2919049"/>
                  <a:pt x="6443648" y="2919049"/>
                </a:cubicBezTo>
                <a:cubicBezTo>
                  <a:pt x="6442649" y="2914378"/>
                  <a:pt x="6442649" y="2914378"/>
                  <a:pt x="6438977" y="2920046"/>
                </a:cubicBezTo>
                <a:cubicBezTo>
                  <a:pt x="6438977" y="2920046"/>
                  <a:pt x="6438977" y="2920046"/>
                  <a:pt x="6439974" y="2924716"/>
                </a:cubicBezTo>
                <a:cubicBezTo>
                  <a:pt x="6439974" y="2924716"/>
                  <a:pt x="6440971" y="2929388"/>
                  <a:pt x="6440971" y="2929388"/>
                </a:cubicBezTo>
                <a:cubicBezTo>
                  <a:pt x="6446641" y="2933062"/>
                  <a:pt x="6446641" y="2933062"/>
                  <a:pt x="6446641" y="2933062"/>
                </a:cubicBezTo>
                <a:cubicBezTo>
                  <a:pt x="6446641" y="2933062"/>
                  <a:pt x="6447639" y="2937733"/>
                  <a:pt x="6447639" y="2937733"/>
                </a:cubicBezTo>
                <a:cubicBezTo>
                  <a:pt x="6447639" y="2937733"/>
                  <a:pt x="6447639" y="2937733"/>
                  <a:pt x="6448636" y="2942403"/>
                </a:cubicBezTo>
                <a:cubicBezTo>
                  <a:pt x="6449635" y="2947074"/>
                  <a:pt x="6456301" y="2955418"/>
                  <a:pt x="6457299" y="2960089"/>
                </a:cubicBezTo>
                <a:cubicBezTo>
                  <a:pt x="6460291" y="2974102"/>
                  <a:pt x="6465961" y="2977776"/>
                  <a:pt x="6462289" y="2983446"/>
                </a:cubicBezTo>
                <a:cubicBezTo>
                  <a:pt x="6457619" y="2984443"/>
                  <a:pt x="6458617" y="2989113"/>
                  <a:pt x="6458617" y="2989113"/>
                </a:cubicBezTo>
                <a:cubicBezTo>
                  <a:pt x="6458617" y="2989113"/>
                  <a:pt x="6453944" y="2990112"/>
                  <a:pt x="6452947" y="2985442"/>
                </a:cubicBezTo>
                <a:cubicBezTo>
                  <a:pt x="6448955" y="2966757"/>
                  <a:pt x="6444963" y="2948073"/>
                  <a:pt x="6436301" y="2930386"/>
                </a:cubicBezTo>
                <a:cubicBezTo>
                  <a:pt x="6435303" y="2925715"/>
                  <a:pt x="6435303" y="2925715"/>
                  <a:pt x="6435303" y="2925715"/>
                </a:cubicBezTo>
                <a:cubicBezTo>
                  <a:pt x="6430633" y="2926712"/>
                  <a:pt x="6431630" y="2931384"/>
                  <a:pt x="6431630" y="2931384"/>
                </a:cubicBezTo>
                <a:cubicBezTo>
                  <a:pt x="6440292" y="2949070"/>
                  <a:pt x="6444285" y="2967756"/>
                  <a:pt x="6448275" y="2986439"/>
                </a:cubicBezTo>
                <a:cubicBezTo>
                  <a:pt x="6443605" y="2987437"/>
                  <a:pt x="6438934" y="2988434"/>
                  <a:pt x="6436259" y="2998774"/>
                </a:cubicBezTo>
                <a:cubicBezTo>
                  <a:pt x="6441249" y="3022129"/>
                  <a:pt x="6432905" y="3028797"/>
                  <a:pt x="6437895" y="3052152"/>
                </a:cubicBezTo>
                <a:cubicBezTo>
                  <a:pt x="6427511" y="3117864"/>
                  <a:pt x="6434137" y="3194596"/>
                  <a:pt x="6440443" y="3246975"/>
                </a:cubicBezTo>
                <a:cubicBezTo>
                  <a:pt x="6441441" y="3251646"/>
                  <a:pt x="6441441" y="3251646"/>
                  <a:pt x="6441441" y="3251646"/>
                </a:cubicBezTo>
                <a:cubicBezTo>
                  <a:pt x="6441441" y="3251646"/>
                  <a:pt x="6442439" y="3256318"/>
                  <a:pt x="6442439" y="3256318"/>
                </a:cubicBezTo>
                <a:cubicBezTo>
                  <a:pt x="6447110" y="3255320"/>
                  <a:pt x="6447110" y="3255320"/>
                  <a:pt x="6446113" y="3250648"/>
                </a:cubicBezTo>
                <a:cubicBezTo>
                  <a:pt x="6439805" y="3198269"/>
                  <a:pt x="6434179" y="3126208"/>
                  <a:pt x="6444561" y="3060496"/>
                </a:cubicBezTo>
                <a:cubicBezTo>
                  <a:pt x="6445559" y="3065167"/>
                  <a:pt x="6445559" y="3065167"/>
                  <a:pt x="6445559" y="3065167"/>
                </a:cubicBezTo>
                <a:cubicBezTo>
                  <a:pt x="6450230" y="3064168"/>
                  <a:pt x="6449231" y="3059497"/>
                  <a:pt x="6452905" y="3053828"/>
                </a:cubicBezTo>
                <a:cubicBezTo>
                  <a:pt x="6453903" y="3058500"/>
                  <a:pt x="6454901" y="3063171"/>
                  <a:pt x="6455899" y="3067841"/>
                </a:cubicBezTo>
                <a:cubicBezTo>
                  <a:pt x="6455899" y="3067841"/>
                  <a:pt x="6455899" y="3067841"/>
                  <a:pt x="6451227" y="3068840"/>
                </a:cubicBezTo>
                <a:cubicBezTo>
                  <a:pt x="6452226" y="3073511"/>
                  <a:pt x="6452226" y="3073511"/>
                  <a:pt x="6452226" y="3073511"/>
                </a:cubicBezTo>
                <a:cubicBezTo>
                  <a:pt x="6452226" y="3073511"/>
                  <a:pt x="6452226" y="3073511"/>
                  <a:pt x="6453223" y="3078181"/>
                </a:cubicBezTo>
                <a:cubicBezTo>
                  <a:pt x="6453223" y="3078181"/>
                  <a:pt x="6457895" y="3077183"/>
                  <a:pt x="6457895" y="3077183"/>
                </a:cubicBezTo>
                <a:cubicBezTo>
                  <a:pt x="6455219" y="3087523"/>
                  <a:pt x="6457215" y="3096865"/>
                  <a:pt x="6458213" y="3101536"/>
                </a:cubicBezTo>
                <a:cubicBezTo>
                  <a:pt x="6459212" y="3106207"/>
                  <a:pt x="6459212" y="3106207"/>
                  <a:pt x="6460209" y="3110879"/>
                </a:cubicBezTo>
                <a:cubicBezTo>
                  <a:pt x="6461207" y="3115548"/>
                  <a:pt x="6462205" y="3120221"/>
                  <a:pt x="6463203" y="3124891"/>
                </a:cubicBezTo>
                <a:lnTo>
                  <a:pt x="6464201" y="3129561"/>
                </a:lnTo>
                <a:cubicBezTo>
                  <a:pt x="6459529" y="3130560"/>
                  <a:pt x="6459529" y="3130560"/>
                  <a:pt x="6460527" y="3135231"/>
                </a:cubicBezTo>
                <a:cubicBezTo>
                  <a:pt x="6461525" y="3139903"/>
                  <a:pt x="6461525" y="3139903"/>
                  <a:pt x="6462523" y="3144574"/>
                </a:cubicBezTo>
                <a:cubicBezTo>
                  <a:pt x="6462523" y="3144574"/>
                  <a:pt x="6468192" y="3148246"/>
                  <a:pt x="6468192" y="3148246"/>
                </a:cubicBezTo>
                <a:cubicBezTo>
                  <a:pt x="6480848" y="3184617"/>
                  <a:pt x="6488831" y="3221985"/>
                  <a:pt x="6492143" y="3260351"/>
                </a:cubicBezTo>
                <a:cubicBezTo>
                  <a:pt x="6491463" y="3280033"/>
                  <a:pt x="6494457" y="3294046"/>
                  <a:pt x="6493779" y="3313728"/>
                </a:cubicBezTo>
                <a:cubicBezTo>
                  <a:pt x="6493779" y="3313728"/>
                  <a:pt x="6498449" y="3312730"/>
                  <a:pt x="6497452" y="3308059"/>
                </a:cubicBezTo>
                <a:cubicBezTo>
                  <a:pt x="6499767" y="3341754"/>
                  <a:pt x="6505755" y="3369779"/>
                  <a:pt x="6508067" y="3403475"/>
                </a:cubicBezTo>
                <a:cubicBezTo>
                  <a:pt x="6509067" y="3408146"/>
                  <a:pt x="6509067" y="3408146"/>
                  <a:pt x="6513737" y="3407147"/>
                </a:cubicBezTo>
                <a:cubicBezTo>
                  <a:pt x="6515734" y="3416490"/>
                  <a:pt x="6512060" y="3422158"/>
                  <a:pt x="6514056" y="3431501"/>
                </a:cubicBezTo>
                <a:cubicBezTo>
                  <a:pt x="6513059" y="3426829"/>
                  <a:pt x="6509385" y="3432498"/>
                  <a:pt x="6510383" y="3437170"/>
                </a:cubicBezTo>
                <a:cubicBezTo>
                  <a:pt x="6515053" y="3436171"/>
                  <a:pt x="6516052" y="3440844"/>
                  <a:pt x="6517049" y="3445513"/>
                </a:cubicBezTo>
                <a:cubicBezTo>
                  <a:pt x="6519045" y="3454856"/>
                  <a:pt x="6516370" y="3465195"/>
                  <a:pt x="6518367" y="3474537"/>
                </a:cubicBezTo>
                <a:cubicBezTo>
                  <a:pt x="6518367" y="3474537"/>
                  <a:pt x="6519363" y="3479209"/>
                  <a:pt x="6519363" y="3479209"/>
                </a:cubicBezTo>
                <a:cubicBezTo>
                  <a:pt x="6520363" y="3483879"/>
                  <a:pt x="6516690" y="3489549"/>
                  <a:pt x="6517687" y="3494220"/>
                </a:cubicBezTo>
                <a:cubicBezTo>
                  <a:pt x="6518686" y="3498890"/>
                  <a:pt x="6518686" y="3498890"/>
                  <a:pt x="6518686" y="3498890"/>
                </a:cubicBezTo>
                <a:cubicBezTo>
                  <a:pt x="6518686" y="3498890"/>
                  <a:pt x="6519683" y="3503561"/>
                  <a:pt x="6519683" y="3503561"/>
                </a:cubicBezTo>
                <a:cubicBezTo>
                  <a:pt x="6521001" y="3532585"/>
                  <a:pt x="6517645" y="3562608"/>
                  <a:pt x="6517965" y="3586960"/>
                </a:cubicBezTo>
                <a:cubicBezTo>
                  <a:pt x="6517965" y="3586960"/>
                  <a:pt x="6524631" y="3595304"/>
                  <a:pt x="6520957" y="3600973"/>
                </a:cubicBezTo>
                <a:cubicBezTo>
                  <a:pt x="6520957" y="3600973"/>
                  <a:pt x="6521957" y="3605644"/>
                  <a:pt x="6521957" y="3605644"/>
                </a:cubicBezTo>
                <a:cubicBezTo>
                  <a:pt x="6520957" y="3600973"/>
                  <a:pt x="6523951" y="3614987"/>
                  <a:pt x="6525949" y="3624328"/>
                </a:cubicBezTo>
                <a:cubicBezTo>
                  <a:pt x="6525268" y="3644009"/>
                  <a:pt x="6519918" y="3664689"/>
                  <a:pt x="6518240" y="3679702"/>
                </a:cubicBezTo>
                <a:cubicBezTo>
                  <a:pt x="6511849" y="3764098"/>
                  <a:pt x="6506139" y="3828814"/>
                  <a:pt x="6499429" y="3888856"/>
                </a:cubicBezTo>
                <a:cubicBezTo>
                  <a:pt x="6500429" y="3893529"/>
                  <a:pt x="6500429" y="3893529"/>
                  <a:pt x="6500429" y="3893529"/>
                </a:cubicBezTo>
                <a:cubicBezTo>
                  <a:pt x="6496756" y="3899196"/>
                  <a:pt x="6496756" y="3899196"/>
                  <a:pt x="6496756" y="3899196"/>
                </a:cubicBezTo>
                <a:cubicBezTo>
                  <a:pt x="6489569" y="3922712"/>
                  <a:pt x="6482133" y="3945057"/>
                  <a:pt x="6474945" y="3968571"/>
                </a:cubicBezTo>
                <a:lnTo>
                  <a:pt x="6456817" y="4036740"/>
                </a:lnTo>
                <a:lnTo>
                  <a:pt x="6457067" y="4035275"/>
                </a:lnTo>
                <a:cubicBezTo>
                  <a:pt x="6457936" y="4028984"/>
                  <a:pt x="6458565" y="4023355"/>
                  <a:pt x="6458983" y="4019603"/>
                </a:cubicBezTo>
                <a:cubicBezTo>
                  <a:pt x="6457986" y="4014933"/>
                  <a:pt x="6461660" y="4009263"/>
                  <a:pt x="6461660" y="4009263"/>
                </a:cubicBezTo>
                <a:cubicBezTo>
                  <a:pt x="6467009" y="3988583"/>
                  <a:pt x="6474355" y="3977246"/>
                  <a:pt x="6468688" y="3973572"/>
                </a:cubicBezTo>
                <a:cubicBezTo>
                  <a:pt x="6477032" y="3966905"/>
                  <a:pt x="6480385" y="3936883"/>
                  <a:pt x="6480067" y="3912531"/>
                </a:cubicBezTo>
                <a:cubicBezTo>
                  <a:pt x="6479069" y="3907860"/>
                  <a:pt x="6478071" y="3903188"/>
                  <a:pt x="6482742" y="3902189"/>
                </a:cubicBezTo>
                <a:cubicBezTo>
                  <a:pt x="6482742" y="3902189"/>
                  <a:pt x="6486415" y="3896521"/>
                  <a:pt x="6485417" y="3891851"/>
                </a:cubicBezTo>
                <a:cubicBezTo>
                  <a:pt x="6484419" y="3887180"/>
                  <a:pt x="6483421" y="3882508"/>
                  <a:pt x="6479749" y="3888177"/>
                </a:cubicBezTo>
                <a:cubicBezTo>
                  <a:pt x="6475079" y="3889174"/>
                  <a:pt x="6472402" y="3899516"/>
                  <a:pt x="6469727" y="3909856"/>
                </a:cubicBezTo>
                <a:cubicBezTo>
                  <a:pt x="6470724" y="3914527"/>
                  <a:pt x="6470724" y="3914527"/>
                  <a:pt x="6470724" y="3914527"/>
                </a:cubicBezTo>
                <a:cubicBezTo>
                  <a:pt x="6460023" y="3955887"/>
                  <a:pt x="6453675" y="3971894"/>
                  <a:pt x="6451319" y="4006588"/>
                </a:cubicBezTo>
                <a:cubicBezTo>
                  <a:pt x="6451319" y="4006588"/>
                  <a:pt x="6452317" y="4011259"/>
                  <a:pt x="6452317" y="4011259"/>
                </a:cubicBezTo>
                <a:cubicBezTo>
                  <a:pt x="6448645" y="4016928"/>
                  <a:pt x="6442295" y="4032937"/>
                  <a:pt x="6438623" y="4038605"/>
                </a:cubicBezTo>
                <a:cubicBezTo>
                  <a:pt x="6445290" y="4046951"/>
                  <a:pt x="6435947" y="4048945"/>
                  <a:pt x="6430597" y="4069625"/>
                </a:cubicBezTo>
                <a:cubicBezTo>
                  <a:pt x="6427083" y="4087471"/>
                  <a:pt x="6423151" y="4109069"/>
                  <a:pt x="6417467" y="4131042"/>
                </a:cubicBezTo>
                <a:lnTo>
                  <a:pt x="6397652" y="4184394"/>
                </a:lnTo>
                <a:lnTo>
                  <a:pt x="6395501" y="4179691"/>
                </a:lnTo>
                <a:cubicBezTo>
                  <a:pt x="6374101" y="4262411"/>
                  <a:pt x="6346031" y="4336787"/>
                  <a:pt x="6310617" y="4422501"/>
                </a:cubicBezTo>
                <a:cubicBezTo>
                  <a:pt x="6310617" y="4422501"/>
                  <a:pt x="6305947" y="4423498"/>
                  <a:pt x="6305947" y="4423498"/>
                </a:cubicBezTo>
                <a:cubicBezTo>
                  <a:pt x="6306945" y="4428171"/>
                  <a:pt x="6306945" y="4428171"/>
                  <a:pt x="6306945" y="4428171"/>
                </a:cubicBezTo>
                <a:cubicBezTo>
                  <a:pt x="6306945" y="4428171"/>
                  <a:pt x="6306945" y="4428171"/>
                  <a:pt x="6307942" y="4432841"/>
                </a:cubicBezTo>
                <a:cubicBezTo>
                  <a:pt x="6304269" y="4438509"/>
                  <a:pt x="6295926" y="4445177"/>
                  <a:pt x="6292252" y="4450844"/>
                </a:cubicBezTo>
                <a:cubicBezTo>
                  <a:pt x="6304588" y="4462863"/>
                  <a:pt x="6277879" y="4497874"/>
                  <a:pt x="6268855" y="4524223"/>
                </a:cubicBezTo>
                <a:cubicBezTo>
                  <a:pt x="6263187" y="4520549"/>
                  <a:pt x="6270533" y="4509212"/>
                  <a:pt x="6265862" y="4510210"/>
                </a:cubicBezTo>
                <a:cubicBezTo>
                  <a:pt x="6247495" y="4538557"/>
                  <a:pt x="6276202" y="4512886"/>
                  <a:pt x="6258833" y="4545902"/>
                </a:cubicBezTo>
                <a:cubicBezTo>
                  <a:pt x="6254163" y="4546899"/>
                  <a:pt x="6257837" y="4541229"/>
                  <a:pt x="6253165" y="4542228"/>
                </a:cubicBezTo>
                <a:cubicBezTo>
                  <a:pt x="6241465" y="4578916"/>
                  <a:pt x="6218430" y="4608260"/>
                  <a:pt x="6214077" y="4633610"/>
                </a:cubicBezTo>
                <a:cubicBezTo>
                  <a:pt x="6214077" y="4633610"/>
                  <a:pt x="6216752" y="4623271"/>
                  <a:pt x="6209407" y="4634608"/>
                </a:cubicBezTo>
                <a:cubicBezTo>
                  <a:pt x="6209725" y="4658961"/>
                  <a:pt x="6184693" y="4678962"/>
                  <a:pt x="6170001" y="4701637"/>
                </a:cubicBezTo>
                <a:cubicBezTo>
                  <a:pt x="6161976" y="4732658"/>
                  <a:pt x="6143609" y="4761003"/>
                  <a:pt x="6124246" y="4784676"/>
                </a:cubicBezTo>
                <a:cubicBezTo>
                  <a:pt x="6114564" y="4796514"/>
                  <a:pt x="6104883" y="4808350"/>
                  <a:pt x="6094991" y="4822064"/>
                </a:cubicBezTo>
                <a:lnTo>
                  <a:pt x="6068122" y="4864900"/>
                </a:lnTo>
                <a:lnTo>
                  <a:pt x="6067155" y="4860368"/>
                </a:lnTo>
                <a:cubicBezTo>
                  <a:pt x="6062481" y="4861367"/>
                  <a:pt x="6062481" y="4861367"/>
                  <a:pt x="6063481" y="4866038"/>
                </a:cubicBezTo>
                <a:cubicBezTo>
                  <a:pt x="6060805" y="4876378"/>
                  <a:pt x="6060805" y="4876378"/>
                  <a:pt x="6060805" y="4876378"/>
                </a:cubicBezTo>
                <a:cubicBezTo>
                  <a:pt x="6059807" y="4871705"/>
                  <a:pt x="6059807" y="4871705"/>
                  <a:pt x="6059807" y="4871705"/>
                </a:cubicBezTo>
                <a:cubicBezTo>
                  <a:pt x="6051464" y="4878373"/>
                  <a:pt x="6044117" y="4889711"/>
                  <a:pt x="6037769" y="4905720"/>
                </a:cubicBezTo>
                <a:cubicBezTo>
                  <a:pt x="6037769" y="4905720"/>
                  <a:pt x="6038767" y="4910391"/>
                  <a:pt x="6038767" y="4910391"/>
                </a:cubicBezTo>
                <a:cubicBezTo>
                  <a:pt x="6039766" y="4915063"/>
                  <a:pt x="6035093" y="4916060"/>
                  <a:pt x="6036091" y="4920731"/>
                </a:cubicBezTo>
                <a:cubicBezTo>
                  <a:pt x="6035093" y="4916060"/>
                  <a:pt x="6038767" y="4910391"/>
                  <a:pt x="6034095" y="4911389"/>
                </a:cubicBezTo>
                <a:cubicBezTo>
                  <a:pt x="6030421" y="4917059"/>
                  <a:pt x="6026751" y="4922726"/>
                  <a:pt x="6023077" y="4928396"/>
                </a:cubicBezTo>
                <a:cubicBezTo>
                  <a:pt x="6022078" y="4923723"/>
                  <a:pt x="6022078" y="4923723"/>
                  <a:pt x="6022078" y="4923723"/>
                </a:cubicBezTo>
                <a:cubicBezTo>
                  <a:pt x="6022078" y="4923723"/>
                  <a:pt x="6022078" y="4923723"/>
                  <a:pt x="6021081" y="4919054"/>
                </a:cubicBezTo>
                <a:cubicBezTo>
                  <a:pt x="6021081" y="4919054"/>
                  <a:pt x="6021081" y="4919054"/>
                  <a:pt x="6016409" y="4920052"/>
                </a:cubicBezTo>
                <a:cubicBezTo>
                  <a:pt x="6017407" y="4924722"/>
                  <a:pt x="6018405" y="4929393"/>
                  <a:pt x="6018405" y="4929393"/>
                </a:cubicBezTo>
                <a:cubicBezTo>
                  <a:pt x="6018405" y="4929393"/>
                  <a:pt x="6018405" y="4929393"/>
                  <a:pt x="6019404" y="4934065"/>
                </a:cubicBezTo>
                <a:cubicBezTo>
                  <a:pt x="6019404" y="4934065"/>
                  <a:pt x="6015730" y="4939735"/>
                  <a:pt x="6015730" y="4939735"/>
                </a:cubicBezTo>
                <a:cubicBezTo>
                  <a:pt x="6015730" y="4939735"/>
                  <a:pt x="6011059" y="4940732"/>
                  <a:pt x="6011059" y="4940732"/>
                </a:cubicBezTo>
                <a:cubicBezTo>
                  <a:pt x="6011059" y="4940732"/>
                  <a:pt x="6006389" y="4941731"/>
                  <a:pt x="6006389" y="4941731"/>
                </a:cubicBezTo>
                <a:cubicBezTo>
                  <a:pt x="6007386" y="4946401"/>
                  <a:pt x="6007386" y="4946401"/>
                  <a:pt x="6007386" y="4946401"/>
                </a:cubicBezTo>
                <a:cubicBezTo>
                  <a:pt x="6008383" y="4951071"/>
                  <a:pt x="6008383" y="4951071"/>
                  <a:pt x="6008383" y="4951071"/>
                </a:cubicBezTo>
                <a:cubicBezTo>
                  <a:pt x="6004711" y="4956741"/>
                  <a:pt x="6001039" y="4962408"/>
                  <a:pt x="5996367" y="4963407"/>
                </a:cubicBezTo>
                <a:cubicBezTo>
                  <a:pt x="5996367" y="4963407"/>
                  <a:pt x="5996367" y="4963407"/>
                  <a:pt x="5995370" y="4958737"/>
                </a:cubicBezTo>
                <a:cubicBezTo>
                  <a:pt x="5995370" y="4958737"/>
                  <a:pt x="5991696" y="4964406"/>
                  <a:pt x="5991696" y="4964406"/>
                </a:cubicBezTo>
                <a:cubicBezTo>
                  <a:pt x="5988022" y="4970074"/>
                  <a:pt x="5988022" y="4970074"/>
                  <a:pt x="5988022" y="4970074"/>
                </a:cubicBezTo>
                <a:cubicBezTo>
                  <a:pt x="5988022" y="4970074"/>
                  <a:pt x="5984349" y="4975743"/>
                  <a:pt x="5985347" y="4980414"/>
                </a:cubicBezTo>
                <a:cubicBezTo>
                  <a:pt x="5984349" y="4975743"/>
                  <a:pt x="5984349" y="4975743"/>
                  <a:pt x="5984349" y="4975743"/>
                </a:cubicBezTo>
                <a:cubicBezTo>
                  <a:pt x="5979678" y="4976742"/>
                  <a:pt x="5976005" y="4982409"/>
                  <a:pt x="5967661" y="4989076"/>
                </a:cubicBezTo>
                <a:cubicBezTo>
                  <a:pt x="5970335" y="4978738"/>
                  <a:pt x="5962990" y="4990075"/>
                  <a:pt x="5965665" y="4979735"/>
                </a:cubicBezTo>
                <a:cubicBezTo>
                  <a:pt x="5949975" y="4997740"/>
                  <a:pt x="5949975" y="4997740"/>
                  <a:pt x="5949975" y="4997740"/>
                </a:cubicBezTo>
                <a:cubicBezTo>
                  <a:pt x="5949975" y="4997740"/>
                  <a:pt x="5948977" y="4993069"/>
                  <a:pt x="5948977" y="4993069"/>
                </a:cubicBezTo>
                <a:cubicBezTo>
                  <a:pt x="5952650" y="4987400"/>
                  <a:pt x="5952650" y="4987400"/>
                  <a:pt x="5952650" y="4987400"/>
                </a:cubicBezTo>
                <a:cubicBezTo>
                  <a:pt x="5952650" y="4987400"/>
                  <a:pt x="5957320" y="4986401"/>
                  <a:pt x="5951653" y="4982729"/>
                </a:cubicBezTo>
                <a:cubicBezTo>
                  <a:pt x="5951653" y="4982729"/>
                  <a:pt x="5951653" y="4982729"/>
                  <a:pt x="5947981" y="4988397"/>
                </a:cubicBezTo>
                <a:cubicBezTo>
                  <a:pt x="5944307" y="4994067"/>
                  <a:pt x="5944307" y="4994067"/>
                  <a:pt x="5944307" y="4994067"/>
                </a:cubicBezTo>
                <a:cubicBezTo>
                  <a:pt x="5945303" y="4998739"/>
                  <a:pt x="5940633" y="4999736"/>
                  <a:pt x="5941631" y="5004407"/>
                </a:cubicBezTo>
                <a:cubicBezTo>
                  <a:pt x="5941631" y="5004407"/>
                  <a:pt x="5947299" y="5008080"/>
                  <a:pt x="5950973" y="5002410"/>
                </a:cubicBezTo>
                <a:cubicBezTo>
                  <a:pt x="5947299" y="5008080"/>
                  <a:pt x="5947299" y="5008080"/>
                  <a:pt x="5947299" y="5008080"/>
                </a:cubicBezTo>
                <a:cubicBezTo>
                  <a:pt x="5937278" y="5029757"/>
                  <a:pt x="5931609" y="5026085"/>
                  <a:pt x="5929931" y="5041095"/>
                </a:cubicBezTo>
                <a:cubicBezTo>
                  <a:pt x="5937278" y="5029757"/>
                  <a:pt x="5942948" y="5033431"/>
                  <a:pt x="5947618" y="5032434"/>
                </a:cubicBezTo>
                <a:cubicBezTo>
                  <a:pt x="5943945" y="5038101"/>
                  <a:pt x="5935601" y="5044769"/>
                  <a:pt x="5931927" y="5050439"/>
                </a:cubicBezTo>
                <a:cubicBezTo>
                  <a:pt x="5928255" y="5056106"/>
                  <a:pt x="5924583" y="5061776"/>
                  <a:pt x="5920909" y="5067445"/>
                </a:cubicBezTo>
                <a:cubicBezTo>
                  <a:pt x="5916239" y="5068442"/>
                  <a:pt x="5912565" y="5074111"/>
                  <a:pt x="5912565" y="5074111"/>
                </a:cubicBezTo>
                <a:cubicBezTo>
                  <a:pt x="5907893" y="5075110"/>
                  <a:pt x="5911567" y="5069441"/>
                  <a:pt x="5910570" y="5064770"/>
                </a:cubicBezTo>
                <a:cubicBezTo>
                  <a:pt x="5895877" y="5087444"/>
                  <a:pt x="5895877" y="5087444"/>
                  <a:pt x="5895877" y="5087444"/>
                </a:cubicBezTo>
                <a:cubicBezTo>
                  <a:pt x="5890208" y="5083772"/>
                  <a:pt x="5890208" y="5083772"/>
                  <a:pt x="5890208" y="5083772"/>
                </a:cubicBezTo>
                <a:cubicBezTo>
                  <a:pt x="5890208" y="5083772"/>
                  <a:pt x="5889209" y="5079100"/>
                  <a:pt x="5893881" y="5078103"/>
                </a:cubicBezTo>
                <a:cubicBezTo>
                  <a:pt x="5892882" y="5073432"/>
                  <a:pt x="5892882" y="5073432"/>
                  <a:pt x="5892882" y="5073432"/>
                </a:cubicBezTo>
                <a:cubicBezTo>
                  <a:pt x="5892882" y="5073432"/>
                  <a:pt x="5892882" y="5073432"/>
                  <a:pt x="5888211" y="5074430"/>
                </a:cubicBezTo>
                <a:cubicBezTo>
                  <a:pt x="5883541" y="5075428"/>
                  <a:pt x="5884539" y="5080098"/>
                  <a:pt x="5884539" y="5080098"/>
                </a:cubicBezTo>
                <a:cubicBezTo>
                  <a:pt x="5885537" y="5084770"/>
                  <a:pt x="5885537" y="5084770"/>
                  <a:pt x="5885537" y="5084770"/>
                </a:cubicBezTo>
                <a:cubicBezTo>
                  <a:pt x="5885537" y="5084770"/>
                  <a:pt x="5880865" y="5085768"/>
                  <a:pt x="5881863" y="5090439"/>
                </a:cubicBezTo>
                <a:cubicBezTo>
                  <a:pt x="5881863" y="5090439"/>
                  <a:pt x="5881863" y="5090439"/>
                  <a:pt x="5878191" y="5096109"/>
                </a:cubicBezTo>
                <a:cubicBezTo>
                  <a:pt x="5878191" y="5096109"/>
                  <a:pt x="5878191" y="5096109"/>
                  <a:pt x="5873519" y="5097107"/>
                </a:cubicBezTo>
                <a:cubicBezTo>
                  <a:pt x="5873519" y="5097107"/>
                  <a:pt x="5874517" y="5101778"/>
                  <a:pt x="5874517" y="5101778"/>
                </a:cubicBezTo>
                <a:cubicBezTo>
                  <a:pt x="5869847" y="5102775"/>
                  <a:pt x="5869847" y="5102775"/>
                  <a:pt x="5869847" y="5102775"/>
                </a:cubicBezTo>
                <a:cubicBezTo>
                  <a:pt x="5868847" y="5098105"/>
                  <a:pt x="5868847" y="5098105"/>
                  <a:pt x="5868847" y="5098105"/>
                </a:cubicBezTo>
                <a:cubicBezTo>
                  <a:pt x="5871523" y="5087764"/>
                  <a:pt x="5871523" y="5087764"/>
                  <a:pt x="5871523" y="5087764"/>
                </a:cubicBezTo>
                <a:cubicBezTo>
                  <a:pt x="5875195" y="5082095"/>
                  <a:pt x="5879868" y="5081096"/>
                  <a:pt x="5878869" y="5076427"/>
                </a:cubicBezTo>
                <a:cubicBezTo>
                  <a:pt x="5878869" y="5076427"/>
                  <a:pt x="5878869" y="5076427"/>
                  <a:pt x="5874198" y="5077424"/>
                </a:cubicBezTo>
                <a:cubicBezTo>
                  <a:pt x="5869528" y="5078423"/>
                  <a:pt x="5870525" y="5083093"/>
                  <a:pt x="5870525" y="5083093"/>
                </a:cubicBezTo>
                <a:cubicBezTo>
                  <a:pt x="5862180" y="5089760"/>
                  <a:pt x="5863179" y="5094431"/>
                  <a:pt x="5859507" y="5100100"/>
                </a:cubicBezTo>
                <a:cubicBezTo>
                  <a:pt x="5860503" y="5104770"/>
                  <a:pt x="5860503" y="5104770"/>
                  <a:pt x="5860503" y="5104770"/>
                </a:cubicBezTo>
                <a:cubicBezTo>
                  <a:pt x="5857829" y="5115111"/>
                  <a:pt x="5853159" y="5116110"/>
                  <a:pt x="5854156" y="5120780"/>
                </a:cubicBezTo>
                <a:cubicBezTo>
                  <a:pt x="5838465" y="5138783"/>
                  <a:pt x="5818104" y="5157787"/>
                  <a:pt x="5803411" y="5180463"/>
                </a:cubicBezTo>
                <a:cubicBezTo>
                  <a:pt x="5798741" y="5181460"/>
                  <a:pt x="5798741" y="5181460"/>
                  <a:pt x="5798741" y="5181460"/>
                </a:cubicBezTo>
                <a:cubicBezTo>
                  <a:pt x="5794069" y="5182459"/>
                  <a:pt x="5795068" y="5187130"/>
                  <a:pt x="5795068" y="5187130"/>
                </a:cubicBezTo>
                <a:cubicBezTo>
                  <a:pt x="5790395" y="5188128"/>
                  <a:pt x="5786723" y="5193798"/>
                  <a:pt x="5783051" y="5199465"/>
                </a:cubicBezTo>
                <a:cubicBezTo>
                  <a:pt x="5783051" y="5199465"/>
                  <a:pt x="5783051" y="5199465"/>
                  <a:pt x="5779378" y="5205135"/>
                </a:cubicBezTo>
                <a:cubicBezTo>
                  <a:pt x="5774707" y="5206133"/>
                  <a:pt x="5771033" y="5211801"/>
                  <a:pt x="5767360" y="5217470"/>
                </a:cubicBezTo>
                <a:cubicBezTo>
                  <a:pt x="5762689" y="5218469"/>
                  <a:pt x="5759016" y="5224137"/>
                  <a:pt x="5755343" y="5229806"/>
                </a:cubicBezTo>
                <a:cubicBezTo>
                  <a:pt x="5746001" y="5231802"/>
                  <a:pt x="5735979" y="5253481"/>
                  <a:pt x="5718293" y="5262142"/>
                </a:cubicBezTo>
                <a:cubicBezTo>
                  <a:pt x="5715617" y="5272484"/>
                  <a:pt x="5691583" y="5297155"/>
                  <a:pt x="5680564" y="5314161"/>
                </a:cubicBezTo>
                <a:cubicBezTo>
                  <a:pt x="5680564" y="5314161"/>
                  <a:pt x="5663876" y="5327495"/>
                  <a:pt x="5668546" y="5326497"/>
                </a:cubicBezTo>
                <a:cubicBezTo>
                  <a:pt x="5688908" y="5307495"/>
                  <a:pt x="5671541" y="5340510"/>
                  <a:pt x="5679885" y="5333842"/>
                </a:cubicBezTo>
                <a:cubicBezTo>
                  <a:pt x="5687230" y="5322506"/>
                  <a:pt x="5686233" y="5317835"/>
                  <a:pt x="5712263" y="5302506"/>
                </a:cubicBezTo>
                <a:cubicBezTo>
                  <a:pt x="5701923" y="5299829"/>
                  <a:pt x="5752987" y="5264500"/>
                  <a:pt x="5746319" y="5256155"/>
                </a:cubicBezTo>
                <a:cubicBezTo>
                  <a:pt x="5730629" y="5274159"/>
                  <a:pt x="5749991" y="5250486"/>
                  <a:pt x="5762009" y="5238151"/>
                </a:cubicBezTo>
                <a:cubicBezTo>
                  <a:pt x="5762009" y="5238151"/>
                  <a:pt x="5762009" y="5238151"/>
                  <a:pt x="5763007" y="5242821"/>
                </a:cubicBezTo>
                <a:cubicBezTo>
                  <a:pt x="5758337" y="5243820"/>
                  <a:pt x="5758337" y="5243820"/>
                  <a:pt x="5758337" y="5243820"/>
                </a:cubicBezTo>
                <a:cubicBezTo>
                  <a:pt x="5754665" y="5249489"/>
                  <a:pt x="5754665" y="5249489"/>
                  <a:pt x="5759335" y="5248491"/>
                </a:cubicBezTo>
                <a:cubicBezTo>
                  <a:pt x="5759335" y="5248491"/>
                  <a:pt x="5759335" y="5248491"/>
                  <a:pt x="5764005" y="5247493"/>
                </a:cubicBezTo>
                <a:cubicBezTo>
                  <a:pt x="5767679" y="5241824"/>
                  <a:pt x="5767679" y="5241824"/>
                  <a:pt x="5767679" y="5241824"/>
                </a:cubicBezTo>
                <a:cubicBezTo>
                  <a:pt x="5771352" y="5236154"/>
                  <a:pt x="5770353" y="5231484"/>
                  <a:pt x="5764685" y="5227811"/>
                </a:cubicBezTo>
                <a:cubicBezTo>
                  <a:pt x="5768359" y="5222141"/>
                  <a:pt x="5772031" y="5216473"/>
                  <a:pt x="5776701" y="5215474"/>
                </a:cubicBezTo>
                <a:cubicBezTo>
                  <a:pt x="5781373" y="5214476"/>
                  <a:pt x="5781373" y="5214476"/>
                  <a:pt x="5786044" y="5213479"/>
                </a:cubicBezTo>
                <a:cubicBezTo>
                  <a:pt x="5786044" y="5213479"/>
                  <a:pt x="5786044" y="5213479"/>
                  <a:pt x="5787043" y="5218150"/>
                </a:cubicBezTo>
                <a:cubicBezTo>
                  <a:pt x="5791713" y="5217152"/>
                  <a:pt x="5790713" y="5212480"/>
                  <a:pt x="5790713" y="5212480"/>
                </a:cubicBezTo>
                <a:cubicBezTo>
                  <a:pt x="5790713" y="5212480"/>
                  <a:pt x="5789717" y="5207810"/>
                  <a:pt x="5789717" y="5207810"/>
                </a:cubicBezTo>
                <a:cubicBezTo>
                  <a:pt x="5788719" y="5203139"/>
                  <a:pt x="5793391" y="5202140"/>
                  <a:pt x="5792393" y="5197469"/>
                </a:cubicBezTo>
                <a:cubicBezTo>
                  <a:pt x="5797063" y="5196472"/>
                  <a:pt x="5800735" y="5190803"/>
                  <a:pt x="5800735" y="5190803"/>
                </a:cubicBezTo>
                <a:cubicBezTo>
                  <a:pt x="5800735" y="5190803"/>
                  <a:pt x="5800735" y="5190803"/>
                  <a:pt x="5805408" y="5189806"/>
                </a:cubicBezTo>
                <a:cubicBezTo>
                  <a:pt x="5804409" y="5185134"/>
                  <a:pt x="5804409" y="5185134"/>
                  <a:pt x="5804409" y="5185134"/>
                </a:cubicBezTo>
                <a:cubicBezTo>
                  <a:pt x="5804409" y="5185134"/>
                  <a:pt x="5809081" y="5184136"/>
                  <a:pt x="5808082" y="5179466"/>
                </a:cubicBezTo>
                <a:cubicBezTo>
                  <a:pt x="5823773" y="5161461"/>
                  <a:pt x="5838465" y="5138783"/>
                  <a:pt x="5859825" y="5124453"/>
                </a:cubicBezTo>
                <a:cubicBezTo>
                  <a:pt x="5863499" y="5118782"/>
                  <a:pt x="5863499" y="5118782"/>
                  <a:pt x="5863499" y="5118782"/>
                </a:cubicBezTo>
                <a:cubicBezTo>
                  <a:pt x="5863499" y="5118782"/>
                  <a:pt x="5862500" y="5114113"/>
                  <a:pt x="5862500" y="5114113"/>
                </a:cubicBezTo>
                <a:cubicBezTo>
                  <a:pt x="5862500" y="5114113"/>
                  <a:pt x="5867171" y="5113115"/>
                  <a:pt x="5867171" y="5113115"/>
                </a:cubicBezTo>
                <a:cubicBezTo>
                  <a:pt x="5867171" y="5113115"/>
                  <a:pt x="5868169" y="5117785"/>
                  <a:pt x="5868169" y="5117785"/>
                </a:cubicBezTo>
                <a:cubicBezTo>
                  <a:pt x="5877511" y="5115790"/>
                  <a:pt x="5881183" y="5110122"/>
                  <a:pt x="5889529" y="5103454"/>
                </a:cubicBezTo>
                <a:cubicBezTo>
                  <a:pt x="5888531" y="5098783"/>
                  <a:pt x="5888531" y="5098783"/>
                  <a:pt x="5888531" y="5098783"/>
                </a:cubicBezTo>
                <a:cubicBezTo>
                  <a:pt x="5903541" y="5100459"/>
                  <a:pt x="5881183" y="5110122"/>
                  <a:pt x="5886853" y="5113794"/>
                </a:cubicBezTo>
                <a:cubicBezTo>
                  <a:pt x="5890527" y="5108126"/>
                  <a:pt x="5907214" y="5094792"/>
                  <a:pt x="5918235" y="5077785"/>
                </a:cubicBezTo>
                <a:cubicBezTo>
                  <a:pt x="5921907" y="5072115"/>
                  <a:pt x="5929254" y="5060777"/>
                  <a:pt x="5937596" y="5054110"/>
                </a:cubicBezTo>
                <a:cubicBezTo>
                  <a:pt x="5941270" y="5048441"/>
                  <a:pt x="5948617" y="5037104"/>
                  <a:pt x="5956961" y="5030438"/>
                </a:cubicBezTo>
                <a:cubicBezTo>
                  <a:pt x="5967979" y="5013430"/>
                  <a:pt x="5980995" y="5005766"/>
                  <a:pt x="5991015" y="4984087"/>
                </a:cubicBezTo>
                <a:cubicBezTo>
                  <a:pt x="5994689" y="4978418"/>
                  <a:pt x="6003035" y="4971752"/>
                  <a:pt x="6003035" y="4971752"/>
                </a:cubicBezTo>
                <a:cubicBezTo>
                  <a:pt x="6006707" y="4966084"/>
                  <a:pt x="6011377" y="4965085"/>
                  <a:pt x="6010379" y="4960413"/>
                </a:cubicBezTo>
                <a:cubicBezTo>
                  <a:pt x="6015051" y="4959416"/>
                  <a:pt x="6015051" y="4959416"/>
                  <a:pt x="6018723" y="4953747"/>
                </a:cubicBezTo>
                <a:cubicBezTo>
                  <a:pt x="6017726" y="4949076"/>
                  <a:pt x="6026070" y="4942409"/>
                  <a:pt x="6029744" y="4936740"/>
                </a:cubicBezTo>
                <a:cubicBezTo>
                  <a:pt x="6030741" y="4941410"/>
                  <a:pt x="6041761" y="4924404"/>
                  <a:pt x="6041761" y="4924404"/>
                </a:cubicBezTo>
                <a:cubicBezTo>
                  <a:pt x="6045433" y="4918735"/>
                  <a:pt x="6049105" y="4913067"/>
                  <a:pt x="6048109" y="4908395"/>
                </a:cubicBezTo>
                <a:cubicBezTo>
                  <a:pt x="6052779" y="4907398"/>
                  <a:pt x="6052779" y="4907398"/>
                  <a:pt x="6052779" y="4907398"/>
                </a:cubicBezTo>
                <a:cubicBezTo>
                  <a:pt x="6092505" y="4864720"/>
                  <a:pt x="6137579" y="4801364"/>
                  <a:pt x="6166964" y="4756012"/>
                </a:cubicBezTo>
                <a:cubicBezTo>
                  <a:pt x="6171634" y="4755014"/>
                  <a:pt x="6171634" y="4755014"/>
                  <a:pt x="6171634" y="4755014"/>
                </a:cubicBezTo>
                <a:cubicBezTo>
                  <a:pt x="6171634" y="4755014"/>
                  <a:pt x="6171634" y="4755014"/>
                  <a:pt x="6176307" y="4754017"/>
                </a:cubicBezTo>
                <a:cubicBezTo>
                  <a:pt x="6172633" y="4759686"/>
                  <a:pt x="6172633" y="4759686"/>
                  <a:pt x="6168961" y="4765354"/>
                </a:cubicBezTo>
                <a:cubicBezTo>
                  <a:pt x="6168961" y="4765354"/>
                  <a:pt x="6165287" y="4771023"/>
                  <a:pt x="6161614" y="4776693"/>
                </a:cubicBezTo>
                <a:cubicBezTo>
                  <a:pt x="6157940" y="4782362"/>
                  <a:pt x="6157940" y="4782362"/>
                  <a:pt x="6154269" y="4788031"/>
                </a:cubicBezTo>
                <a:cubicBezTo>
                  <a:pt x="6154269" y="4788031"/>
                  <a:pt x="6154269" y="4788031"/>
                  <a:pt x="6155266" y="4792702"/>
                </a:cubicBezTo>
                <a:cubicBezTo>
                  <a:pt x="6146921" y="4799369"/>
                  <a:pt x="6144247" y="4809709"/>
                  <a:pt x="6136901" y="4821047"/>
                </a:cubicBezTo>
                <a:cubicBezTo>
                  <a:pt x="6136901" y="4821047"/>
                  <a:pt x="6133227" y="4826715"/>
                  <a:pt x="6137897" y="4825717"/>
                </a:cubicBezTo>
                <a:cubicBezTo>
                  <a:pt x="6138897" y="4830389"/>
                  <a:pt x="6142571" y="4824719"/>
                  <a:pt x="6142571" y="4824719"/>
                </a:cubicBezTo>
                <a:cubicBezTo>
                  <a:pt x="6146243" y="4819049"/>
                  <a:pt x="6146243" y="4819049"/>
                  <a:pt x="6146243" y="4819049"/>
                </a:cubicBezTo>
                <a:cubicBezTo>
                  <a:pt x="6146243" y="4819049"/>
                  <a:pt x="6150913" y="4818052"/>
                  <a:pt x="6149915" y="4813382"/>
                </a:cubicBezTo>
                <a:cubicBezTo>
                  <a:pt x="6153588" y="4807712"/>
                  <a:pt x="6153588" y="4807712"/>
                  <a:pt x="6153588" y="4807712"/>
                </a:cubicBezTo>
                <a:cubicBezTo>
                  <a:pt x="6152591" y="4803042"/>
                  <a:pt x="6157262" y="4802043"/>
                  <a:pt x="6160935" y="4796376"/>
                </a:cubicBezTo>
                <a:cubicBezTo>
                  <a:pt x="6157262" y="4802043"/>
                  <a:pt x="6153192" y="4808713"/>
                  <a:pt x="6149207" y="4815058"/>
                </a:cubicBezTo>
                <a:lnTo>
                  <a:pt x="6138972" y="4830325"/>
                </a:lnTo>
                <a:lnTo>
                  <a:pt x="6138897" y="4830389"/>
                </a:lnTo>
                <a:lnTo>
                  <a:pt x="6138892" y="4830440"/>
                </a:lnTo>
                <a:lnTo>
                  <a:pt x="6137977" y="4831806"/>
                </a:lnTo>
                <a:cubicBezTo>
                  <a:pt x="6131301" y="4840559"/>
                  <a:pt x="6126879" y="4842724"/>
                  <a:pt x="6128557" y="4827713"/>
                </a:cubicBezTo>
                <a:cubicBezTo>
                  <a:pt x="6115859" y="4859731"/>
                  <a:pt x="6107514" y="4866397"/>
                  <a:pt x="6092823" y="4889075"/>
                </a:cubicBezTo>
                <a:cubicBezTo>
                  <a:pt x="6097494" y="4888076"/>
                  <a:pt x="6097494" y="4888076"/>
                  <a:pt x="6097494" y="4888076"/>
                </a:cubicBezTo>
                <a:cubicBezTo>
                  <a:pt x="6086475" y="4905082"/>
                  <a:pt x="6086475" y="4905082"/>
                  <a:pt x="6086475" y="4905082"/>
                </a:cubicBezTo>
                <a:cubicBezTo>
                  <a:pt x="6081803" y="4906081"/>
                  <a:pt x="6081803" y="4906081"/>
                  <a:pt x="6081803" y="4906081"/>
                </a:cubicBezTo>
                <a:cubicBezTo>
                  <a:pt x="6082802" y="4910751"/>
                  <a:pt x="6082802" y="4910751"/>
                  <a:pt x="6082802" y="4910751"/>
                </a:cubicBezTo>
                <a:cubicBezTo>
                  <a:pt x="6078133" y="4911750"/>
                  <a:pt x="6078133" y="4911750"/>
                  <a:pt x="6078133" y="4911750"/>
                </a:cubicBezTo>
                <a:cubicBezTo>
                  <a:pt x="6074459" y="4917418"/>
                  <a:pt x="6075455" y="4922090"/>
                  <a:pt x="6070785" y="4923087"/>
                </a:cubicBezTo>
                <a:cubicBezTo>
                  <a:pt x="6071783" y="4927760"/>
                  <a:pt x="6067111" y="4928757"/>
                  <a:pt x="6068109" y="4933427"/>
                </a:cubicBezTo>
                <a:cubicBezTo>
                  <a:pt x="6063438" y="4934426"/>
                  <a:pt x="6064437" y="4939097"/>
                  <a:pt x="6064437" y="4939097"/>
                </a:cubicBezTo>
                <a:cubicBezTo>
                  <a:pt x="6060764" y="4944766"/>
                  <a:pt x="6057090" y="4950434"/>
                  <a:pt x="6053416" y="4956103"/>
                </a:cubicBezTo>
                <a:cubicBezTo>
                  <a:pt x="6054415" y="4960774"/>
                  <a:pt x="6054415" y="4960774"/>
                  <a:pt x="6054415" y="4960774"/>
                </a:cubicBezTo>
                <a:cubicBezTo>
                  <a:pt x="6054415" y="4960774"/>
                  <a:pt x="6049743" y="4961772"/>
                  <a:pt x="6050743" y="4966443"/>
                </a:cubicBezTo>
                <a:cubicBezTo>
                  <a:pt x="6038725" y="4978779"/>
                  <a:pt x="6027705" y="4995785"/>
                  <a:pt x="6016685" y="5012793"/>
                </a:cubicBezTo>
                <a:cubicBezTo>
                  <a:pt x="6015687" y="5008121"/>
                  <a:pt x="6015687" y="5008121"/>
                  <a:pt x="6011017" y="5009120"/>
                </a:cubicBezTo>
                <a:cubicBezTo>
                  <a:pt x="6014690" y="5003451"/>
                  <a:pt x="6014690" y="5003451"/>
                  <a:pt x="6014690" y="5003451"/>
                </a:cubicBezTo>
                <a:cubicBezTo>
                  <a:pt x="6019361" y="5002453"/>
                  <a:pt x="6018363" y="4997783"/>
                  <a:pt x="6018363" y="4997783"/>
                </a:cubicBezTo>
                <a:cubicBezTo>
                  <a:pt x="6018363" y="4997783"/>
                  <a:pt x="6013693" y="4998780"/>
                  <a:pt x="6013693" y="4998780"/>
                </a:cubicBezTo>
                <a:cubicBezTo>
                  <a:pt x="6010020" y="5004450"/>
                  <a:pt x="6010020" y="5004450"/>
                  <a:pt x="6010020" y="5004450"/>
                </a:cubicBezTo>
                <a:cubicBezTo>
                  <a:pt x="6010020" y="5004450"/>
                  <a:pt x="6006346" y="5010117"/>
                  <a:pt x="6006346" y="5010117"/>
                </a:cubicBezTo>
                <a:cubicBezTo>
                  <a:pt x="6007345" y="5014789"/>
                  <a:pt x="6007345" y="5014789"/>
                  <a:pt x="6007345" y="5014789"/>
                </a:cubicBezTo>
                <a:cubicBezTo>
                  <a:pt x="6007345" y="5014789"/>
                  <a:pt x="6007345" y="5014789"/>
                  <a:pt x="6008343" y="5019460"/>
                </a:cubicBezTo>
                <a:cubicBezTo>
                  <a:pt x="5996325" y="5031796"/>
                  <a:pt x="5985305" y="5048802"/>
                  <a:pt x="5973287" y="5061138"/>
                </a:cubicBezTo>
                <a:cubicBezTo>
                  <a:pt x="5973287" y="5061138"/>
                  <a:pt x="5973287" y="5061138"/>
                  <a:pt x="5974287" y="5065808"/>
                </a:cubicBezTo>
                <a:cubicBezTo>
                  <a:pt x="5946578" y="5096150"/>
                  <a:pt x="5923543" y="5125493"/>
                  <a:pt x="5894837" y="5151162"/>
                </a:cubicBezTo>
                <a:cubicBezTo>
                  <a:pt x="5859782" y="5192842"/>
                  <a:pt x="5823731" y="5229849"/>
                  <a:pt x="5783008" y="5267853"/>
                </a:cubicBezTo>
                <a:cubicBezTo>
                  <a:pt x="5774664" y="5274520"/>
                  <a:pt x="5756977" y="5283184"/>
                  <a:pt x="5758973" y="5292525"/>
                </a:cubicBezTo>
                <a:cubicBezTo>
                  <a:pt x="5758973" y="5292525"/>
                  <a:pt x="5758973" y="5292525"/>
                  <a:pt x="5754302" y="5293524"/>
                </a:cubicBezTo>
                <a:cubicBezTo>
                  <a:pt x="5749632" y="5294521"/>
                  <a:pt x="5745958" y="5300190"/>
                  <a:pt x="5741289" y="5301187"/>
                </a:cubicBezTo>
                <a:cubicBezTo>
                  <a:pt x="5741289" y="5301187"/>
                  <a:pt x="5737613" y="5306857"/>
                  <a:pt x="5737613" y="5306857"/>
                </a:cubicBezTo>
                <a:cubicBezTo>
                  <a:pt x="5737613" y="5306857"/>
                  <a:pt x="5742285" y="5305858"/>
                  <a:pt x="5742285" y="5305858"/>
                </a:cubicBezTo>
                <a:cubicBezTo>
                  <a:pt x="5721925" y="5324862"/>
                  <a:pt x="5701562" y="5343864"/>
                  <a:pt x="5681201" y="5362868"/>
                </a:cubicBezTo>
                <a:cubicBezTo>
                  <a:pt x="5632136" y="5407539"/>
                  <a:pt x="5632136" y="5407539"/>
                  <a:pt x="5632136" y="5407539"/>
                </a:cubicBezTo>
                <a:cubicBezTo>
                  <a:pt x="5615447" y="5420874"/>
                  <a:pt x="5615447" y="5420874"/>
                  <a:pt x="5615447" y="5420874"/>
                </a:cubicBezTo>
                <a:cubicBezTo>
                  <a:pt x="5607101" y="5427540"/>
                  <a:pt x="5585743" y="5441872"/>
                  <a:pt x="5569055" y="5455206"/>
                </a:cubicBezTo>
                <a:cubicBezTo>
                  <a:pt x="5548693" y="5474208"/>
                  <a:pt x="5532003" y="5487543"/>
                  <a:pt x="5536677" y="5486546"/>
                </a:cubicBezTo>
                <a:cubicBezTo>
                  <a:pt x="5478267" y="5533212"/>
                  <a:pt x="5419857" y="5579880"/>
                  <a:pt x="5347435" y="5629544"/>
                </a:cubicBezTo>
                <a:cubicBezTo>
                  <a:pt x="5308391" y="5652537"/>
                  <a:pt x="5238643" y="5691859"/>
                  <a:pt x="5192251" y="5726192"/>
                </a:cubicBezTo>
                <a:cubicBezTo>
                  <a:pt x="5138196" y="5747510"/>
                  <a:pt x="5087133" y="5782839"/>
                  <a:pt x="5029405" y="5809826"/>
                </a:cubicBezTo>
                <a:cubicBezTo>
                  <a:pt x="5021059" y="5816493"/>
                  <a:pt x="5020060" y="5811822"/>
                  <a:pt x="5011718" y="5818489"/>
                </a:cubicBezTo>
                <a:cubicBezTo>
                  <a:pt x="4904601" y="5865795"/>
                  <a:pt x="4795491" y="5903758"/>
                  <a:pt x="4685383" y="5937051"/>
                </a:cubicBezTo>
                <a:cubicBezTo>
                  <a:pt x="4627991" y="5954197"/>
                  <a:pt x="4571271" y="5968757"/>
                  <a:pt x="4514510" y="5980274"/>
                </a:cubicBezTo>
                <a:lnTo>
                  <a:pt x="4434660" y="5991919"/>
                </a:lnTo>
                <a:lnTo>
                  <a:pt x="4450453" y="5989074"/>
                </a:lnTo>
                <a:cubicBezTo>
                  <a:pt x="4468429" y="5984623"/>
                  <a:pt x="4484527" y="5979963"/>
                  <a:pt x="4493869" y="5977967"/>
                </a:cubicBezTo>
                <a:cubicBezTo>
                  <a:pt x="4493869" y="5977967"/>
                  <a:pt x="4498541" y="5976969"/>
                  <a:pt x="4498541" y="5976969"/>
                </a:cubicBezTo>
                <a:cubicBezTo>
                  <a:pt x="4549921" y="5965993"/>
                  <a:pt x="4587289" y="5958008"/>
                  <a:pt x="4637673" y="5942359"/>
                </a:cubicBezTo>
                <a:cubicBezTo>
                  <a:pt x="4642343" y="5941362"/>
                  <a:pt x="4642343" y="5941362"/>
                  <a:pt x="4642343" y="5941362"/>
                </a:cubicBezTo>
                <a:cubicBezTo>
                  <a:pt x="4647017" y="5940363"/>
                  <a:pt x="4647017" y="5940363"/>
                  <a:pt x="4646017" y="5935692"/>
                </a:cubicBezTo>
                <a:cubicBezTo>
                  <a:pt x="4641346" y="5936690"/>
                  <a:pt x="4636675" y="5937688"/>
                  <a:pt x="4636675" y="5937688"/>
                </a:cubicBezTo>
                <a:cubicBezTo>
                  <a:pt x="4637673" y="5942359"/>
                  <a:pt x="4637673" y="5942359"/>
                  <a:pt x="4637673" y="5942359"/>
                </a:cubicBezTo>
                <a:cubicBezTo>
                  <a:pt x="4581622" y="5954334"/>
                  <a:pt x="4548924" y="5961320"/>
                  <a:pt x="4497543" y="5972298"/>
                </a:cubicBezTo>
                <a:cubicBezTo>
                  <a:pt x="4501215" y="5966629"/>
                  <a:pt x="4496545" y="5967627"/>
                  <a:pt x="4490875" y="5963954"/>
                </a:cubicBezTo>
                <a:cubicBezTo>
                  <a:pt x="4486203" y="5964951"/>
                  <a:pt x="4486203" y="5964951"/>
                  <a:pt x="4486203" y="5964951"/>
                </a:cubicBezTo>
                <a:cubicBezTo>
                  <a:pt x="4487203" y="5969623"/>
                  <a:pt x="4487203" y="5969623"/>
                  <a:pt x="4487203" y="5969623"/>
                </a:cubicBezTo>
                <a:cubicBezTo>
                  <a:pt x="4446161" y="5983274"/>
                  <a:pt x="4400129" y="5973572"/>
                  <a:pt x="4389111" y="5990578"/>
                </a:cubicBezTo>
                <a:cubicBezTo>
                  <a:pt x="4390107" y="5995251"/>
                  <a:pt x="4390107" y="5995251"/>
                  <a:pt x="4390107" y="5995251"/>
                </a:cubicBezTo>
                <a:cubicBezTo>
                  <a:pt x="4384439" y="5991577"/>
                  <a:pt x="4375097" y="5993573"/>
                  <a:pt x="4370427" y="5994571"/>
                </a:cubicBezTo>
                <a:cubicBezTo>
                  <a:pt x="4365755" y="5995569"/>
                  <a:pt x="4361085" y="5996567"/>
                  <a:pt x="4361085" y="5996567"/>
                </a:cubicBezTo>
                <a:cubicBezTo>
                  <a:pt x="4360087" y="5991897"/>
                  <a:pt x="4358091" y="5982554"/>
                  <a:pt x="4361763" y="5976885"/>
                </a:cubicBezTo>
                <a:cubicBezTo>
                  <a:pt x="4366434" y="5975888"/>
                  <a:pt x="4375777" y="5973892"/>
                  <a:pt x="4380447" y="5972893"/>
                </a:cubicBezTo>
                <a:cubicBezTo>
                  <a:pt x="4389789" y="5970899"/>
                  <a:pt x="4400129" y="5973572"/>
                  <a:pt x="4408475" y="5966906"/>
                </a:cubicBezTo>
                <a:cubicBezTo>
                  <a:pt x="4408475" y="5966906"/>
                  <a:pt x="4413145" y="5965908"/>
                  <a:pt x="4413145" y="5965908"/>
                </a:cubicBezTo>
                <a:cubicBezTo>
                  <a:pt x="4413145" y="5965908"/>
                  <a:pt x="4413145" y="5965908"/>
                  <a:pt x="4417816" y="5964910"/>
                </a:cubicBezTo>
                <a:cubicBezTo>
                  <a:pt x="4422487" y="5963913"/>
                  <a:pt x="4422487" y="5963913"/>
                  <a:pt x="4427159" y="5962914"/>
                </a:cubicBezTo>
                <a:cubicBezTo>
                  <a:pt x="4431829" y="5961917"/>
                  <a:pt x="4431829" y="5961917"/>
                  <a:pt x="4431829" y="5961917"/>
                </a:cubicBezTo>
                <a:cubicBezTo>
                  <a:pt x="4431829" y="5961917"/>
                  <a:pt x="4430831" y="5957245"/>
                  <a:pt x="4426161" y="5958243"/>
                </a:cubicBezTo>
                <a:cubicBezTo>
                  <a:pt x="4421489" y="5959242"/>
                  <a:pt x="4416819" y="5960239"/>
                  <a:pt x="4416819" y="5960239"/>
                </a:cubicBezTo>
                <a:cubicBezTo>
                  <a:pt x="4412147" y="5961238"/>
                  <a:pt x="4412147" y="5961238"/>
                  <a:pt x="4412147" y="5961238"/>
                </a:cubicBezTo>
                <a:cubicBezTo>
                  <a:pt x="4415820" y="5955568"/>
                  <a:pt x="4411149" y="5956566"/>
                  <a:pt x="4411149" y="5956566"/>
                </a:cubicBezTo>
                <a:cubicBezTo>
                  <a:pt x="4406479" y="5957564"/>
                  <a:pt x="4406479" y="5957564"/>
                  <a:pt x="4406479" y="5957564"/>
                </a:cubicBezTo>
                <a:cubicBezTo>
                  <a:pt x="4406479" y="5957564"/>
                  <a:pt x="4401807" y="5958561"/>
                  <a:pt x="4401807" y="5958561"/>
                </a:cubicBezTo>
                <a:cubicBezTo>
                  <a:pt x="4402805" y="5963232"/>
                  <a:pt x="4402805" y="5963232"/>
                  <a:pt x="4402805" y="5963232"/>
                </a:cubicBezTo>
                <a:cubicBezTo>
                  <a:pt x="4399132" y="5968902"/>
                  <a:pt x="4388792" y="5966227"/>
                  <a:pt x="4379449" y="5968223"/>
                </a:cubicBezTo>
                <a:cubicBezTo>
                  <a:pt x="4374779" y="5969221"/>
                  <a:pt x="4370107" y="5970218"/>
                  <a:pt x="4360765" y="5972214"/>
                </a:cubicBezTo>
                <a:cubicBezTo>
                  <a:pt x="4332741" y="5978202"/>
                  <a:pt x="4332741" y="5978202"/>
                  <a:pt x="4332741" y="5978202"/>
                </a:cubicBezTo>
                <a:cubicBezTo>
                  <a:pt x="4327071" y="5974530"/>
                  <a:pt x="4328067" y="5979200"/>
                  <a:pt x="4328067" y="5979200"/>
                </a:cubicBezTo>
                <a:cubicBezTo>
                  <a:pt x="4328067" y="5979200"/>
                  <a:pt x="4329067" y="5983871"/>
                  <a:pt x="4333738" y="5982874"/>
                </a:cubicBezTo>
                <a:cubicBezTo>
                  <a:pt x="4352421" y="5978882"/>
                  <a:pt x="4352421" y="5978882"/>
                  <a:pt x="4352421" y="5978882"/>
                </a:cubicBezTo>
                <a:cubicBezTo>
                  <a:pt x="4348747" y="5984549"/>
                  <a:pt x="4346073" y="5994892"/>
                  <a:pt x="4347071" y="5999562"/>
                </a:cubicBezTo>
                <a:cubicBezTo>
                  <a:pt x="4342400" y="6000559"/>
                  <a:pt x="4337729" y="6001556"/>
                  <a:pt x="4337729" y="6001556"/>
                </a:cubicBezTo>
                <a:cubicBezTo>
                  <a:pt x="4333057" y="6002555"/>
                  <a:pt x="4333057" y="6002555"/>
                  <a:pt x="4333057" y="6002555"/>
                </a:cubicBezTo>
                <a:cubicBezTo>
                  <a:pt x="4336731" y="5996886"/>
                  <a:pt x="4336731" y="5996886"/>
                  <a:pt x="4336731" y="5996886"/>
                </a:cubicBezTo>
                <a:cubicBezTo>
                  <a:pt x="4336731" y="5996886"/>
                  <a:pt x="4332060" y="5997884"/>
                  <a:pt x="4331061" y="5993214"/>
                </a:cubicBezTo>
                <a:cubicBezTo>
                  <a:pt x="4326391" y="5994211"/>
                  <a:pt x="4327390" y="5998882"/>
                  <a:pt x="4322719" y="5999880"/>
                </a:cubicBezTo>
                <a:cubicBezTo>
                  <a:pt x="4322719" y="5999880"/>
                  <a:pt x="4318046" y="6000879"/>
                  <a:pt x="4318046" y="6000879"/>
                </a:cubicBezTo>
                <a:cubicBezTo>
                  <a:pt x="4313376" y="6001876"/>
                  <a:pt x="4307707" y="5998202"/>
                  <a:pt x="4298365" y="6000199"/>
                </a:cubicBezTo>
                <a:cubicBezTo>
                  <a:pt x="4279681" y="6004190"/>
                  <a:pt x="4302039" y="5994529"/>
                  <a:pt x="4287027" y="5992853"/>
                </a:cubicBezTo>
                <a:cubicBezTo>
                  <a:pt x="4279681" y="6004190"/>
                  <a:pt x="4263672" y="5997842"/>
                  <a:pt x="4253332" y="5995167"/>
                </a:cubicBezTo>
                <a:cubicBezTo>
                  <a:pt x="4254329" y="5999839"/>
                  <a:pt x="4255329" y="6004508"/>
                  <a:pt x="4250657" y="6005506"/>
                </a:cubicBezTo>
                <a:cubicBezTo>
                  <a:pt x="4249659" y="6000836"/>
                  <a:pt x="4248661" y="5996165"/>
                  <a:pt x="4243989" y="5997163"/>
                </a:cubicBezTo>
                <a:cubicBezTo>
                  <a:pt x="4240317" y="6002832"/>
                  <a:pt x="4226303" y="6005825"/>
                  <a:pt x="4216961" y="6007822"/>
                </a:cubicBezTo>
                <a:cubicBezTo>
                  <a:pt x="4219637" y="5997482"/>
                  <a:pt x="4186939" y="6004467"/>
                  <a:pt x="4183267" y="6010136"/>
                </a:cubicBezTo>
                <a:cubicBezTo>
                  <a:pt x="4178595" y="6011135"/>
                  <a:pt x="4178595" y="6011135"/>
                  <a:pt x="4178595" y="6011135"/>
                </a:cubicBezTo>
                <a:cubicBezTo>
                  <a:pt x="4164583" y="6014128"/>
                  <a:pt x="4176599" y="6001792"/>
                  <a:pt x="4162587" y="6004786"/>
                </a:cubicBezTo>
                <a:cubicBezTo>
                  <a:pt x="4154243" y="6011453"/>
                  <a:pt x="4150570" y="6017122"/>
                  <a:pt x="4126216" y="6017440"/>
                </a:cubicBezTo>
                <a:cubicBezTo>
                  <a:pt x="4115876" y="6014765"/>
                  <a:pt x="4100865" y="6013088"/>
                  <a:pt x="4086851" y="6016083"/>
                </a:cubicBezTo>
                <a:cubicBezTo>
                  <a:pt x="4082181" y="6017080"/>
                  <a:pt x="4072838" y="6019077"/>
                  <a:pt x="4067171" y="6015403"/>
                </a:cubicBezTo>
                <a:cubicBezTo>
                  <a:pt x="4038144" y="6016720"/>
                  <a:pt x="4061501" y="6011729"/>
                  <a:pt x="4040821" y="6006380"/>
                </a:cubicBezTo>
                <a:cubicBezTo>
                  <a:pt x="4024132" y="6019713"/>
                  <a:pt x="3962092" y="6003663"/>
                  <a:pt x="3944405" y="6012325"/>
                </a:cubicBezTo>
                <a:cubicBezTo>
                  <a:pt x="3965085" y="6017676"/>
                  <a:pt x="3925723" y="6016317"/>
                  <a:pt x="3925723" y="6016317"/>
                </a:cubicBezTo>
                <a:cubicBezTo>
                  <a:pt x="3921050" y="6017316"/>
                  <a:pt x="3916380" y="6018314"/>
                  <a:pt x="3911709" y="6019311"/>
                </a:cubicBezTo>
                <a:cubicBezTo>
                  <a:pt x="3852664" y="6017274"/>
                  <a:pt x="3818969" y="6019588"/>
                  <a:pt x="3784954" y="5997550"/>
                </a:cubicBezTo>
                <a:cubicBezTo>
                  <a:pt x="3782279" y="6007888"/>
                  <a:pt x="3744593" y="5991520"/>
                  <a:pt x="3731576" y="5999185"/>
                </a:cubicBezTo>
                <a:cubicBezTo>
                  <a:pt x="3741917" y="6001860"/>
                  <a:pt x="3706225" y="5994832"/>
                  <a:pt x="3701555" y="5995831"/>
                </a:cubicBezTo>
                <a:cubicBezTo>
                  <a:pt x="3701555" y="5995831"/>
                  <a:pt x="3706225" y="5994832"/>
                  <a:pt x="3706225" y="5994832"/>
                </a:cubicBezTo>
                <a:cubicBezTo>
                  <a:pt x="3667859" y="5998145"/>
                  <a:pt x="3636839" y="5990119"/>
                  <a:pt x="3591805" y="5985087"/>
                </a:cubicBezTo>
                <a:cubicBezTo>
                  <a:pt x="3603144" y="5992434"/>
                  <a:pt x="3575797" y="5978739"/>
                  <a:pt x="3573122" y="5989079"/>
                </a:cubicBezTo>
                <a:cubicBezTo>
                  <a:pt x="3571125" y="5979738"/>
                  <a:pt x="3553439" y="5988402"/>
                  <a:pt x="3537430" y="5982053"/>
                </a:cubicBezTo>
                <a:cubicBezTo>
                  <a:pt x="3557113" y="5982733"/>
                  <a:pt x="3542781" y="5961373"/>
                  <a:pt x="3541104" y="5976384"/>
                </a:cubicBezTo>
                <a:cubicBezTo>
                  <a:pt x="3512081" y="5977701"/>
                  <a:pt x="3484733" y="5964007"/>
                  <a:pt x="3465050" y="5963328"/>
                </a:cubicBezTo>
                <a:cubicBezTo>
                  <a:pt x="3476388" y="5970674"/>
                  <a:pt x="3445368" y="5962647"/>
                  <a:pt x="3430358" y="5960971"/>
                </a:cubicBezTo>
                <a:cubicBezTo>
                  <a:pt x="3430358" y="5960971"/>
                  <a:pt x="3435029" y="5959972"/>
                  <a:pt x="3439699" y="5958974"/>
                </a:cubicBezTo>
                <a:cubicBezTo>
                  <a:pt x="3404008" y="5951948"/>
                  <a:pt x="3384325" y="5951268"/>
                  <a:pt x="3363648" y="5945918"/>
                </a:cubicBezTo>
                <a:cubicBezTo>
                  <a:pt x="3342967" y="5940568"/>
                  <a:pt x="3323285" y="5939888"/>
                  <a:pt x="3280927" y="5924516"/>
                </a:cubicBezTo>
                <a:cubicBezTo>
                  <a:pt x="3280927" y="5924516"/>
                  <a:pt x="3290268" y="5922520"/>
                  <a:pt x="3275257" y="5920844"/>
                </a:cubicBezTo>
                <a:cubicBezTo>
                  <a:pt x="3260247" y="5919166"/>
                  <a:pt x="3281924" y="5929188"/>
                  <a:pt x="3261244" y="5923839"/>
                </a:cubicBezTo>
                <a:cubicBezTo>
                  <a:pt x="3244238" y="5912818"/>
                  <a:pt x="3229227" y="5911142"/>
                  <a:pt x="3215214" y="5914135"/>
                </a:cubicBezTo>
                <a:cubicBezTo>
                  <a:pt x="3202877" y="5902119"/>
                  <a:pt x="3203875" y="5906789"/>
                  <a:pt x="3201879" y="5897447"/>
                </a:cubicBezTo>
                <a:cubicBezTo>
                  <a:pt x="3192538" y="5899442"/>
                  <a:pt x="3187867" y="5900441"/>
                  <a:pt x="3172855" y="5898763"/>
                </a:cubicBezTo>
                <a:cubicBezTo>
                  <a:pt x="3171857" y="5894093"/>
                  <a:pt x="3182197" y="5896768"/>
                  <a:pt x="3171857" y="5894093"/>
                </a:cubicBezTo>
                <a:cubicBezTo>
                  <a:pt x="3152175" y="5893412"/>
                  <a:pt x="3128502" y="5874051"/>
                  <a:pt x="3099478" y="5875367"/>
                </a:cubicBezTo>
                <a:cubicBezTo>
                  <a:pt x="3097482" y="5866024"/>
                  <a:pt x="3114489" y="5877044"/>
                  <a:pt x="3119159" y="5876046"/>
                </a:cubicBezTo>
                <a:cubicBezTo>
                  <a:pt x="3096485" y="5861354"/>
                  <a:pt x="3073128" y="5866344"/>
                  <a:pt x="3059795" y="5849654"/>
                </a:cubicBezTo>
                <a:cubicBezTo>
                  <a:pt x="3050452" y="5851652"/>
                  <a:pt x="3072131" y="5861672"/>
                  <a:pt x="3056122" y="5855324"/>
                </a:cubicBezTo>
                <a:cubicBezTo>
                  <a:pt x="3060792" y="5854327"/>
                  <a:pt x="3054124" y="5845982"/>
                  <a:pt x="3039115" y="5844305"/>
                </a:cubicBezTo>
                <a:cubicBezTo>
                  <a:pt x="3026099" y="5851970"/>
                  <a:pt x="3001427" y="5827936"/>
                  <a:pt x="3003423" y="5837278"/>
                </a:cubicBezTo>
                <a:cubicBezTo>
                  <a:pt x="2997755" y="5833604"/>
                  <a:pt x="2992086" y="5829932"/>
                  <a:pt x="2986416" y="5826258"/>
                </a:cubicBezTo>
                <a:cubicBezTo>
                  <a:pt x="2986416" y="5826258"/>
                  <a:pt x="2986416" y="5826258"/>
                  <a:pt x="2981746" y="5827257"/>
                </a:cubicBezTo>
                <a:cubicBezTo>
                  <a:pt x="2987413" y="5830929"/>
                  <a:pt x="2993083" y="5834603"/>
                  <a:pt x="2993083" y="5834603"/>
                </a:cubicBezTo>
                <a:cubicBezTo>
                  <a:pt x="2978073" y="5832925"/>
                  <a:pt x="2965737" y="5820909"/>
                  <a:pt x="2953401" y="5808891"/>
                </a:cubicBezTo>
                <a:cubicBezTo>
                  <a:pt x="2949727" y="5814561"/>
                  <a:pt x="2944059" y="5810887"/>
                  <a:pt x="2937391" y="5802543"/>
                </a:cubicBezTo>
                <a:cubicBezTo>
                  <a:pt x="2928048" y="5804539"/>
                  <a:pt x="2934716" y="5812883"/>
                  <a:pt x="2940386" y="5816557"/>
                </a:cubicBezTo>
                <a:cubicBezTo>
                  <a:pt x="2935713" y="5817555"/>
                  <a:pt x="2935713" y="5817555"/>
                  <a:pt x="2935713" y="5817555"/>
                </a:cubicBezTo>
                <a:cubicBezTo>
                  <a:pt x="2929046" y="5809211"/>
                  <a:pt x="2903696" y="5804858"/>
                  <a:pt x="2902699" y="5800186"/>
                </a:cubicBezTo>
                <a:cubicBezTo>
                  <a:pt x="2901701" y="5795516"/>
                  <a:pt x="2901701" y="5795516"/>
                  <a:pt x="2901701" y="5795516"/>
                </a:cubicBezTo>
                <a:cubicBezTo>
                  <a:pt x="2907370" y="5799188"/>
                  <a:pt x="2912041" y="5798190"/>
                  <a:pt x="2912041" y="5798190"/>
                </a:cubicBezTo>
                <a:cubicBezTo>
                  <a:pt x="2917710" y="5801864"/>
                  <a:pt x="2917710" y="5801864"/>
                  <a:pt x="2917710" y="5801864"/>
                </a:cubicBezTo>
                <a:cubicBezTo>
                  <a:pt x="2922381" y="5800865"/>
                  <a:pt x="2916711" y="5797193"/>
                  <a:pt x="2916711" y="5797193"/>
                </a:cubicBezTo>
                <a:cubicBezTo>
                  <a:pt x="2911042" y="5793520"/>
                  <a:pt x="2905374" y="5789848"/>
                  <a:pt x="2900702" y="5790845"/>
                </a:cubicBezTo>
                <a:cubicBezTo>
                  <a:pt x="2904375" y="5785175"/>
                  <a:pt x="2854671" y="5781142"/>
                  <a:pt x="2878026" y="5776152"/>
                </a:cubicBezTo>
                <a:cubicBezTo>
                  <a:pt x="2863016" y="5774474"/>
                  <a:pt x="2847008" y="5768126"/>
                  <a:pt x="2830996" y="5761779"/>
                </a:cubicBezTo>
                <a:cubicBezTo>
                  <a:pt x="2819659" y="5754432"/>
                  <a:pt x="2808323" y="5747087"/>
                  <a:pt x="2802653" y="5743413"/>
                </a:cubicBezTo>
                <a:cubicBezTo>
                  <a:pt x="2801655" y="5738743"/>
                  <a:pt x="2801655" y="5738743"/>
                  <a:pt x="2796984" y="5739740"/>
                </a:cubicBezTo>
                <a:cubicBezTo>
                  <a:pt x="2796984" y="5739740"/>
                  <a:pt x="2795985" y="5735071"/>
                  <a:pt x="2792311" y="5740738"/>
                </a:cubicBezTo>
                <a:cubicBezTo>
                  <a:pt x="2769637" y="5726046"/>
                  <a:pt x="2729955" y="5700335"/>
                  <a:pt x="2707279" y="5685642"/>
                </a:cubicBezTo>
                <a:cubicBezTo>
                  <a:pt x="2695940" y="5678297"/>
                  <a:pt x="2688275" y="5665282"/>
                  <a:pt x="2676938" y="5657935"/>
                </a:cubicBezTo>
                <a:cubicBezTo>
                  <a:pt x="2624918" y="5620207"/>
                  <a:pt x="2565553" y="5593817"/>
                  <a:pt x="2520882" y="5544750"/>
                </a:cubicBezTo>
                <a:cubicBezTo>
                  <a:pt x="2467186" y="5522032"/>
                  <a:pt x="2439519" y="5483984"/>
                  <a:pt x="2389498" y="5455598"/>
                </a:cubicBezTo>
                <a:cubicBezTo>
                  <a:pt x="2396165" y="5463942"/>
                  <a:pt x="2402831" y="5472286"/>
                  <a:pt x="2399159" y="5477954"/>
                </a:cubicBezTo>
                <a:cubicBezTo>
                  <a:pt x="2382151" y="5466937"/>
                  <a:pt x="2376483" y="5463264"/>
                  <a:pt x="2364147" y="5451245"/>
                </a:cubicBezTo>
                <a:cubicBezTo>
                  <a:pt x="2358476" y="5447574"/>
                  <a:pt x="2352809" y="5443900"/>
                  <a:pt x="2347139" y="5440226"/>
                </a:cubicBezTo>
                <a:cubicBezTo>
                  <a:pt x="2346142" y="5435556"/>
                  <a:pt x="2344146" y="5426213"/>
                  <a:pt x="2345143" y="5430885"/>
                </a:cubicBezTo>
                <a:cubicBezTo>
                  <a:pt x="2338477" y="5422541"/>
                  <a:pt x="2339474" y="5427211"/>
                  <a:pt x="2340472" y="5431882"/>
                </a:cubicBezTo>
                <a:cubicBezTo>
                  <a:pt x="2305461" y="5405174"/>
                  <a:pt x="2318476" y="5397508"/>
                  <a:pt x="2322149" y="5391840"/>
                </a:cubicBezTo>
                <a:cubicBezTo>
                  <a:pt x="2321151" y="5387168"/>
                  <a:pt x="2321151" y="5387168"/>
                  <a:pt x="2315481" y="5383495"/>
                </a:cubicBezTo>
                <a:cubicBezTo>
                  <a:pt x="2315481" y="5383495"/>
                  <a:pt x="2313487" y="5374154"/>
                  <a:pt x="2309813" y="5379823"/>
                </a:cubicBezTo>
                <a:cubicBezTo>
                  <a:pt x="2309813" y="5379823"/>
                  <a:pt x="2308814" y="5375151"/>
                  <a:pt x="2304144" y="5376149"/>
                </a:cubicBezTo>
                <a:cubicBezTo>
                  <a:pt x="2311490" y="5364811"/>
                  <a:pt x="2289812" y="5354789"/>
                  <a:pt x="2280470" y="5356786"/>
                </a:cubicBezTo>
                <a:cubicBezTo>
                  <a:pt x="2279473" y="5352116"/>
                  <a:pt x="2274800" y="5353113"/>
                  <a:pt x="2274800" y="5353113"/>
                </a:cubicBezTo>
                <a:cubicBezTo>
                  <a:pt x="2270129" y="5354112"/>
                  <a:pt x="2270129" y="5354112"/>
                  <a:pt x="2275799" y="5357784"/>
                </a:cubicBezTo>
                <a:cubicBezTo>
                  <a:pt x="2276796" y="5362454"/>
                  <a:pt x="2282467" y="5366128"/>
                  <a:pt x="2282467" y="5366128"/>
                </a:cubicBezTo>
                <a:cubicBezTo>
                  <a:pt x="2278793" y="5371797"/>
                  <a:pt x="2254120" y="5347763"/>
                  <a:pt x="2258113" y="5366446"/>
                </a:cubicBezTo>
                <a:cubicBezTo>
                  <a:pt x="2257114" y="5361775"/>
                  <a:pt x="2257114" y="5361775"/>
                  <a:pt x="2257114" y="5361775"/>
                </a:cubicBezTo>
                <a:cubicBezTo>
                  <a:pt x="2238112" y="5341415"/>
                  <a:pt x="2187771" y="5288675"/>
                  <a:pt x="2230129" y="5304046"/>
                </a:cubicBezTo>
                <a:cubicBezTo>
                  <a:pt x="2229131" y="5299376"/>
                  <a:pt x="2229131" y="5299376"/>
                  <a:pt x="2224460" y="5300373"/>
                </a:cubicBezTo>
                <a:cubicBezTo>
                  <a:pt x="2223461" y="5295703"/>
                  <a:pt x="2223461" y="5295703"/>
                  <a:pt x="2223461" y="5295703"/>
                </a:cubicBezTo>
                <a:cubicBezTo>
                  <a:pt x="2210128" y="5279014"/>
                  <a:pt x="2198790" y="5271669"/>
                  <a:pt x="2184458" y="5250308"/>
                </a:cubicBezTo>
                <a:cubicBezTo>
                  <a:pt x="2181783" y="5260648"/>
                  <a:pt x="2161782" y="5235617"/>
                  <a:pt x="2156113" y="5231944"/>
                </a:cubicBezTo>
                <a:cubicBezTo>
                  <a:pt x="2156113" y="5231944"/>
                  <a:pt x="2156113" y="5231944"/>
                  <a:pt x="2155116" y="5227273"/>
                </a:cubicBezTo>
                <a:cubicBezTo>
                  <a:pt x="2155116" y="5227273"/>
                  <a:pt x="2150443" y="5228270"/>
                  <a:pt x="2150443" y="5228270"/>
                </a:cubicBezTo>
                <a:cubicBezTo>
                  <a:pt x="2144775" y="5224598"/>
                  <a:pt x="2144775" y="5224598"/>
                  <a:pt x="2139106" y="5220925"/>
                </a:cubicBezTo>
                <a:cubicBezTo>
                  <a:pt x="2140105" y="5225596"/>
                  <a:pt x="2140105" y="5225596"/>
                  <a:pt x="2140105" y="5225596"/>
                </a:cubicBezTo>
                <a:cubicBezTo>
                  <a:pt x="2145773" y="5229268"/>
                  <a:pt x="2145773" y="5229268"/>
                  <a:pt x="2146772" y="5233939"/>
                </a:cubicBezTo>
                <a:cubicBezTo>
                  <a:pt x="2146772" y="5233939"/>
                  <a:pt x="2136431" y="5231265"/>
                  <a:pt x="2129765" y="5222920"/>
                </a:cubicBezTo>
                <a:cubicBezTo>
                  <a:pt x="2124095" y="5219247"/>
                  <a:pt x="2112757" y="5211902"/>
                  <a:pt x="2109085" y="5217571"/>
                </a:cubicBezTo>
                <a:cubicBezTo>
                  <a:pt x="2107089" y="5208228"/>
                  <a:pt x="2100421" y="5199886"/>
                  <a:pt x="2093754" y="5191540"/>
                </a:cubicBezTo>
                <a:cubicBezTo>
                  <a:pt x="2098425" y="5190542"/>
                  <a:pt x="2098425" y="5190542"/>
                  <a:pt x="2098425" y="5190542"/>
                </a:cubicBezTo>
                <a:cubicBezTo>
                  <a:pt x="2097428" y="5185872"/>
                  <a:pt x="2097428" y="5185872"/>
                  <a:pt x="2097428" y="5185872"/>
                </a:cubicBezTo>
                <a:cubicBezTo>
                  <a:pt x="2097428" y="5185872"/>
                  <a:pt x="2096431" y="5181200"/>
                  <a:pt x="2091758" y="5182198"/>
                </a:cubicBezTo>
                <a:cubicBezTo>
                  <a:pt x="2090760" y="5177526"/>
                  <a:pt x="2085092" y="5173855"/>
                  <a:pt x="2084094" y="5169184"/>
                </a:cubicBezTo>
                <a:cubicBezTo>
                  <a:pt x="2079423" y="5170181"/>
                  <a:pt x="2078424" y="5165510"/>
                  <a:pt x="2078424" y="5165510"/>
                </a:cubicBezTo>
                <a:cubicBezTo>
                  <a:pt x="2071758" y="5157166"/>
                  <a:pt x="2070760" y="5152495"/>
                  <a:pt x="2074434" y="5146826"/>
                </a:cubicBezTo>
                <a:cubicBezTo>
                  <a:pt x="2082098" y="5159841"/>
                  <a:pt x="2088764" y="5168185"/>
                  <a:pt x="2093436" y="5167188"/>
                </a:cubicBezTo>
                <a:cubicBezTo>
                  <a:pt x="2086768" y="5158842"/>
                  <a:pt x="2091440" y="5157844"/>
                  <a:pt x="2090442" y="5153174"/>
                </a:cubicBezTo>
                <a:cubicBezTo>
                  <a:pt x="2084772" y="5149501"/>
                  <a:pt x="2083775" y="5144830"/>
                  <a:pt x="2078108" y="5141157"/>
                </a:cubicBezTo>
                <a:cubicBezTo>
                  <a:pt x="2061779" y="5110457"/>
                  <a:pt x="2038785" y="5071411"/>
                  <a:pt x="2013114" y="5042706"/>
                </a:cubicBezTo>
                <a:cubicBezTo>
                  <a:pt x="2000779" y="5030688"/>
                  <a:pt x="1982773" y="5014999"/>
                  <a:pt x="1971436" y="5007652"/>
                </a:cubicBezTo>
                <a:cubicBezTo>
                  <a:pt x="1970438" y="5002981"/>
                  <a:pt x="1970438" y="5002981"/>
                  <a:pt x="1975108" y="5001984"/>
                </a:cubicBezTo>
                <a:cubicBezTo>
                  <a:pt x="1974111" y="4997311"/>
                  <a:pt x="1974111" y="4997311"/>
                  <a:pt x="1968442" y="4993638"/>
                </a:cubicBezTo>
                <a:cubicBezTo>
                  <a:pt x="1967443" y="4988969"/>
                  <a:pt x="1962774" y="4989966"/>
                  <a:pt x="1962774" y="4989966"/>
                </a:cubicBezTo>
                <a:cubicBezTo>
                  <a:pt x="1962774" y="4989966"/>
                  <a:pt x="1963771" y="4994637"/>
                  <a:pt x="1963771" y="4994637"/>
                </a:cubicBezTo>
                <a:cubicBezTo>
                  <a:pt x="1958102" y="4990965"/>
                  <a:pt x="1957103" y="4986292"/>
                  <a:pt x="1951435" y="4982619"/>
                </a:cubicBezTo>
                <a:cubicBezTo>
                  <a:pt x="1951435" y="4982619"/>
                  <a:pt x="1950437" y="4977949"/>
                  <a:pt x="1955107" y="4976952"/>
                </a:cubicBezTo>
                <a:cubicBezTo>
                  <a:pt x="1942773" y="4964934"/>
                  <a:pt x="1930437" y="4952916"/>
                  <a:pt x="1923769" y="4944572"/>
                </a:cubicBezTo>
                <a:cubicBezTo>
                  <a:pt x="1923769" y="4944572"/>
                  <a:pt x="1923769" y="4944572"/>
                  <a:pt x="1922772" y="4939901"/>
                </a:cubicBezTo>
                <a:cubicBezTo>
                  <a:pt x="1922772" y="4939901"/>
                  <a:pt x="1918100" y="4940898"/>
                  <a:pt x="1918100" y="4940898"/>
                </a:cubicBezTo>
                <a:cubicBezTo>
                  <a:pt x="1913429" y="4941897"/>
                  <a:pt x="1913429" y="4941897"/>
                  <a:pt x="1913429" y="4941897"/>
                </a:cubicBezTo>
                <a:cubicBezTo>
                  <a:pt x="1913429" y="4941897"/>
                  <a:pt x="1913429" y="4941897"/>
                  <a:pt x="1912432" y="4937227"/>
                </a:cubicBezTo>
                <a:cubicBezTo>
                  <a:pt x="1906763" y="4933553"/>
                  <a:pt x="1902092" y="4934551"/>
                  <a:pt x="1902092" y="4934551"/>
                </a:cubicBezTo>
                <a:lnTo>
                  <a:pt x="1904088" y="4943893"/>
                </a:lnTo>
                <a:lnTo>
                  <a:pt x="1898418" y="4940221"/>
                </a:lnTo>
                <a:cubicBezTo>
                  <a:pt x="1891752" y="4931875"/>
                  <a:pt x="1878418" y="4915188"/>
                  <a:pt x="1873746" y="4916186"/>
                </a:cubicBezTo>
                <a:cubicBezTo>
                  <a:pt x="1851750" y="4881812"/>
                  <a:pt x="1858417" y="4890155"/>
                  <a:pt x="1855423" y="4876142"/>
                </a:cubicBezTo>
                <a:cubicBezTo>
                  <a:pt x="1841090" y="4854784"/>
                  <a:pt x="1853746" y="4891153"/>
                  <a:pt x="1845083" y="4873468"/>
                </a:cubicBezTo>
                <a:cubicBezTo>
                  <a:pt x="1844085" y="4868797"/>
                  <a:pt x="1851432" y="4857458"/>
                  <a:pt x="1840093" y="4850113"/>
                </a:cubicBezTo>
                <a:cubicBezTo>
                  <a:pt x="1842089" y="4859454"/>
                  <a:pt x="1838417" y="4865123"/>
                  <a:pt x="1831749" y="4856779"/>
                </a:cubicBezTo>
                <a:cubicBezTo>
                  <a:pt x="1837418" y="4860453"/>
                  <a:pt x="1833427" y="4841769"/>
                  <a:pt x="1828756" y="4842767"/>
                </a:cubicBezTo>
                <a:cubicBezTo>
                  <a:pt x="1811748" y="4831747"/>
                  <a:pt x="1793107" y="4767351"/>
                  <a:pt x="1767437" y="4738646"/>
                </a:cubicBezTo>
                <a:cubicBezTo>
                  <a:pt x="1774784" y="4727309"/>
                  <a:pt x="1757775" y="4716290"/>
                  <a:pt x="1759453" y="4701279"/>
                </a:cubicBezTo>
                <a:cubicBezTo>
                  <a:pt x="1752106" y="4712616"/>
                  <a:pt x="1732786" y="4667902"/>
                  <a:pt x="1748116" y="4693932"/>
                </a:cubicBezTo>
                <a:cubicBezTo>
                  <a:pt x="1740451" y="4680917"/>
                  <a:pt x="1733783" y="4672573"/>
                  <a:pt x="1730789" y="4658560"/>
                </a:cubicBezTo>
                <a:cubicBezTo>
                  <a:pt x="1727117" y="4664228"/>
                  <a:pt x="1729114" y="4673570"/>
                  <a:pt x="1720450" y="4655885"/>
                </a:cubicBezTo>
                <a:cubicBezTo>
                  <a:pt x="1720450" y="4655885"/>
                  <a:pt x="1725121" y="4654886"/>
                  <a:pt x="1724123" y="4650215"/>
                </a:cubicBezTo>
                <a:cubicBezTo>
                  <a:pt x="1709111" y="4648539"/>
                  <a:pt x="1715142" y="4608176"/>
                  <a:pt x="1694462" y="4602826"/>
                </a:cubicBezTo>
                <a:cubicBezTo>
                  <a:pt x="1701807" y="4591488"/>
                  <a:pt x="1679131" y="4576797"/>
                  <a:pt x="1686478" y="4565458"/>
                </a:cubicBezTo>
                <a:cubicBezTo>
                  <a:pt x="1679810" y="4557114"/>
                  <a:pt x="1675140" y="4558111"/>
                  <a:pt x="1667476" y="4545098"/>
                </a:cubicBezTo>
                <a:cubicBezTo>
                  <a:pt x="1684482" y="4556117"/>
                  <a:pt x="1663483" y="4526412"/>
                  <a:pt x="1666159" y="4516074"/>
                </a:cubicBezTo>
                <a:cubicBezTo>
                  <a:pt x="1650149" y="4509724"/>
                  <a:pt x="1652505" y="4475032"/>
                  <a:pt x="1643164" y="4477028"/>
                </a:cubicBezTo>
                <a:cubicBezTo>
                  <a:pt x="1640169" y="4463014"/>
                  <a:pt x="1640169" y="4463014"/>
                  <a:pt x="1647836" y="4476029"/>
                </a:cubicBezTo>
                <a:cubicBezTo>
                  <a:pt x="1639172" y="4458344"/>
                  <a:pt x="1629511" y="4435986"/>
                  <a:pt x="1625519" y="4417302"/>
                </a:cubicBezTo>
                <a:cubicBezTo>
                  <a:pt x="1631188" y="4420976"/>
                  <a:pt x="1632186" y="4425648"/>
                  <a:pt x="1636858" y="4424649"/>
                </a:cubicBezTo>
                <a:lnTo>
                  <a:pt x="1643326" y="4435630"/>
                </a:lnTo>
                <a:lnTo>
                  <a:pt x="1642725" y="4443543"/>
                </a:lnTo>
                <a:cubicBezTo>
                  <a:pt x="1642765" y="4446586"/>
                  <a:pt x="1641849" y="4448003"/>
                  <a:pt x="1636179" y="4444330"/>
                </a:cubicBezTo>
                <a:cubicBezTo>
                  <a:pt x="1642846" y="4452675"/>
                  <a:pt x="1644841" y="4462017"/>
                  <a:pt x="1649512" y="4461018"/>
                </a:cubicBezTo>
                <a:cubicBezTo>
                  <a:pt x="1651508" y="4470362"/>
                  <a:pt x="1659173" y="4483377"/>
                  <a:pt x="1665839" y="4491720"/>
                </a:cubicBezTo>
                <a:cubicBezTo>
                  <a:pt x="1666838" y="4496392"/>
                  <a:pt x="1666838" y="4496392"/>
                  <a:pt x="1666838" y="4496392"/>
                </a:cubicBezTo>
                <a:cubicBezTo>
                  <a:pt x="1667836" y="4501062"/>
                  <a:pt x="1667836" y="4501062"/>
                  <a:pt x="1667836" y="4501062"/>
                </a:cubicBezTo>
                <a:cubicBezTo>
                  <a:pt x="1672506" y="4500064"/>
                  <a:pt x="1672506" y="4500064"/>
                  <a:pt x="1672506" y="4500064"/>
                </a:cubicBezTo>
                <a:cubicBezTo>
                  <a:pt x="1672506" y="4500064"/>
                  <a:pt x="1675182" y="4489725"/>
                  <a:pt x="1672188" y="4475711"/>
                </a:cubicBezTo>
                <a:cubicBezTo>
                  <a:pt x="1666519" y="4472037"/>
                  <a:pt x="1666519" y="4472037"/>
                  <a:pt x="1666519" y="4472037"/>
                </a:cubicBezTo>
                <a:cubicBezTo>
                  <a:pt x="1665521" y="4467367"/>
                  <a:pt x="1665521" y="4467367"/>
                  <a:pt x="1665521" y="4467367"/>
                </a:cubicBezTo>
                <a:cubicBezTo>
                  <a:pt x="1665521" y="4467367"/>
                  <a:pt x="1664523" y="4462696"/>
                  <a:pt x="1659852" y="4463695"/>
                </a:cubicBezTo>
                <a:cubicBezTo>
                  <a:pt x="1661530" y="4448683"/>
                  <a:pt x="1662527" y="4453355"/>
                  <a:pt x="1652866" y="4430997"/>
                </a:cubicBezTo>
                <a:cubicBezTo>
                  <a:pt x="1657538" y="4429998"/>
                  <a:pt x="1662208" y="4429001"/>
                  <a:pt x="1664883" y="4418662"/>
                </a:cubicBezTo>
                <a:cubicBezTo>
                  <a:pt x="1655222" y="4396304"/>
                  <a:pt x="1662570" y="4384965"/>
                  <a:pt x="1653906" y="4367280"/>
                </a:cubicBezTo>
                <a:cubicBezTo>
                  <a:pt x="1653949" y="4298891"/>
                  <a:pt x="1637981" y="4224156"/>
                  <a:pt x="1626006" y="4168104"/>
                </a:cubicBezTo>
                <a:cubicBezTo>
                  <a:pt x="1625007" y="4163433"/>
                  <a:pt x="1620338" y="4164430"/>
                  <a:pt x="1620338" y="4164430"/>
                </a:cubicBezTo>
                <a:cubicBezTo>
                  <a:pt x="1620338" y="4164430"/>
                  <a:pt x="1615666" y="4165427"/>
                  <a:pt x="1616665" y="4170100"/>
                </a:cubicBezTo>
                <a:cubicBezTo>
                  <a:pt x="1632313" y="4220483"/>
                  <a:pt x="1648280" y="4295219"/>
                  <a:pt x="1646242" y="4354265"/>
                </a:cubicBezTo>
                <a:cubicBezTo>
                  <a:pt x="1646242" y="4354265"/>
                  <a:pt x="1646242" y="4354265"/>
                  <a:pt x="1641572" y="4355264"/>
                </a:cubicBezTo>
                <a:cubicBezTo>
                  <a:pt x="1640573" y="4350591"/>
                  <a:pt x="1640573" y="4350591"/>
                  <a:pt x="1634904" y="4346919"/>
                </a:cubicBezTo>
                <a:cubicBezTo>
                  <a:pt x="1640573" y="4350591"/>
                  <a:pt x="1641572" y="4355264"/>
                  <a:pt x="1642569" y="4359934"/>
                </a:cubicBezTo>
                <a:cubicBezTo>
                  <a:pt x="1642569" y="4359934"/>
                  <a:pt x="1642569" y="4359934"/>
                  <a:pt x="1638895" y="4365602"/>
                </a:cubicBezTo>
                <a:cubicBezTo>
                  <a:pt x="1634904" y="4346919"/>
                  <a:pt x="1627919" y="4314222"/>
                  <a:pt x="1623247" y="4315219"/>
                </a:cubicBezTo>
                <a:cubicBezTo>
                  <a:pt x="1629913" y="4323563"/>
                  <a:pt x="1626241" y="4329233"/>
                  <a:pt x="1621571" y="4330231"/>
                </a:cubicBezTo>
                <a:cubicBezTo>
                  <a:pt x="1614903" y="4321887"/>
                  <a:pt x="1612907" y="4312544"/>
                  <a:pt x="1605241" y="4299529"/>
                </a:cubicBezTo>
                <a:cubicBezTo>
                  <a:pt x="1603246" y="4290188"/>
                  <a:pt x="1603925" y="4270505"/>
                  <a:pt x="1595263" y="4252820"/>
                </a:cubicBezTo>
                <a:cubicBezTo>
                  <a:pt x="1593267" y="4243477"/>
                  <a:pt x="1591271" y="4234135"/>
                  <a:pt x="1584604" y="4225791"/>
                </a:cubicBezTo>
                <a:cubicBezTo>
                  <a:pt x="1576621" y="4188423"/>
                  <a:pt x="1569636" y="4155727"/>
                  <a:pt x="1560653" y="4113688"/>
                </a:cubicBezTo>
                <a:cubicBezTo>
                  <a:pt x="1560653" y="4113688"/>
                  <a:pt x="1556981" y="4119356"/>
                  <a:pt x="1557980" y="4124028"/>
                </a:cubicBezTo>
                <a:cubicBezTo>
                  <a:pt x="1557980" y="4124028"/>
                  <a:pt x="1556981" y="4119356"/>
                  <a:pt x="1556981" y="4119356"/>
                </a:cubicBezTo>
                <a:cubicBezTo>
                  <a:pt x="1555983" y="4114685"/>
                  <a:pt x="1555983" y="4114685"/>
                  <a:pt x="1555983" y="4114685"/>
                </a:cubicBezTo>
                <a:cubicBezTo>
                  <a:pt x="1554987" y="4110014"/>
                  <a:pt x="1554987" y="4110014"/>
                  <a:pt x="1553987" y="4105344"/>
                </a:cubicBezTo>
                <a:cubicBezTo>
                  <a:pt x="1548998" y="4081987"/>
                  <a:pt x="1539337" y="4059632"/>
                  <a:pt x="1535347" y="4040947"/>
                </a:cubicBezTo>
                <a:cubicBezTo>
                  <a:pt x="1534347" y="4036277"/>
                  <a:pt x="1534347" y="4036277"/>
                  <a:pt x="1533348" y="4031606"/>
                </a:cubicBezTo>
                <a:cubicBezTo>
                  <a:pt x="1532351" y="4026934"/>
                  <a:pt x="1531352" y="4022263"/>
                  <a:pt x="1530356" y="4017592"/>
                </a:cubicBezTo>
                <a:cubicBezTo>
                  <a:pt x="1528360" y="4008250"/>
                  <a:pt x="1526363" y="3998908"/>
                  <a:pt x="1524368" y="3989566"/>
                </a:cubicBezTo>
                <a:cubicBezTo>
                  <a:pt x="1523369" y="3984895"/>
                  <a:pt x="1523369" y="3984895"/>
                  <a:pt x="1523369" y="3984895"/>
                </a:cubicBezTo>
                <a:cubicBezTo>
                  <a:pt x="1522372" y="3980224"/>
                  <a:pt x="1522372" y="3980224"/>
                  <a:pt x="1522372" y="3980224"/>
                </a:cubicBezTo>
                <a:cubicBezTo>
                  <a:pt x="1522372" y="3980224"/>
                  <a:pt x="1522372" y="3980224"/>
                  <a:pt x="1517699" y="3981221"/>
                </a:cubicBezTo>
                <a:cubicBezTo>
                  <a:pt x="1521375" y="3975553"/>
                  <a:pt x="1521375" y="3975553"/>
                  <a:pt x="1526045" y="3974555"/>
                </a:cubicBezTo>
                <a:cubicBezTo>
                  <a:pt x="1518380" y="3961540"/>
                  <a:pt x="1518380" y="3961540"/>
                  <a:pt x="1518380" y="3961540"/>
                </a:cubicBezTo>
                <a:cubicBezTo>
                  <a:pt x="1518380" y="3961540"/>
                  <a:pt x="1518380" y="3961540"/>
                  <a:pt x="1514707" y="3967209"/>
                </a:cubicBezTo>
                <a:cubicBezTo>
                  <a:pt x="1513708" y="3962537"/>
                  <a:pt x="1513708" y="3962537"/>
                  <a:pt x="1512710" y="3957867"/>
                </a:cubicBezTo>
                <a:cubicBezTo>
                  <a:pt x="1513390" y="3938185"/>
                  <a:pt x="1508401" y="3914830"/>
                  <a:pt x="1504408" y="3896146"/>
                </a:cubicBezTo>
                <a:cubicBezTo>
                  <a:pt x="1508082" y="3890477"/>
                  <a:pt x="1506086" y="3881136"/>
                  <a:pt x="1505087" y="3876464"/>
                </a:cubicBezTo>
                <a:cubicBezTo>
                  <a:pt x="1504090" y="3871793"/>
                  <a:pt x="1504090" y="3871793"/>
                  <a:pt x="1503093" y="3867123"/>
                </a:cubicBezTo>
                <a:cubicBezTo>
                  <a:pt x="1502096" y="3862450"/>
                  <a:pt x="1505767" y="3856782"/>
                  <a:pt x="1505767" y="3856782"/>
                </a:cubicBezTo>
                <a:cubicBezTo>
                  <a:pt x="1510438" y="3855784"/>
                  <a:pt x="1510438" y="3855784"/>
                  <a:pt x="1511436" y="3860456"/>
                </a:cubicBezTo>
                <a:cubicBezTo>
                  <a:pt x="1511436" y="3860456"/>
                  <a:pt x="1516108" y="3859457"/>
                  <a:pt x="1517105" y="3864128"/>
                </a:cubicBezTo>
                <a:cubicBezTo>
                  <a:pt x="1517105" y="3864128"/>
                  <a:pt x="1517105" y="3864128"/>
                  <a:pt x="1516108" y="3859457"/>
                </a:cubicBezTo>
                <a:cubicBezTo>
                  <a:pt x="1520779" y="3858458"/>
                  <a:pt x="1520779" y="3858458"/>
                  <a:pt x="1520779" y="3858458"/>
                </a:cubicBezTo>
                <a:cubicBezTo>
                  <a:pt x="1519780" y="3853788"/>
                  <a:pt x="1515111" y="3854787"/>
                  <a:pt x="1514112" y="3850114"/>
                </a:cubicBezTo>
                <a:cubicBezTo>
                  <a:pt x="1508442" y="3846442"/>
                  <a:pt x="1507444" y="3841772"/>
                  <a:pt x="1502774" y="3842769"/>
                </a:cubicBezTo>
                <a:cubicBezTo>
                  <a:pt x="1503770" y="3847441"/>
                  <a:pt x="1499101" y="3848438"/>
                  <a:pt x="1499101" y="3848438"/>
                </a:cubicBezTo>
                <a:cubicBezTo>
                  <a:pt x="1499101" y="3848438"/>
                  <a:pt x="1497104" y="3839097"/>
                  <a:pt x="1491436" y="3835424"/>
                </a:cubicBezTo>
                <a:cubicBezTo>
                  <a:pt x="1489440" y="3826080"/>
                  <a:pt x="1488442" y="3821410"/>
                  <a:pt x="1491118" y="3811070"/>
                </a:cubicBezTo>
                <a:cubicBezTo>
                  <a:pt x="1492115" y="3815742"/>
                  <a:pt x="1496785" y="3814743"/>
                  <a:pt x="1496785" y="3814743"/>
                </a:cubicBezTo>
                <a:cubicBezTo>
                  <a:pt x="1495787" y="3810073"/>
                  <a:pt x="1495787" y="3810073"/>
                  <a:pt x="1495787" y="3810073"/>
                </a:cubicBezTo>
                <a:cubicBezTo>
                  <a:pt x="1494791" y="3805402"/>
                  <a:pt x="1494791" y="3805402"/>
                  <a:pt x="1493791" y="3800730"/>
                </a:cubicBezTo>
                <a:cubicBezTo>
                  <a:pt x="1492794" y="3796059"/>
                  <a:pt x="1492794" y="3796059"/>
                  <a:pt x="1492794" y="3796059"/>
                </a:cubicBezTo>
                <a:cubicBezTo>
                  <a:pt x="1492794" y="3796059"/>
                  <a:pt x="1492794" y="3796059"/>
                  <a:pt x="1491796" y="3791389"/>
                </a:cubicBezTo>
                <a:cubicBezTo>
                  <a:pt x="1489799" y="3782046"/>
                  <a:pt x="1488802" y="3777375"/>
                  <a:pt x="1487804" y="3772705"/>
                </a:cubicBezTo>
                <a:cubicBezTo>
                  <a:pt x="1486806" y="3768032"/>
                  <a:pt x="1485808" y="3763362"/>
                  <a:pt x="1484809" y="3758693"/>
                </a:cubicBezTo>
                <a:cubicBezTo>
                  <a:pt x="1488483" y="3753022"/>
                  <a:pt x="1487486" y="3748350"/>
                  <a:pt x="1486487" y="3743680"/>
                </a:cubicBezTo>
                <a:cubicBezTo>
                  <a:pt x="1494833" y="3737012"/>
                  <a:pt x="1485170" y="3714656"/>
                  <a:pt x="1484853" y="3690303"/>
                </a:cubicBezTo>
                <a:cubicBezTo>
                  <a:pt x="1480182" y="3691301"/>
                  <a:pt x="1480182" y="3691301"/>
                  <a:pt x="1480182" y="3691301"/>
                </a:cubicBezTo>
                <a:cubicBezTo>
                  <a:pt x="1476870" y="3652934"/>
                  <a:pt x="1475552" y="3623910"/>
                  <a:pt x="1478906" y="3593889"/>
                </a:cubicBezTo>
                <a:cubicBezTo>
                  <a:pt x="1477909" y="3589218"/>
                  <a:pt x="1482579" y="3588219"/>
                  <a:pt x="1481582" y="3583549"/>
                </a:cubicBezTo>
                <a:cubicBezTo>
                  <a:pt x="1480585" y="3578879"/>
                  <a:pt x="1480585" y="3578879"/>
                  <a:pt x="1480585" y="3578879"/>
                </a:cubicBezTo>
                <a:cubicBezTo>
                  <a:pt x="1476911" y="3584548"/>
                  <a:pt x="1476911" y="3584548"/>
                  <a:pt x="1476911" y="3584548"/>
                </a:cubicBezTo>
                <a:cubicBezTo>
                  <a:pt x="1474916" y="3575204"/>
                  <a:pt x="1478589" y="3569537"/>
                  <a:pt x="1476591" y="3560194"/>
                </a:cubicBezTo>
                <a:cubicBezTo>
                  <a:pt x="1475594" y="3555524"/>
                  <a:pt x="1480266" y="3554525"/>
                  <a:pt x="1480266" y="3554525"/>
                </a:cubicBezTo>
                <a:cubicBezTo>
                  <a:pt x="1479268" y="3549854"/>
                  <a:pt x="1479268" y="3549854"/>
                  <a:pt x="1474596" y="3550853"/>
                </a:cubicBezTo>
                <a:cubicBezTo>
                  <a:pt x="1473599" y="3546181"/>
                  <a:pt x="1478268" y="3545184"/>
                  <a:pt x="1477271" y="3540513"/>
                </a:cubicBezTo>
                <a:cubicBezTo>
                  <a:pt x="1476274" y="3535841"/>
                  <a:pt x="1475275" y="3531170"/>
                  <a:pt x="1477950" y="3520831"/>
                </a:cubicBezTo>
                <a:cubicBezTo>
                  <a:pt x="1477950" y="3520831"/>
                  <a:pt x="1477950" y="3520831"/>
                  <a:pt x="1476953" y="3516159"/>
                </a:cubicBezTo>
                <a:cubicBezTo>
                  <a:pt x="1475956" y="3511487"/>
                  <a:pt x="1474959" y="3506818"/>
                  <a:pt x="1473959" y="3502146"/>
                </a:cubicBezTo>
                <a:cubicBezTo>
                  <a:pt x="1478631" y="3501149"/>
                  <a:pt x="1478631" y="3501149"/>
                  <a:pt x="1478631" y="3501149"/>
                </a:cubicBezTo>
                <a:cubicBezTo>
                  <a:pt x="1477993" y="3452442"/>
                  <a:pt x="1481029" y="3398067"/>
                  <a:pt x="1485742" y="3328682"/>
                </a:cubicBezTo>
                <a:cubicBezTo>
                  <a:pt x="1485742" y="3328682"/>
                  <a:pt x="1491412" y="3332354"/>
                  <a:pt x="1490413" y="3327685"/>
                </a:cubicBezTo>
                <a:cubicBezTo>
                  <a:pt x="1492409" y="3337025"/>
                  <a:pt x="1488735" y="3342694"/>
                  <a:pt x="1490732" y="3352037"/>
                </a:cubicBezTo>
                <a:cubicBezTo>
                  <a:pt x="1491730" y="3356707"/>
                  <a:pt x="1488056" y="3362377"/>
                  <a:pt x="1492048" y="3381061"/>
                </a:cubicBezTo>
                <a:cubicBezTo>
                  <a:pt x="1490370" y="3396071"/>
                  <a:pt x="1488692" y="3411082"/>
                  <a:pt x="1488015" y="3430765"/>
                </a:cubicBezTo>
                <a:cubicBezTo>
                  <a:pt x="1488651" y="3479470"/>
                  <a:pt x="1485616" y="3533845"/>
                  <a:pt x="1496593" y="3585226"/>
                </a:cubicBezTo>
                <a:cubicBezTo>
                  <a:pt x="1496593" y="3585226"/>
                  <a:pt x="1492920" y="3590896"/>
                  <a:pt x="1492920" y="3590896"/>
                </a:cubicBezTo>
                <a:cubicBezTo>
                  <a:pt x="1493920" y="3595566"/>
                  <a:pt x="1493920" y="3595566"/>
                  <a:pt x="1494916" y="3600237"/>
                </a:cubicBezTo>
                <a:cubicBezTo>
                  <a:pt x="1491242" y="3605906"/>
                  <a:pt x="1492240" y="3610578"/>
                  <a:pt x="1493239" y="3615248"/>
                </a:cubicBezTo>
                <a:cubicBezTo>
                  <a:pt x="1497910" y="3614251"/>
                  <a:pt x="1497910" y="3614251"/>
                  <a:pt x="1496911" y="3609580"/>
                </a:cubicBezTo>
                <a:cubicBezTo>
                  <a:pt x="1498908" y="3618921"/>
                  <a:pt x="1499906" y="3623594"/>
                  <a:pt x="1495235" y="3624591"/>
                </a:cubicBezTo>
                <a:cubicBezTo>
                  <a:pt x="1496232" y="3629262"/>
                  <a:pt x="1497229" y="3633932"/>
                  <a:pt x="1498229" y="3638603"/>
                </a:cubicBezTo>
                <a:cubicBezTo>
                  <a:pt x="1502899" y="3637605"/>
                  <a:pt x="1502899" y="3637605"/>
                  <a:pt x="1501903" y="3632933"/>
                </a:cubicBezTo>
                <a:cubicBezTo>
                  <a:pt x="1505575" y="3627266"/>
                  <a:pt x="1504577" y="3622595"/>
                  <a:pt x="1504577" y="3622595"/>
                </a:cubicBezTo>
                <a:cubicBezTo>
                  <a:pt x="1502582" y="3613252"/>
                  <a:pt x="1501584" y="3608581"/>
                  <a:pt x="1500585" y="3603911"/>
                </a:cubicBezTo>
                <a:cubicBezTo>
                  <a:pt x="1500585" y="3603911"/>
                  <a:pt x="1504258" y="3598241"/>
                  <a:pt x="1504258" y="3598241"/>
                </a:cubicBezTo>
                <a:cubicBezTo>
                  <a:pt x="1505255" y="3602912"/>
                  <a:pt x="1509927" y="3601915"/>
                  <a:pt x="1508929" y="3597243"/>
                </a:cubicBezTo>
                <a:cubicBezTo>
                  <a:pt x="1508929" y="3597243"/>
                  <a:pt x="1508929" y="3597243"/>
                  <a:pt x="1507930" y="3592574"/>
                </a:cubicBezTo>
                <a:cubicBezTo>
                  <a:pt x="1507930" y="3592574"/>
                  <a:pt x="1506933" y="3587901"/>
                  <a:pt x="1506933" y="3587901"/>
                </a:cubicBezTo>
                <a:cubicBezTo>
                  <a:pt x="1505936" y="3583231"/>
                  <a:pt x="1501265" y="3584228"/>
                  <a:pt x="1500267" y="3579558"/>
                </a:cubicBezTo>
                <a:cubicBezTo>
                  <a:pt x="1500267" y="3579558"/>
                  <a:pt x="1499268" y="3574887"/>
                  <a:pt x="1499268" y="3574887"/>
                </a:cubicBezTo>
                <a:cubicBezTo>
                  <a:pt x="1499268" y="3574887"/>
                  <a:pt x="1498270" y="3570216"/>
                  <a:pt x="1498270" y="3570216"/>
                </a:cubicBezTo>
                <a:cubicBezTo>
                  <a:pt x="1496273" y="3560873"/>
                  <a:pt x="1498950" y="3550533"/>
                  <a:pt x="1497951" y="3545863"/>
                </a:cubicBezTo>
                <a:cubicBezTo>
                  <a:pt x="1496953" y="3541192"/>
                  <a:pt x="1499629" y="3530852"/>
                  <a:pt x="1502303" y="3520512"/>
                </a:cubicBezTo>
                <a:lnTo>
                  <a:pt x="1503052" y="3524015"/>
                </a:lnTo>
                <a:cubicBezTo>
                  <a:pt x="1503302" y="3525183"/>
                  <a:pt x="1503302" y="3525183"/>
                  <a:pt x="1503302" y="3525183"/>
                </a:cubicBezTo>
                <a:cubicBezTo>
                  <a:pt x="1503302" y="3525183"/>
                  <a:pt x="1504300" y="3529853"/>
                  <a:pt x="1504300" y="3529853"/>
                </a:cubicBezTo>
                <a:cubicBezTo>
                  <a:pt x="1504300" y="3529853"/>
                  <a:pt x="1507974" y="3524184"/>
                  <a:pt x="1507974" y="3524184"/>
                </a:cubicBezTo>
                <a:cubicBezTo>
                  <a:pt x="1504979" y="3510172"/>
                  <a:pt x="1504979" y="3510172"/>
                  <a:pt x="1504979" y="3510172"/>
                </a:cubicBezTo>
                <a:cubicBezTo>
                  <a:pt x="1504979" y="3510172"/>
                  <a:pt x="1503981" y="3505501"/>
                  <a:pt x="1502984" y="3500831"/>
                </a:cubicBezTo>
                <a:cubicBezTo>
                  <a:pt x="1511010" y="3469809"/>
                  <a:pt x="1512685" y="3454799"/>
                  <a:pt x="1505701" y="3422101"/>
                </a:cubicBezTo>
                <a:cubicBezTo>
                  <a:pt x="1505701" y="3422101"/>
                  <a:pt x="1504702" y="3417432"/>
                  <a:pt x="1504702" y="3417432"/>
                </a:cubicBezTo>
                <a:cubicBezTo>
                  <a:pt x="1507378" y="3407090"/>
                  <a:pt x="1510053" y="3396751"/>
                  <a:pt x="1513725" y="3391082"/>
                </a:cubicBezTo>
                <a:cubicBezTo>
                  <a:pt x="1506062" y="3378068"/>
                  <a:pt x="1515402" y="3376070"/>
                  <a:pt x="1517081" y="3361059"/>
                </a:cubicBezTo>
                <a:cubicBezTo>
                  <a:pt x="1523110" y="3320699"/>
                  <a:pt x="1522473" y="3271993"/>
                  <a:pt x="1537845" y="3229635"/>
                </a:cubicBezTo>
                <a:lnTo>
                  <a:pt x="1537470" y="3237096"/>
                </a:lnTo>
                <a:lnTo>
                  <a:pt x="1536167" y="3244645"/>
                </a:lnTo>
                <a:cubicBezTo>
                  <a:pt x="1536167" y="3244645"/>
                  <a:pt x="1536836" y="3242059"/>
                  <a:pt x="1537380" y="3238891"/>
                </a:cubicBezTo>
                <a:lnTo>
                  <a:pt x="1537470" y="3237096"/>
                </a:lnTo>
                <a:lnTo>
                  <a:pt x="1547897" y="3176681"/>
                </a:lnTo>
                <a:lnTo>
                  <a:pt x="1545573" y="3277555"/>
                </a:lnTo>
                <a:cubicBezTo>
                  <a:pt x="1546668" y="3464676"/>
                  <a:pt x="1564032" y="3649179"/>
                  <a:pt x="1597367" y="3833692"/>
                </a:cubicBezTo>
                <a:cubicBezTo>
                  <a:pt x="1599024" y="3841449"/>
                  <a:pt x="1600268" y="3847267"/>
                  <a:pt x="1601925" y="3855026"/>
                </a:cubicBezTo>
                <a:cubicBezTo>
                  <a:pt x="1621187" y="3840769"/>
                  <a:pt x="1613581" y="3824145"/>
                  <a:pt x="1610266" y="3808629"/>
                </a:cubicBezTo>
                <a:cubicBezTo>
                  <a:pt x="1558492" y="3537815"/>
                  <a:pt x="1552907" y="3274371"/>
                  <a:pt x="1591906" y="3017877"/>
                </a:cubicBezTo>
                <a:lnTo>
                  <a:pt x="1617063" y="2889971"/>
                </a:lnTo>
                <a:lnTo>
                  <a:pt x="1617864" y="2892622"/>
                </a:lnTo>
                <a:cubicBezTo>
                  <a:pt x="1618030" y="2896252"/>
                  <a:pt x="1618778" y="2899754"/>
                  <a:pt x="1623449" y="2898755"/>
                </a:cubicBezTo>
                <a:cubicBezTo>
                  <a:pt x="1627462" y="2883247"/>
                  <a:pt x="1623709" y="2882826"/>
                  <a:pt x="1621000" y="2881573"/>
                </a:cubicBezTo>
                <a:lnTo>
                  <a:pt x="1619374" y="2878224"/>
                </a:lnTo>
                <a:lnTo>
                  <a:pt x="1620680" y="2871580"/>
                </a:lnTo>
                <a:lnTo>
                  <a:pt x="1624809" y="2859392"/>
                </a:lnTo>
                <a:cubicBezTo>
                  <a:pt x="1624809" y="2859392"/>
                  <a:pt x="1625807" y="2864063"/>
                  <a:pt x="1626805" y="2868734"/>
                </a:cubicBezTo>
                <a:cubicBezTo>
                  <a:pt x="1637504" y="2827374"/>
                  <a:pt x="1654871" y="2794358"/>
                  <a:pt x="1653555" y="2765334"/>
                </a:cubicBezTo>
                <a:cubicBezTo>
                  <a:pt x="1653555" y="2765334"/>
                  <a:pt x="1655550" y="2774676"/>
                  <a:pt x="1659225" y="2769008"/>
                </a:cubicBezTo>
                <a:cubicBezTo>
                  <a:pt x="1653237" y="2740980"/>
                  <a:pt x="1672600" y="2717308"/>
                  <a:pt x="1687292" y="2694632"/>
                </a:cubicBezTo>
                <a:cubicBezTo>
                  <a:pt x="1689650" y="2659938"/>
                  <a:pt x="1703343" y="2632592"/>
                  <a:pt x="1721709" y="2604247"/>
                </a:cubicBezTo>
                <a:cubicBezTo>
                  <a:pt x="1735404" y="2576901"/>
                  <a:pt x="1754767" y="2553227"/>
                  <a:pt x="1765467" y="2511867"/>
                </a:cubicBezTo>
                <a:cubicBezTo>
                  <a:pt x="1770138" y="2510869"/>
                  <a:pt x="1770138" y="2510869"/>
                  <a:pt x="1770138" y="2510869"/>
                </a:cubicBezTo>
                <a:cubicBezTo>
                  <a:pt x="1767464" y="2521209"/>
                  <a:pt x="1767464" y="2521209"/>
                  <a:pt x="1767464" y="2521209"/>
                </a:cubicBezTo>
                <a:cubicBezTo>
                  <a:pt x="1767464" y="2521209"/>
                  <a:pt x="1767464" y="2521209"/>
                  <a:pt x="1772134" y="2520212"/>
                </a:cubicBezTo>
                <a:cubicBezTo>
                  <a:pt x="1771136" y="2515541"/>
                  <a:pt x="1771136" y="2515541"/>
                  <a:pt x="1771136" y="2515541"/>
                </a:cubicBezTo>
                <a:cubicBezTo>
                  <a:pt x="1774810" y="2509871"/>
                  <a:pt x="1774810" y="2509871"/>
                  <a:pt x="1774810" y="2509871"/>
                </a:cubicBezTo>
                <a:cubicBezTo>
                  <a:pt x="1778482" y="2504202"/>
                  <a:pt x="1784831" y="2488195"/>
                  <a:pt x="1792178" y="2476856"/>
                </a:cubicBezTo>
                <a:cubicBezTo>
                  <a:pt x="1791179" y="2472185"/>
                  <a:pt x="1786509" y="2473183"/>
                  <a:pt x="1790180" y="2467514"/>
                </a:cubicBezTo>
                <a:cubicBezTo>
                  <a:pt x="1790180" y="2467514"/>
                  <a:pt x="1789183" y="2462842"/>
                  <a:pt x="1793854" y="2461845"/>
                </a:cubicBezTo>
                <a:cubicBezTo>
                  <a:pt x="1793854" y="2461845"/>
                  <a:pt x="1790180" y="2467514"/>
                  <a:pt x="1795850" y="2471187"/>
                </a:cubicBezTo>
                <a:cubicBezTo>
                  <a:pt x="1798526" y="2460847"/>
                  <a:pt x="1797527" y="2456176"/>
                  <a:pt x="1801201" y="2450507"/>
                </a:cubicBezTo>
                <a:cubicBezTo>
                  <a:pt x="1801201" y="2450507"/>
                  <a:pt x="1801201" y="2450507"/>
                  <a:pt x="1802198" y="2455177"/>
                </a:cubicBezTo>
                <a:cubicBezTo>
                  <a:pt x="1803197" y="2459849"/>
                  <a:pt x="1803197" y="2459849"/>
                  <a:pt x="1803197" y="2459849"/>
                </a:cubicBezTo>
                <a:cubicBezTo>
                  <a:pt x="1803197" y="2459849"/>
                  <a:pt x="1807868" y="2458850"/>
                  <a:pt x="1807868" y="2458850"/>
                </a:cubicBezTo>
                <a:cubicBezTo>
                  <a:pt x="1807868" y="2458850"/>
                  <a:pt x="1806871" y="2454180"/>
                  <a:pt x="1806871" y="2454180"/>
                </a:cubicBezTo>
                <a:cubicBezTo>
                  <a:pt x="1810542" y="2448511"/>
                  <a:pt x="1805872" y="2449510"/>
                  <a:pt x="1804873" y="2444837"/>
                </a:cubicBezTo>
                <a:cubicBezTo>
                  <a:pt x="1803876" y="2440166"/>
                  <a:pt x="1808546" y="2439168"/>
                  <a:pt x="1807549" y="2434499"/>
                </a:cubicBezTo>
                <a:cubicBezTo>
                  <a:pt x="1808546" y="2439168"/>
                  <a:pt x="1813219" y="2438170"/>
                  <a:pt x="1812220" y="2433500"/>
                </a:cubicBezTo>
                <a:cubicBezTo>
                  <a:pt x="1815894" y="2427831"/>
                  <a:pt x="1815894" y="2427831"/>
                  <a:pt x="1815894" y="2427831"/>
                </a:cubicBezTo>
                <a:cubicBezTo>
                  <a:pt x="1815894" y="2427831"/>
                  <a:pt x="1814895" y="2423160"/>
                  <a:pt x="1814895" y="2423160"/>
                </a:cubicBezTo>
                <a:cubicBezTo>
                  <a:pt x="1818568" y="2417492"/>
                  <a:pt x="1817570" y="2412820"/>
                  <a:pt x="1822240" y="2411823"/>
                </a:cubicBezTo>
                <a:lnTo>
                  <a:pt x="1825914" y="2406152"/>
                </a:lnTo>
                <a:lnTo>
                  <a:pt x="1826913" y="2410824"/>
                </a:lnTo>
                <a:cubicBezTo>
                  <a:pt x="1830586" y="2405155"/>
                  <a:pt x="1830586" y="2405155"/>
                  <a:pt x="1830586" y="2405155"/>
                </a:cubicBezTo>
                <a:cubicBezTo>
                  <a:pt x="1829587" y="2400485"/>
                  <a:pt x="1834258" y="2399486"/>
                  <a:pt x="1833261" y="2394815"/>
                </a:cubicBezTo>
                <a:cubicBezTo>
                  <a:pt x="1838929" y="2398489"/>
                  <a:pt x="1841605" y="2388148"/>
                  <a:pt x="1845277" y="2382479"/>
                </a:cubicBezTo>
                <a:cubicBezTo>
                  <a:pt x="1847273" y="2391822"/>
                  <a:pt x="1854620" y="2380483"/>
                  <a:pt x="1851945" y="2390824"/>
                </a:cubicBezTo>
                <a:cubicBezTo>
                  <a:pt x="1861966" y="2369146"/>
                  <a:pt x="1861966" y="2369146"/>
                  <a:pt x="1861966" y="2369146"/>
                </a:cubicBezTo>
                <a:cubicBezTo>
                  <a:pt x="1861966" y="2369146"/>
                  <a:pt x="1866636" y="2368147"/>
                  <a:pt x="1866636" y="2368147"/>
                </a:cubicBezTo>
                <a:cubicBezTo>
                  <a:pt x="1867635" y="2372820"/>
                  <a:pt x="1867635" y="2372820"/>
                  <a:pt x="1867635" y="2372820"/>
                </a:cubicBezTo>
                <a:cubicBezTo>
                  <a:pt x="1863962" y="2378487"/>
                  <a:pt x="1863962" y="2378487"/>
                  <a:pt x="1863962" y="2378487"/>
                </a:cubicBezTo>
                <a:cubicBezTo>
                  <a:pt x="1860289" y="2384157"/>
                  <a:pt x="1860289" y="2384157"/>
                  <a:pt x="1864960" y="2383159"/>
                </a:cubicBezTo>
                <a:cubicBezTo>
                  <a:pt x="1864960" y="2383159"/>
                  <a:pt x="1864960" y="2383159"/>
                  <a:pt x="1869631" y="2382161"/>
                </a:cubicBezTo>
                <a:cubicBezTo>
                  <a:pt x="1868632" y="2377489"/>
                  <a:pt x="1868632" y="2377489"/>
                  <a:pt x="1868632" y="2377489"/>
                </a:cubicBezTo>
                <a:cubicBezTo>
                  <a:pt x="1872306" y="2371821"/>
                  <a:pt x="1872306" y="2371821"/>
                  <a:pt x="1872306" y="2371821"/>
                </a:cubicBezTo>
                <a:cubicBezTo>
                  <a:pt x="1871309" y="2367149"/>
                  <a:pt x="1871309" y="2367149"/>
                  <a:pt x="1870310" y="2362478"/>
                </a:cubicBezTo>
                <a:cubicBezTo>
                  <a:pt x="1870310" y="2362478"/>
                  <a:pt x="1865639" y="2363477"/>
                  <a:pt x="1865639" y="2363477"/>
                </a:cubicBezTo>
                <a:cubicBezTo>
                  <a:pt x="1874662" y="2337128"/>
                  <a:pt x="1874662" y="2337128"/>
                  <a:pt x="1877339" y="2326787"/>
                </a:cubicBezTo>
                <a:cubicBezTo>
                  <a:pt x="1869991" y="2338127"/>
                  <a:pt x="1868993" y="2333455"/>
                  <a:pt x="1864323" y="2334453"/>
                </a:cubicBezTo>
                <a:cubicBezTo>
                  <a:pt x="1867996" y="2328783"/>
                  <a:pt x="1871668" y="2323114"/>
                  <a:pt x="1875342" y="2317445"/>
                </a:cubicBezTo>
                <a:cubicBezTo>
                  <a:pt x="1879015" y="2311777"/>
                  <a:pt x="1882688" y="2306108"/>
                  <a:pt x="1886360" y="2300440"/>
                </a:cubicBezTo>
                <a:cubicBezTo>
                  <a:pt x="1890034" y="2294769"/>
                  <a:pt x="1889037" y="2290099"/>
                  <a:pt x="1893707" y="2289102"/>
                </a:cubicBezTo>
                <a:cubicBezTo>
                  <a:pt x="1893707" y="2289102"/>
                  <a:pt x="1894705" y="2293772"/>
                  <a:pt x="1895703" y="2298443"/>
                </a:cubicBezTo>
                <a:cubicBezTo>
                  <a:pt x="1905725" y="2276764"/>
                  <a:pt x="1905725" y="2276764"/>
                  <a:pt x="1905725" y="2276764"/>
                </a:cubicBezTo>
                <a:cubicBezTo>
                  <a:pt x="1910394" y="2275767"/>
                  <a:pt x="1910394" y="2275767"/>
                  <a:pt x="1910394" y="2275767"/>
                </a:cubicBezTo>
                <a:cubicBezTo>
                  <a:pt x="1911393" y="2280438"/>
                  <a:pt x="1911393" y="2280438"/>
                  <a:pt x="1912391" y="2285110"/>
                </a:cubicBezTo>
                <a:cubicBezTo>
                  <a:pt x="1917063" y="2284111"/>
                  <a:pt x="1917063" y="2284111"/>
                  <a:pt x="1917063" y="2284111"/>
                </a:cubicBezTo>
                <a:cubicBezTo>
                  <a:pt x="1917063" y="2284111"/>
                  <a:pt x="1916065" y="2279441"/>
                  <a:pt x="1916065" y="2279441"/>
                </a:cubicBezTo>
                <a:cubicBezTo>
                  <a:pt x="1920736" y="2278443"/>
                  <a:pt x="1920736" y="2278443"/>
                  <a:pt x="1920736" y="2278443"/>
                </a:cubicBezTo>
                <a:cubicBezTo>
                  <a:pt x="1919737" y="2273771"/>
                  <a:pt x="1919737" y="2273771"/>
                  <a:pt x="1918740" y="2269100"/>
                </a:cubicBezTo>
                <a:cubicBezTo>
                  <a:pt x="1918740" y="2269100"/>
                  <a:pt x="1918740" y="2269100"/>
                  <a:pt x="1922414" y="2263431"/>
                </a:cubicBezTo>
                <a:cubicBezTo>
                  <a:pt x="1922414" y="2263431"/>
                  <a:pt x="1922414" y="2263431"/>
                  <a:pt x="1926085" y="2257763"/>
                </a:cubicBezTo>
                <a:cubicBezTo>
                  <a:pt x="1926085" y="2257763"/>
                  <a:pt x="1930756" y="2256764"/>
                  <a:pt x="1930756" y="2256764"/>
                </a:cubicBezTo>
                <a:cubicBezTo>
                  <a:pt x="1930756" y="2256764"/>
                  <a:pt x="1931755" y="2261436"/>
                  <a:pt x="1931755" y="2261436"/>
                </a:cubicBezTo>
                <a:cubicBezTo>
                  <a:pt x="1928081" y="2267104"/>
                  <a:pt x="1929080" y="2271775"/>
                  <a:pt x="1929080" y="2271775"/>
                </a:cubicBezTo>
                <a:cubicBezTo>
                  <a:pt x="1924410" y="2272774"/>
                  <a:pt x="1925407" y="2277444"/>
                  <a:pt x="1926405" y="2282115"/>
                </a:cubicBezTo>
                <a:cubicBezTo>
                  <a:pt x="1930077" y="2276446"/>
                  <a:pt x="1930077" y="2276446"/>
                  <a:pt x="1934748" y="2275449"/>
                </a:cubicBezTo>
                <a:cubicBezTo>
                  <a:pt x="1937424" y="2265107"/>
                  <a:pt x="1936426" y="2260438"/>
                  <a:pt x="1940099" y="2254769"/>
                </a:cubicBezTo>
                <a:cubicBezTo>
                  <a:pt x="1940099" y="2254769"/>
                  <a:pt x="1939100" y="2250098"/>
                  <a:pt x="1939100" y="2250098"/>
                </a:cubicBezTo>
                <a:cubicBezTo>
                  <a:pt x="1942774" y="2244429"/>
                  <a:pt x="1941777" y="2239758"/>
                  <a:pt x="1940779" y="2235086"/>
                </a:cubicBezTo>
                <a:cubicBezTo>
                  <a:pt x="1945449" y="2234089"/>
                  <a:pt x="1945449" y="2234089"/>
                  <a:pt x="1945449" y="2234089"/>
                </a:cubicBezTo>
                <a:cubicBezTo>
                  <a:pt x="1956468" y="2217082"/>
                  <a:pt x="1975833" y="2193408"/>
                  <a:pt x="1985855" y="2171731"/>
                </a:cubicBezTo>
                <a:cubicBezTo>
                  <a:pt x="1985855" y="2171731"/>
                  <a:pt x="1989527" y="2166061"/>
                  <a:pt x="1989527" y="2166061"/>
                </a:cubicBezTo>
                <a:cubicBezTo>
                  <a:pt x="1989527" y="2166061"/>
                  <a:pt x="1994197" y="2165063"/>
                  <a:pt x="1993200" y="2160392"/>
                </a:cubicBezTo>
                <a:cubicBezTo>
                  <a:pt x="1997871" y="2159393"/>
                  <a:pt x="1996872" y="2154724"/>
                  <a:pt x="2000546" y="2149055"/>
                </a:cubicBezTo>
                <a:cubicBezTo>
                  <a:pt x="2000546" y="2149055"/>
                  <a:pt x="2004219" y="2143386"/>
                  <a:pt x="2004219" y="2143386"/>
                </a:cubicBezTo>
                <a:cubicBezTo>
                  <a:pt x="2007891" y="2137717"/>
                  <a:pt x="2011565" y="2132049"/>
                  <a:pt x="2015238" y="2126379"/>
                </a:cubicBezTo>
                <a:cubicBezTo>
                  <a:pt x="2019909" y="2125381"/>
                  <a:pt x="2023582" y="2119712"/>
                  <a:pt x="2022584" y="2115041"/>
                </a:cubicBezTo>
                <a:cubicBezTo>
                  <a:pt x="2027256" y="2114043"/>
                  <a:pt x="2027256" y="2114043"/>
                  <a:pt x="2027256" y="2114043"/>
                </a:cubicBezTo>
                <a:cubicBezTo>
                  <a:pt x="2030930" y="2108374"/>
                  <a:pt x="2040950" y="2086695"/>
                  <a:pt x="2057639" y="2073362"/>
                </a:cubicBezTo>
                <a:cubicBezTo>
                  <a:pt x="2058976" y="2068192"/>
                  <a:pt x="2064486" y="2059689"/>
                  <a:pt x="2070330" y="2049893"/>
                </a:cubicBezTo>
                <a:lnTo>
                  <a:pt x="2084675" y="2019414"/>
                </a:lnTo>
                <a:lnTo>
                  <a:pt x="2085251" y="2026039"/>
                </a:lnTo>
                <a:cubicBezTo>
                  <a:pt x="2087737" y="2037676"/>
                  <a:pt x="2077757" y="2047919"/>
                  <a:pt x="2069717" y="2057748"/>
                </a:cubicBezTo>
                <a:cubicBezTo>
                  <a:pt x="2017728" y="2127663"/>
                  <a:pt x="1974742" y="2201739"/>
                  <a:pt x="1934524" y="2279281"/>
                </a:cubicBezTo>
                <a:cubicBezTo>
                  <a:pt x="1930361" y="2288281"/>
                  <a:pt x="1909160" y="2302950"/>
                  <a:pt x="1942264" y="2306017"/>
                </a:cubicBezTo>
                <a:cubicBezTo>
                  <a:pt x="1960962" y="2308106"/>
                  <a:pt x="1944468" y="2325825"/>
                  <a:pt x="1939891" y="2332886"/>
                </a:cubicBezTo>
                <a:cubicBezTo>
                  <a:pt x="1849193" y="2506383"/>
                  <a:pt x="1784668" y="2688482"/>
                  <a:pt x="1744379" y="2879600"/>
                </a:cubicBezTo>
                <a:cubicBezTo>
                  <a:pt x="1692415" y="3129990"/>
                  <a:pt x="1689487" y="3382073"/>
                  <a:pt x="1717309" y="3635697"/>
                </a:cubicBezTo>
                <a:cubicBezTo>
                  <a:pt x="1717724" y="3637636"/>
                  <a:pt x="1718552" y="3641516"/>
                  <a:pt x="1724502" y="3650384"/>
                </a:cubicBezTo>
                <a:cubicBezTo>
                  <a:pt x="1752970" y="3536823"/>
                  <a:pt x="1709128" y="3426545"/>
                  <a:pt x="1738840" y="3318804"/>
                </a:cubicBezTo>
                <a:cubicBezTo>
                  <a:pt x="1737957" y="3400107"/>
                  <a:pt x="1779048" y="3478528"/>
                  <a:pt x="1762235" y="3561205"/>
                </a:cubicBezTo>
                <a:cubicBezTo>
                  <a:pt x="1759459" y="3571939"/>
                  <a:pt x="1758032" y="3581877"/>
                  <a:pt x="1759082" y="3591538"/>
                </a:cubicBezTo>
                <a:lnTo>
                  <a:pt x="1769723" y="3617611"/>
                </a:lnTo>
                <a:lnTo>
                  <a:pt x="1769321" y="3612476"/>
                </a:lnTo>
                <a:cubicBezTo>
                  <a:pt x="1768377" y="3343615"/>
                  <a:pt x="1773244" y="3074852"/>
                  <a:pt x="1833782" y="2810787"/>
                </a:cubicBezTo>
                <a:cubicBezTo>
                  <a:pt x="1865196" y="2671762"/>
                  <a:pt x="1915310" y="2539207"/>
                  <a:pt x="1970873" y="2408113"/>
                </a:cubicBezTo>
                <a:cubicBezTo>
                  <a:pt x="1988730" y="2363264"/>
                  <a:pt x="2010672" y="2319508"/>
                  <a:pt x="2031252" y="2275389"/>
                </a:cubicBezTo>
                <a:cubicBezTo>
                  <a:pt x="2040446" y="2257416"/>
                  <a:pt x="2051370" y="2238445"/>
                  <a:pt x="2065646" y="2223293"/>
                </a:cubicBezTo>
                <a:cubicBezTo>
                  <a:pt x="2085835" y="2202426"/>
                  <a:pt x="2098581" y="2176645"/>
                  <a:pt x="2102160" y="2146947"/>
                </a:cubicBezTo>
                <a:cubicBezTo>
                  <a:pt x="2103817" y="2129872"/>
                  <a:pt x="2111187" y="2118708"/>
                  <a:pt x="2129354" y="2116277"/>
                </a:cubicBezTo>
                <a:cubicBezTo>
                  <a:pt x="2150611" y="2113214"/>
                  <a:pt x="2162799" y="2100422"/>
                  <a:pt x="2168272" y="2079992"/>
                </a:cubicBezTo>
                <a:cubicBezTo>
                  <a:pt x="2176666" y="2048665"/>
                  <a:pt x="2195226" y="2022981"/>
                  <a:pt x="2217506" y="1999754"/>
                </a:cubicBezTo>
                <a:cubicBezTo>
                  <a:pt x="2256156" y="1959018"/>
                  <a:pt x="2296168" y="1918645"/>
                  <a:pt x="2332460" y="1875815"/>
                </a:cubicBezTo>
                <a:cubicBezTo>
                  <a:pt x="2437515" y="1750682"/>
                  <a:pt x="2572408" y="1661282"/>
                  <a:pt x="2704943" y="1569790"/>
                </a:cubicBezTo>
                <a:cubicBezTo>
                  <a:pt x="2789027" y="1512030"/>
                  <a:pt x="2871749" y="1453905"/>
                  <a:pt x="2964173" y="1408599"/>
                </a:cubicBezTo>
                <a:cubicBezTo>
                  <a:pt x="2970715" y="1405972"/>
                  <a:pt x="2977624" y="1401982"/>
                  <a:pt x="2984167" y="1399357"/>
                </a:cubicBezTo>
                <a:cubicBezTo>
                  <a:pt x="2995889" y="1393739"/>
                  <a:pt x="3004328" y="1400380"/>
                  <a:pt x="3008948" y="1410376"/>
                </a:cubicBezTo>
                <a:cubicBezTo>
                  <a:pt x="3013203" y="1421736"/>
                  <a:pt x="3003936" y="1423631"/>
                  <a:pt x="2995666" y="1427255"/>
                </a:cubicBezTo>
                <a:cubicBezTo>
                  <a:pt x="2947411" y="1449362"/>
                  <a:pt x="2899789" y="1474555"/>
                  <a:pt x="2856153" y="1506659"/>
                </a:cubicBezTo>
                <a:cubicBezTo>
                  <a:pt x="2848880" y="1512010"/>
                  <a:pt x="2840247" y="1516995"/>
                  <a:pt x="2836329" y="1526166"/>
                </a:cubicBezTo>
                <a:cubicBezTo>
                  <a:pt x="2835965" y="1527527"/>
                  <a:pt x="2833508" y="1531248"/>
                  <a:pt x="2834871" y="1531611"/>
                </a:cubicBezTo>
                <a:cubicBezTo>
                  <a:pt x="2836864" y="1535067"/>
                  <a:pt x="2838957" y="1532707"/>
                  <a:pt x="2839687" y="1529983"/>
                </a:cubicBezTo>
                <a:cubicBezTo>
                  <a:pt x="2929020" y="1485309"/>
                  <a:pt x="3015366" y="1435454"/>
                  <a:pt x="3105334" y="1393869"/>
                </a:cubicBezTo>
                <a:cubicBezTo>
                  <a:pt x="3133597" y="1381004"/>
                  <a:pt x="3161494" y="1369500"/>
                  <a:pt x="3190120" y="1355273"/>
                </a:cubicBezTo>
                <a:cubicBezTo>
                  <a:pt x="3193392" y="1353961"/>
                  <a:pt x="3197253" y="1353171"/>
                  <a:pt x="3200753" y="1351005"/>
                </a:cubicBezTo>
                <a:lnTo>
                  <a:pt x="3205367" y="1344182"/>
                </a:lnTo>
                <a:lnTo>
                  <a:pt x="3191596" y="1347596"/>
                </a:lnTo>
                <a:lnTo>
                  <a:pt x="3208716" y="1339231"/>
                </a:lnTo>
                <a:lnTo>
                  <a:pt x="3209214" y="1338493"/>
                </a:lnTo>
                <a:cubicBezTo>
                  <a:pt x="3157701" y="1350967"/>
                  <a:pt x="3114333" y="1387521"/>
                  <a:pt x="3058956" y="1365383"/>
                </a:cubicBezTo>
                <a:cubicBezTo>
                  <a:pt x="3107759" y="1341234"/>
                  <a:pt x="3157098" y="1319510"/>
                  <a:pt x="3207049" y="1300185"/>
                </a:cubicBezTo>
                <a:lnTo>
                  <a:pt x="3244299" y="1287715"/>
                </a:lnTo>
                <a:lnTo>
                  <a:pt x="3186359" y="1304100"/>
                </a:lnTo>
                <a:cubicBezTo>
                  <a:pt x="3129003" y="1320412"/>
                  <a:pt x="3072475" y="1340600"/>
                  <a:pt x="3018716" y="1364251"/>
                </a:cubicBezTo>
                <a:cubicBezTo>
                  <a:pt x="2962603" y="1386380"/>
                  <a:pt x="2911611" y="1413497"/>
                  <a:pt x="2856327" y="1439503"/>
                </a:cubicBezTo>
                <a:cubicBezTo>
                  <a:pt x="2851074" y="1424403"/>
                  <a:pt x="2869357" y="1424553"/>
                  <a:pt x="2869223" y="1414441"/>
                </a:cubicBezTo>
                <a:cubicBezTo>
                  <a:pt x="2866871" y="1412916"/>
                  <a:pt x="2864517" y="1411392"/>
                  <a:pt x="2862577" y="1411805"/>
                </a:cubicBezTo>
                <a:cubicBezTo>
                  <a:pt x="2823787" y="1420092"/>
                  <a:pt x="2790949" y="1437247"/>
                  <a:pt x="2756585" y="1456757"/>
                </a:cubicBezTo>
                <a:cubicBezTo>
                  <a:pt x="2653905" y="1517224"/>
                  <a:pt x="2556349" y="1582679"/>
                  <a:pt x="2462803" y="1657418"/>
                </a:cubicBezTo>
                <a:cubicBezTo>
                  <a:pt x="2442013" y="1674026"/>
                  <a:pt x="2420397" y="1686755"/>
                  <a:pt x="2392001" y="1686740"/>
                </a:cubicBezTo>
                <a:cubicBezTo>
                  <a:pt x="2365959" y="1688247"/>
                  <a:pt x="2348354" y="1710258"/>
                  <a:pt x="2329505" y="1726455"/>
                </a:cubicBezTo>
                <a:cubicBezTo>
                  <a:pt x="2313151" y="1740088"/>
                  <a:pt x="2296280" y="1751296"/>
                  <a:pt x="2277611" y="1758833"/>
                </a:cubicBezTo>
                <a:lnTo>
                  <a:pt x="2266239" y="1762069"/>
                </a:lnTo>
                <a:lnTo>
                  <a:pt x="2282854" y="1744404"/>
                </a:lnTo>
                <a:cubicBezTo>
                  <a:pt x="2311061" y="1716399"/>
                  <a:pt x="2341603" y="1687893"/>
                  <a:pt x="2374481" y="1658891"/>
                </a:cubicBezTo>
                <a:cubicBezTo>
                  <a:pt x="2407856" y="1632224"/>
                  <a:pt x="2470936" y="1584557"/>
                  <a:pt x="2515332" y="1540883"/>
                </a:cubicBezTo>
                <a:cubicBezTo>
                  <a:pt x="2563719" y="1515893"/>
                  <a:pt x="2608115" y="1472217"/>
                  <a:pt x="2663850" y="1435891"/>
                </a:cubicBezTo>
                <a:cubicBezTo>
                  <a:pt x="2667523" y="1430220"/>
                  <a:pt x="2673191" y="1433894"/>
                  <a:pt x="2681537" y="1427227"/>
                </a:cubicBezTo>
                <a:cubicBezTo>
                  <a:pt x="2776315" y="1367905"/>
                  <a:pt x="2881435" y="1311257"/>
                  <a:pt x="2987551" y="1259281"/>
                </a:cubicBezTo>
                <a:cubicBezTo>
                  <a:pt x="3041109" y="1235627"/>
                  <a:pt x="3095166" y="1214310"/>
                  <a:pt x="3149720" y="1195329"/>
                </a:cubicBezTo>
                <a:lnTo>
                  <a:pt x="3259829" y="1162036"/>
                </a:lnTo>
                <a:lnTo>
                  <a:pt x="3210739" y="1178017"/>
                </a:lnTo>
                <a:cubicBezTo>
                  <a:pt x="3193848" y="1184679"/>
                  <a:pt x="3178247" y="1191675"/>
                  <a:pt x="3169403" y="1196006"/>
                </a:cubicBezTo>
                <a:cubicBezTo>
                  <a:pt x="3164732" y="1197005"/>
                  <a:pt x="3164732" y="1197005"/>
                  <a:pt x="3164732" y="1197005"/>
                </a:cubicBezTo>
                <a:cubicBezTo>
                  <a:pt x="3115346" y="1217324"/>
                  <a:pt x="3083647" y="1228980"/>
                  <a:pt x="3029591" y="1250298"/>
                </a:cubicBezTo>
                <a:cubicBezTo>
                  <a:pt x="3024920" y="1251297"/>
                  <a:pt x="3024920" y="1251297"/>
                  <a:pt x="3024920" y="1251297"/>
                </a:cubicBezTo>
                <a:cubicBezTo>
                  <a:pt x="3025917" y="1255966"/>
                  <a:pt x="3021247" y="1256965"/>
                  <a:pt x="3025917" y="1255966"/>
                </a:cubicBezTo>
                <a:cubicBezTo>
                  <a:pt x="3025917" y="1255966"/>
                  <a:pt x="3030589" y="1254969"/>
                  <a:pt x="3035260" y="1253970"/>
                </a:cubicBezTo>
                <a:cubicBezTo>
                  <a:pt x="3084644" y="1233653"/>
                  <a:pt x="3121016" y="1220997"/>
                  <a:pt x="3165731" y="1201677"/>
                </a:cubicBezTo>
                <a:cubicBezTo>
                  <a:pt x="3166728" y="1206348"/>
                  <a:pt x="3166728" y="1206348"/>
                  <a:pt x="3171401" y="1205351"/>
                </a:cubicBezTo>
                <a:cubicBezTo>
                  <a:pt x="3171401" y="1205351"/>
                  <a:pt x="3176071" y="1204352"/>
                  <a:pt x="3176071" y="1204352"/>
                </a:cubicBezTo>
                <a:cubicBezTo>
                  <a:pt x="3176071" y="1204352"/>
                  <a:pt x="3176071" y="1204352"/>
                  <a:pt x="3175073" y="1199680"/>
                </a:cubicBezTo>
                <a:cubicBezTo>
                  <a:pt x="3215116" y="1181357"/>
                  <a:pt x="3264821" y="1185391"/>
                  <a:pt x="3270170" y="1164711"/>
                </a:cubicBezTo>
                <a:lnTo>
                  <a:pt x="3288855" y="1160719"/>
                </a:lnTo>
                <a:cubicBezTo>
                  <a:pt x="3293525" y="1159721"/>
                  <a:pt x="3298195" y="1158724"/>
                  <a:pt x="3298195" y="1158724"/>
                </a:cubicBezTo>
                <a:cubicBezTo>
                  <a:pt x="3299194" y="1163394"/>
                  <a:pt x="3301190" y="1172736"/>
                  <a:pt x="3297518" y="1178405"/>
                </a:cubicBezTo>
                <a:cubicBezTo>
                  <a:pt x="3292847" y="1179404"/>
                  <a:pt x="3288175" y="1180401"/>
                  <a:pt x="3283504" y="1181399"/>
                </a:cubicBezTo>
                <a:cubicBezTo>
                  <a:pt x="3269491" y="1184393"/>
                  <a:pt x="3261147" y="1191060"/>
                  <a:pt x="3251805" y="1193056"/>
                </a:cubicBezTo>
                <a:cubicBezTo>
                  <a:pt x="3251805" y="1193056"/>
                  <a:pt x="3247133" y="1194053"/>
                  <a:pt x="3247133" y="1194053"/>
                </a:cubicBezTo>
                <a:cubicBezTo>
                  <a:pt x="3243461" y="1199722"/>
                  <a:pt x="3238789" y="1200720"/>
                  <a:pt x="3234118" y="1201718"/>
                </a:cubicBezTo>
                <a:cubicBezTo>
                  <a:pt x="3234118" y="1201718"/>
                  <a:pt x="3229448" y="1202715"/>
                  <a:pt x="3229448" y="1202715"/>
                </a:cubicBezTo>
                <a:cubicBezTo>
                  <a:pt x="3230447" y="1207386"/>
                  <a:pt x="3235117" y="1206389"/>
                  <a:pt x="3235117" y="1206389"/>
                </a:cubicBezTo>
                <a:cubicBezTo>
                  <a:pt x="3244459" y="1204394"/>
                  <a:pt x="3243461" y="1199722"/>
                  <a:pt x="3248132" y="1198724"/>
                </a:cubicBezTo>
                <a:cubicBezTo>
                  <a:pt x="3248132" y="1198724"/>
                  <a:pt x="3248132" y="1198724"/>
                  <a:pt x="3252802" y="1197727"/>
                </a:cubicBezTo>
                <a:cubicBezTo>
                  <a:pt x="3248132" y="1198724"/>
                  <a:pt x="3249131" y="1203396"/>
                  <a:pt x="3249131" y="1203396"/>
                </a:cubicBezTo>
                <a:cubicBezTo>
                  <a:pt x="3249131" y="1203396"/>
                  <a:pt x="3253801" y="1202397"/>
                  <a:pt x="3253801" y="1202397"/>
                </a:cubicBezTo>
                <a:cubicBezTo>
                  <a:pt x="3258472" y="1201400"/>
                  <a:pt x="3263143" y="1200401"/>
                  <a:pt x="3263143" y="1200401"/>
                </a:cubicBezTo>
                <a:cubicBezTo>
                  <a:pt x="3263143" y="1200401"/>
                  <a:pt x="3262146" y="1195729"/>
                  <a:pt x="3262146" y="1195729"/>
                </a:cubicBezTo>
                <a:cubicBezTo>
                  <a:pt x="3266816" y="1194732"/>
                  <a:pt x="3275160" y="1188065"/>
                  <a:pt x="3279831" y="1187067"/>
                </a:cubicBezTo>
                <a:cubicBezTo>
                  <a:pt x="3289174" y="1185071"/>
                  <a:pt x="3293844" y="1184074"/>
                  <a:pt x="3303187" y="1182078"/>
                </a:cubicBezTo>
                <a:cubicBezTo>
                  <a:pt x="3326541" y="1177088"/>
                  <a:pt x="3326541" y="1177088"/>
                  <a:pt x="3326541" y="1177088"/>
                </a:cubicBezTo>
                <a:cubicBezTo>
                  <a:pt x="3331213" y="1176089"/>
                  <a:pt x="3334885" y="1170421"/>
                  <a:pt x="3334885" y="1170421"/>
                </a:cubicBezTo>
                <a:cubicBezTo>
                  <a:pt x="3334885" y="1170421"/>
                  <a:pt x="3330215" y="1171419"/>
                  <a:pt x="3325543" y="1172418"/>
                </a:cubicBezTo>
                <a:cubicBezTo>
                  <a:pt x="3306859" y="1176409"/>
                  <a:pt x="3306859" y="1176409"/>
                  <a:pt x="3306859" y="1176409"/>
                </a:cubicBezTo>
                <a:cubicBezTo>
                  <a:pt x="3309534" y="1166069"/>
                  <a:pt x="3313208" y="1160400"/>
                  <a:pt x="3312209" y="1155729"/>
                </a:cubicBezTo>
                <a:cubicBezTo>
                  <a:pt x="3311211" y="1151058"/>
                  <a:pt x="3311211" y="1151058"/>
                  <a:pt x="3311211" y="1151058"/>
                </a:cubicBezTo>
                <a:cubicBezTo>
                  <a:pt x="3315882" y="1150059"/>
                  <a:pt x="3315882" y="1150059"/>
                  <a:pt x="3320555" y="1149062"/>
                </a:cubicBezTo>
                <a:cubicBezTo>
                  <a:pt x="3324227" y="1143393"/>
                  <a:pt x="3324227" y="1143393"/>
                  <a:pt x="3324227" y="1143393"/>
                </a:cubicBezTo>
                <a:cubicBezTo>
                  <a:pt x="3318557" y="1139720"/>
                  <a:pt x="3318557" y="1139720"/>
                  <a:pt x="3318557" y="1139720"/>
                </a:cubicBezTo>
                <a:cubicBezTo>
                  <a:pt x="3323230" y="1138722"/>
                  <a:pt x="3323230" y="1138722"/>
                  <a:pt x="3323230" y="1138722"/>
                </a:cubicBezTo>
                <a:cubicBezTo>
                  <a:pt x="3342911" y="1139401"/>
                  <a:pt x="3374612" y="1127745"/>
                  <a:pt x="3402637" y="1121757"/>
                </a:cubicBezTo>
                <a:cubicBezTo>
                  <a:pt x="3394293" y="1128423"/>
                  <a:pt x="3346584" y="1133732"/>
                  <a:pt x="3348580" y="1143073"/>
                </a:cubicBezTo>
                <a:lnTo>
                  <a:pt x="3343909" y="1144072"/>
                </a:lnTo>
                <a:cubicBezTo>
                  <a:pt x="3339239" y="1145071"/>
                  <a:pt x="3329895" y="1147066"/>
                  <a:pt x="3325225" y="1148063"/>
                </a:cubicBezTo>
                <a:cubicBezTo>
                  <a:pt x="3321552" y="1153733"/>
                  <a:pt x="3321552" y="1153733"/>
                  <a:pt x="3321552" y="1153733"/>
                </a:cubicBezTo>
                <a:cubicBezTo>
                  <a:pt x="3321552" y="1153733"/>
                  <a:pt x="3327221" y="1157406"/>
                  <a:pt x="3327221" y="1157406"/>
                </a:cubicBezTo>
                <a:cubicBezTo>
                  <a:pt x="3331892" y="1156408"/>
                  <a:pt x="3331892" y="1156408"/>
                  <a:pt x="3331892" y="1156408"/>
                </a:cubicBezTo>
                <a:cubicBezTo>
                  <a:pt x="3331892" y="1156408"/>
                  <a:pt x="3335565" y="1150740"/>
                  <a:pt x="3335565" y="1150740"/>
                </a:cubicBezTo>
                <a:cubicBezTo>
                  <a:pt x="3335565" y="1150740"/>
                  <a:pt x="3340236" y="1149741"/>
                  <a:pt x="3340236" y="1149741"/>
                </a:cubicBezTo>
                <a:cubicBezTo>
                  <a:pt x="3344907" y="1148743"/>
                  <a:pt x="3349577" y="1147746"/>
                  <a:pt x="3358920" y="1145750"/>
                </a:cubicBezTo>
                <a:cubicBezTo>
                  <a:pt x="3377604" y="1141758"/>
                  <a:pt x="3359919" y="1150420"/>
                  <a:pt x="3369260" y="1148425"/>
                </a:cubicBezTo>
                <a:cubicBezTo>
                  <a:pt x="3377604" y="1141758"/>
                  <a:pt x="3398285" y="1147107"/>
                  <a:pt x="3402955" y="1146109"/>
                </a:cubicBezTo>
                <a:cubicBezTo>
                  <a:pt x="3401956" y="1141439"/>
                  <a:pt x="3400959" y="1136768"/>
                  <a:pt x="3405630" y="1135769"/>
                </a:cubicBezTo>
                <a:cubicBezTo>
                  <a:pt x="3411300" y="1139443"/>
                  <a:pt x="3406629" y="1140442"/>
                  <a:pt x="3415970" y="1138446"/>
                </a:cubicBezTo>
                <a:cubicBezTo>
                  <a:pt x="3414971" y="1133775"/>
                  <a:pt x="3428985" y="1130780"/>
                  <a:pt x="3438328" y="1128784"/>
                </a:cubicBezTo>
                <a:cubicBezTo>
                  <a:pt x="3435651" y="1139124"/>
                  <a:pt x="3471025" y="1121798"/>
                  <a:pt x="3471025" y="1121798"/>
                </a:cubicBezTo>
                <a:cubicBezTo>
                  <a:pt x="3474697" y="1116129"/>
                  <a:pt x="3474697" y="1116129"/>
                  <a:pt x="3474697" y="1116129"/>
                </a:cubicBezTo>
                <a:cubicBezTo>
                  <a:pt x="3488711" y="1113136"/>
                  <a:pt x="3476695" y="1125472"/>
                  <a:pt x="3490707" y="1122479"/>
                </a:cubicBezTo>
                <a:cubicBezTo>
                  <a:pt x="3499051" y="1115811"/>
                  <a:pt x="3502725" y="1110142"/>
                  <a:pt x="3526079" y="1105153"/>
                </a:cubicBezTo>
                <a:cubicBezTo>
                  <a:pt x="3540093" y="1102158"/>
                  <a:pt x="3555104" y="1103836"/>
                  <a:pt x="3569117" y="1100842"/>
                </a:cubicBezTo>
                <a:cubicBezTo>
                  <a:pt x="3573788" y="1099844"/>
                  <a:pt x="3578459" y="1098846"/>
                  <a:pt x="3583129" y="1097849"/>
                </a:cubicBezTo>
                <a:cubicBezTo>
                  <a:pt x="3611156" y="1091861"/>
                  <a:pt x="3588799" y="1101522"/>
                  <a:pt x="3613152" y="1101202"/>
                </a:cubicBezTo>
                <a:cubicBezTo>
                  <a:pt x="3629841" y="1087868"/>
                  <a:pt x="3694555" y="1093580"/>
                  <a:pt x="3706573" y="1081242"/>
                </a:cubicBezTo>
                <a:lnTo>
                  <a:pt x="3708908" y="1080744"/>
                </a:lnTo>
                <a:cubicBezTo>
                  <a:pt x="3715914" y="1079247"/>
                  <a:pt x="3725257" y="1077251"/>
                  <a:pt x="3725257" y="1077251"/>
                </a:cubicBezTo>
                <a:cubicBezTo>
                  <a:pt x="3729928" y="1076254"/>
                  <a:pt x="3729928" y="1076254"/>
                  <a:pt x="3729928" y="1076254"/>
                </a:cubicBezTo>
                <a:cubicBezTo>
                  <a:pt x="3729928" y="1076254"/>
                  <a:pt x="3734599" y="1075255"/>
                  <a:pt x="3739269" y="1074258"/>
                </a:cubicBezTo>
                <a:cubicBezTo>
                  <a:pt x="3796321" y="1066953"/>
                  <a:pt x="3829017" y="1059968"/>
                  <a:pt x="3866705" y="1076336"/>
                </a:cubicBezTo>
                <a:cubicBezTo>
                  <a:pt x="3869380" y="1065996"/>
                  <a:pt x="3910740" y="1076699"/>
                  <a:pt x="3919084" y="1070031"/>
                </a:cubicBezTo>
                <a:cubicBezTo>
                  <a:pt x="3908744" y="1067356"/>
                  <a:pt x="3948108" y="1068716"/>
                  <a:pt x="3951782" y="1063046"/>
                </a:cubicBezTo>
                <a:cubicBezTo>
                  <a:pt x="3952779" y="1067717"/>
                  <a:pt x="3948108" y="1068716"/>
                  <a:pt x="3943436" y="1069713"/>
                </a:cubicBezTo>
                <a:cubicBezTo>
                  <a:pt x="3963959" y="1062885"/>
                  <a:pt x="3981973" y="1061480"/>
                  <a:pt x="4000821" y="1061115"/>
                </a:cubicBezTo>
                <a:lnTo>
                  <a:pt x="4059509" y="1058914"/>
                </a:lnTo>
                <a:lnTo>
                  <a:pt x="4065917" y="1060029"/>
                </a:lnTo>
                <a:cubicBezTo>
                  <a:pt x="4072129" y="1060534"/>
                  <a:pt x="4080553" y="1059956"/>
                  <a:pt x="4081891" y="1054786"/>
                </a:cubicBezTo>
                <a:close/>
                <a:moveTo>
                  <a:pt x="3073381" y="1003429"/>
                </a:moveTo>
                <a:lnTo>
                  <a:pt x="3075110" y="1006131"/>
                </a:lnTo>
                <a:cubicBezTo>
                  <a:pt x="3075110" y="1006131"/>
                  <a:pt x="3070439" y="1007129"/>
                  <a:pt x="3070439" y="1007129"/>
                </a:cubicBezTo>
                <a:cubicBezTo>
                  <a:pt x="3065769" y="1008126"/>
                  <a:pt x="3061097" y="1009125"/>
                  <a:pt x="3062096" y="1013796"/>
                </a:cubicBezTo>
                <a:cubicBezTo>
                  <a:pt x="3062096" y="1013796"/>
                  <a:pt x="3062096" y="1013796"/>
                  <a:pt x="3066767" y="1012799"/>
                </a:cubicBezTo>
                <a:cubicBezTo>
                  <a:pt x="3071437" y="1011800"/>
                  <a:pt x="3071437" y="1011800"/>
                  <a:pt x="3071437" y="1011800"/>
                </a:cubicBezTo>
                <a:cubicBezTo>
                  <a:pt x="3038741" y="1018786"/>
                  <a:pt x="2980013" y="1041101"/>
                  <a:pt x="2960649" y="1064775"/>
                </a:cubicBezTo>
                <a:cubicBezTo>
                  <a:pt x="2950141" y="1067019"/>
                  <a:pt x="2938419" y="1070746"/>
                  <a:pt x="2925558" y="1075554"/>
                </a:cubicBezTo>
                <a:lnTo>
                  <a:pt x="2899162" y="1086428"/>
                </a:lnTo>
                <a:lnTo>
                  <a:pt x="2903371" y="1080657"/>
                </a:lnTo>
                <a:cubicBezTo>
                  <a:pt x="2910167" y="1065009"/>
                  <a:pt x="2925269" y="1059755"/>
                  <a:pt x="2939957" y="1052562"/>
                </a:cubicBezTo>
                <a:close/>
                <a:moveTo>
                  <a:pt x="5800514" y="966736"/>
                </a:moveTo>
                <a:lnTo>
                  <a:pt x="5823561" y="985857"/>
                </a:lnTo>
                <a:lnTo>
                  <a:pt x="5812369" y="974867"/>
                </a:lnTo>
                <a:close/>
                <a:moveTo>
                  <a:pt x="4691065" y="966665"/>
                </a:moveTo>
                <a:lnTo>
                  <a:pt x="4697929" y="967981"/>
                </a:lnTo>
                <a:lnTo>
                  <a:pt x="4702739" y="970365"/>
                </a:lnTo>
                <a:close/>
                <a:moveTo>
                  <a:pt x="3242294" y="953477"/>
                </a:moveTo>
                <a:lnTo>
                  <a:pt x="3244945" y="955193"/>
                </a:lnTo>
                <a:cubicBezTo>
                  <a:pt x="3235603" y="957189"/>
                  <a:pt x="3226260" y="959187"/>
                  <a:pt x="3222587" y="964854"/>
                </a:cubicBezTo>
                <a:cubicBezTo>
                  <a:pt x="3217918" y="965853"/>
                  <a:pt x="3208575" y="967849"/>
                  <a:pt x="3203904" y="968846"/>
                </a:cubicBezTo>
                <a:cubicBezTo>
                  <a:pt x="3189891" y="971840"/>
                  <a:pt x="3180549" y="973837"/>
                  <a:pt x="3166536" y="976829"/>
                </a:cubicBezTo>
                <a:cubicBezTo>
                  <a:pt x="3143181" y="981820"/>
                  <a:pt x="3126491" y="995154"/>
                  <a:pt x="3102137" y="995473"/>
                </a:cubicBezTo>
                <a:lnTo>
                  <a:pt x="3102436" y="994324"/>
                </a:lnTo>
                <a:lnTo>
                  <a:pt x="3217427" y="959472"/>
                </a:lnTo>
                <a:close/>
                <a:moveTo>
                  <a:pt x="3376913" y="922116"/>
                </a:moveTo>
                <a:lnTo>
                  <a:pt x="3336954" y="930653"/>
                </a:lnTo>
                <a:lnTo>
                  <a:pt x="3358282" y="925510"/>
                </a:lnTo>
                <a:close/>
                <a:moveTo>
                  <a:pt x="3950309" y="744665"/>
                </a:moveTo>
                <a:cubicBezTo>
                  <a:pt x="4249637" y="736884"/>
                  <a:pt x="4545266" y="777512"/>
                  <a:pt x="4826941" y="861419"/>
                </a:cubicBezTo>
                <a:cubicBezTo>
                  <a:pt x="4817601" y="863415"/>
                  <a:pt x="4811931" y="859742"/>
                  <a:pt x="4812928" y="864412"/>
                </a:cubicBezTo>
                <a:cubicBezTo>
                  <a:pt x="4851613" y="885453"/>
                  <a:pt x="4859958" y="878787"/>
                  <a:pt x="4895649" y="885814"/>
                </a:cubicBezTo>
                <a:cubicBezTo>
                  <a:pt x="4926669" y="893839"/>
                  <a:pt x="4963358" y="905536"/>
                  <a:pt x="4995377" y="918233"/>
                </a:cubicBezTo>
                <a:cubicBezTo>
                  <a:pt x="5002043" y="926578"/>
                  <a:pt x="5044401" y="941949"/>
                  <a:pt x="5053743" y="939953"/>
                </a:cubicBezTo>
                <a:cubicBezTo>
                  <a:pt x="5054740" y="944624"/>
                  <a:pt x="5054740" y="944624"/>
                  <a:pt x="5054740" y="944624"/>
                </a:cubicBezTo>
                <a:cubicBezTo>
                  <a:pt x="5059411" y="943626"/>
                  <a:pt x="5059411" y="943626"/>
                  <a:pt x="5059411" y="943626"/>
                </a:cubicBezTo>
                <a:cubicBezTo>
                  <a:pt x="5060410" y="948297"/>
                  <a:pt x="5060410" y="948297"/>
                  <a:pt x="5065081" y="947300"/>
                </a:cubicBezTo>
                <a:cubicBezTo>
                  <a:pt x="5069751" y="946301"/>
                  <a:pt x="5069751" y="946301"/>
                  <a:pt x="5075420" y="949975"/>
                </a:cubicBezTo>
                <a:cubicBezTo>
                  <a:pt x="5081090" y="953649"/>
                  <a:pt x="5097099" y="959996"/>
                  <a:pt x="5101770" y="958998"/>
                </a:cubicBezTo>
                <a:cubicBezTo>
                  <a:pt x="5129117" y="972692"/>
                  <a:pt x="5156463" y="986386"/>
                  <a:pt x="5187483" y="994412"/>
                </a:cubicBezTo>
                <a:cubicBezTo>
                  <a:pt x="5198821" y="1001757"/>
                  <a:pt x="5210159" y="1009104"/>
                  <a:pt x="5220499" y="1011779"/>
                </a:cubicBezTo>
                <a:cubicBezTo>
                  <a:pt x="5247847" y="1025473"/>
                  <a:pt x="5275193" y="1039168"/>
                  <a:pt x="5296871" y="1049189"/>
                </a:cubicBezTo>
                <a:cubicBezTo>
                  <a:pt x="5296871" y="1049189"/>
                  <a:pt x="5292201" y="1050187"/>
                  <a:pt x="5292201" y="1050187"/>
                </a:cubicBezTo>
                <a:cubicBezTo>
                  <a:pt x="5297869" y="1053861"/>
                  <a:pt x="5303538" y="1057532"/>
                  <a:pt x="5308209" y="1056534"/>
                </a:cubicBezTo>
                <a:cubicBezTo>
                  <a:pt x="5631701" y="1221864"/>
                  <a:pt x="5925129" y="1452227"/>
                  <a:pt x="6165817" y="1732932"/>
                </a:cubicBezTo>
                <a:cubicBezTo>
                  <a:pt x="6298157" y="1895142"/>
                  <a:pt x="6412891" y="2072104"/>
                  <a:pt x="6507308" y="2262564"/>
                </a:cubicBezTo>
                <a:lnTo>
                  <a:pt x="6530564" y="2317112"/>
                </a:lnTo>
                <a:lnTo>
                  <a:pt x="6530564" y="2701060"/>
                </a:lnTo>
                <a:lnTo>
                  <a:pt x="6526175" y="2710932"/>
                </a:lnTo>
                <a:cubicBezTo>
                  <a:pt x="6503179" y="2671888"/>
                  <a:pt x="6478867" y="2603819"/>
                  <a:pt x="6455513" y="2608808"/>
                </a:cubicBezTo>
                <a:cubicBezTo>
                  <a:pt x="6455513" y="2608808"/>
                  <a:pt x="6454515" y="2604137"/>
                  <a:pt x="6454515" y="2604137"/>
                </a:cubicBezTo>
                <a:cubicBezTo>
                  <a:pt x="6454515" y="2604137"/>
                  <a:pt x="6452519" y="2594796"/>
                  <a:pt x="6452519" y="2594796"/>
                </a:cubicBezTo>
                <a:cubicBezTo>
                  <a:pt x="6446850" y="2591122"/>
                  <a:pt x="6445853" y="2586451"/>
                  <a:pt x="6446850" y="2591122"/>
                </a:cubicBezTo>
                <a:cubicBezTo>
                  <a:pt x="6440184" y="2582777"/>
                  <a:pt x="6437191" y="2568765"/>
                  <a:pt x="6421859" y="2542736"/>
                </a:cubicBezTo>
                <a:cubicBezTo>
                  <a:pt x="6415193" y="2534391"/>
                  <a:pt x="6414195" y="2529719"/>
                  <a:pt x="6413197" y="2525048"/>
                </a:cubicBezTo>
                <a:cubicBezTo>
                  <a:pt x="6413197" y="2525048"/>
                  <a:pt x="6407529" y="2521375"/>
                  <a:pt x="6407529" y="2521375"/>
                </a:cubicBezTo>
                <a:cubicBezTo>
                  <a:pt x="6406530" y="2516706"/>
                  <a:pt x="6406530" y="2516706"/>
                  <a:pt x="6406530" y="2516706"/>
                </a:cubicBezTo>
                <a:cubicBezTo>
                  <a:pt x="6405533" y="2512033"/>
                  <a:pt x="6401861" y="2517703"/>
                  <a:pt x="6401861" y="2517703"/>
                </a:cubicBezTo>
                <a:cubicBezTo>
                  <a:pt x="6400861" y="2513032"/>
                  <a:pt x="6400861" y="2513032"/>
                  <a:pt x="6400861" y="2513032"/>
                </a:cubicBezTo>
                <a:cubicBezTo>
                  <a:pt x="6396191" y="2514030"/>
                  <a:pt x="6392199" y="2495345"/>
                  <a:pt x="6387528" y="2496344"/>
                </a:cubicBezTo>
                <a:cubicBezTo>
                  <a:pt x="6397189" y="2518700"/>
                  <a:pt x="6388527" y="2501014"/>
                  <a:pt x="6385850" y="2511354"/>
                </a:cubicBezTo>
                <a:cubicBezTo>
                  <a:pt x="6375192" y="2484326"/>
                  <a:pt x="6383175" y="2521695"/>
                  <a:pt x="6374513" y="2504009"/>
                </a:cubicBezTo>
                <a:cubicBezTo>
                  <a:pt x="6363855" y="2476981"/>
                  <a:pt x="6359182" y="2477980"/>
                  <a:pt x="6360859" y="2462967"/>
                </a:cubicBezTo>
                <a:cubicBezTo>
                  <a:pt x="6346847" y="2465962"/>
                  <a:pt x="6323533" y="2402563"/>
                  <a:pt x="6299541" y="2358847"/>
                </a:cubicBezTo>
                <a:cubicBezTo>
                  <a:pt x="6298543" y="2354175"/>
                  <a:pt x="6291875" y="2345832"/>
                  <a:pt x="6284212" y="2332816"/>
                </a:cubicBezTo>
                <a:cubicBezTo>
                  <a:pt x="6261217" y="2293772"/>
                  <a:pt x="6245888" y="2267742"/>
                  <a:pt x="6231556" y="2246383"/>
                </a:cubicBezTo>
                <a:cubicBezTo>
                  <a:pt x="6224890" y="2238037"/>
                  <a:pt x="6230559" y="2241711"/>
                  <a:pt x="6228563" y="2232369"/>
                </a:cubicBezTo>
                <a:cubicBezTo>
                  <a:pt x="6223891" y="2233367"/>
                  <a:pt x="6218223" y="2229693"/>
                  <a:pt x="6217223" y="2225023"/>
                </a:cubicBezTo>
                <a:cubicBezTo>
                  <a:pt x="6216227" y="2220352"/>
                  <a:pt x="6228563" y="2232369"/>
                  <a:pt x="6220897" y="2219353"/>
                </a:cubicBezTo>
                <a:cubicBezTo>
                  <a:pt x="6201894" y="2198991"/>
                  <a:pt x="6205567" y="2193324"/>
                  <a:pt x="6178901" y="2159947"/>
                </a:cubicBezTo>
                <a:cubicBezTo>
                  <a:pt x="6188241" y="2157951"/>
                  <a:pt x="6188241" y="2157951"/>
                  <a:pt x="6188241" y="2157951"/>
                </a:cubicBezTo>
                <a:cubicBezTo>
                  <a:pt x="6173910" y="2136592"/>
                  <a:pt x="6167243" y="2128248"/>
                  <a:pt x="6171235" y="2146932"/>
                </a:cubicBezTo>
                <a:cubicBezTo>
                  <a:pt x="6158899" y="2134916"/>
                  <a:pt x="6167243" y="2128248"/>
                  <a:pt x="6150235" y="2117229"/>
                </a:cubicBezTo>
                <a:cubicBezTo>
                  <a:pt x="6155904" y="2120903"/>
                  <a:pt x="6154907" y="2116231"/>
                  <a:pt x="6149238" y="2112559"/>
                </a:cubicBezTo>
                <a:cubicBezTo>
                  <a:pt x="6153909" y="2111560"/>
                  <a:pt x="6153909" y="2111560"/>
                  <a:pt x="6153909" y="2111560"/>
                </a:cubicBezTo>
                <a:cubicBezTo>
                  <a:pt x="6159578" y="2115233"/>
                  <a:pt x="6158581" y="2110562"/>
                  <a:pt x="6158581" y="2110562"/>
                </a:cubicBezTo>
                <a:cubicBezTo>
                  <a:pt x="6157582" y="2105892"/>
                  <a:pt x="6157582" y="2105892"/>
                  <a:pt x="6157582" y="2105892"/>
                </a:cubicBezTo>
                <a:cubicBezTo>
                  <a:pt x="6170917" y="2122580"/>
                  <a:pt x="6160257" y="2095550"/>
                  <a:pt x="6147921" y="2083534"/>
                </a:cubicBezTo>
                <a:cubicBezTo>
                  <a:pt x="6152592" y="2082535"/>
                  <a:pt x="6152592" y="2082535"/>
                  <a:pt x="6152592" y="2082535"/>
                </a:cubicBezTo>
                <a:cubicBezTo>
                  <a:pt x="6152592" y="2082535"/>
                  <a:pt x="6152592" y="2082535"/>
                  <a:pt x="6151595" y="2077865"/>
                </a:cubicBezTo>
                <a:cubicBezTo>
                  <a:pt x="6151595" y="2077865"/>
                  <a:pt x="6145926" y="2074193"/>
                  <a:pt x="6145926" y="2074193"/>
                </a:cubicBezTo>
                <a:cubicBezTo>
                  <a:pt x="6131594" y="2052834"/>
                  <a:pt x="6110595" y="2023131"/>
                  <a:pt x="6089597" y="1993426"/>
                </a:cubicBezTo>
                <a:cubicBezTo>
                  <a:pt x="6063927" y="1964722"/>
                  <a:pt x="6038257" y="1936016"/>
                  <a:pt x="6019255" y="1915656"/>
                </a:cubicBezTo>
                <a:cubicBezTo>
                  <a:pt x="6010591" y="1897969"/>
                  <a:pt x="5985919" y="1873934"/>
                  <a:pt x="5960249" y="1845230"/>
                </a:cubicBezTo>
                <a:cubicBezTo>
                  <a:pt x="5940249" y="1820198"/>
                  <a:pt x="5914579" y="1791491"/>
                  <a:pt x="5903921" y="1764465"/>
                </a:cubicBezTo>
                <a:cubicBezTo>
                  <a:pt x="5893581" y="1761789"/>
                  <a:pt x="5881245" y="1749773"/>
                  <a:pt x="5875576" y="1746097"/>
                </a:cubicBezTo>
                <a:cubicBezTo>
                  <a:pt x="5875576" y="1746097"/>
                  <a:pt x="5874577" y="1741428"/>
                  <a:pt x="5874577" y="1741428"/>
                </a:cubicBezTo>
                <a:cubicBezTo>
                  <a:pt x="5868909" y="1737755"/>
                  <a:pt x="5868909" y="1737755"/>
                  <a:pt x="5867911" y="1733084"/>
                </a:cubicBezTo>
                <a:cubicBezTo>
                  <a:pt x="5863240" y="1734081"/>
                  <a:pt x="5863240" y="1734081"/>
                  <a:pt x="5864239" y="1738752"/>
                </a:cubicBezTo>
                <a:cubicBezTo>
                  <a:pt x="5817569" y="1680344"/>
                  <a:pt x="5734213" y="1610238"/>
                  <a:pt x="5653531" y="1529790"/>
                </a:cubicBezTo>
                <a:cubicBezTo>
                  <a:pt x="5653531" y="1529790"/>
                  <a:pt x="5653531" y="1529790"/>
                  <a:pt x="5652531" y="1525119"/>
                </a:cubicBezTo>
                <a:cubicBezTo>
                  <a:pt x="5666545" y="1522125"/>
                  <a:pt x="5664868" y="1537137"/>
                  <a:pt x="5697884" y="1554504"/>
                </a:cubicBezTo>
                <a:cubicBezTo>
                  <a:pt x="5694211" y="1560172"/>
                  <a:pt x="5695209" y="1564844"/>
                  <a:pt x="5701875" y="1573189"/>
                </a:cubicBezTo>
                <a:cubicBezTo>
                  <a:pt x="5707545" y="1576861"/>
                  <a:pt x="5724553" y="1587879"/>
                  <a:pt x="5742557" y="1603571"/>
                </a:cubicBezTo>
                <a:cubicBezTo>
                  <a:pt x="5760562" y="1619260"/>
                  <a:pt x="5778567" y="1634952"/>
                  <a:pt x="5779564" y="1639622"/>
                </a:cubicBezTo>
                <a:cubicBezTo>
                  <a:pt x="5791900" y="1651638"/>
                  <a:pt x="5816573" y="1675674"/>
                  <a:pt x="5840245" y="1695037"/>
                </a:cubicBezTo>
                <a:cubicBezTo>
                  <a:pt x="5859248" y="1715397"/>
                  <a:pt x="5878251" y="1735759"/>
                  <a:pt x="5879249" y="1740430"/>
                </a:cubicBezTo>
                <a:cubicBezTo>
                  <a:pt x="5895259" y="1746778"/>
                  <a:pt x="5917256" y="1781152"/>
                  <a:pt x="5934262" y="1792171"/>
                </a:cubicBezTo>
                <a:cubicBezTo>
                  <a:pt x="5934262" y="1792171"/>
                  <a:pt x="5935261" y="1796841"/>
                  <a:pt x="5935261" y="1796841"/>
                </a:cubicBezTo>
                <a:cubicBezTo>
                  <a:pt x="5936258" y="1801513"/>
                  <a:pt x="5936258" y="1801513"/>
                  <a:pt x="5936258" y="1801513"/>
                </a:cubicBezTo>
                <a:cubicBezTo>
                  <a:pt x="5936258" y="1801513"/>
                  <a:pt x="5940929" y="1800515"/>
                  <a:pt x="5940929" y="1800515"/>
                </a:cubicBezTo>
                <a:cubicBezTo>
                  <a:pt x="5953264" y="1812533"/>
                  <a:pt x="5948594" y="1813530"/>
                  <a:pt x="5955260" y="1821873"/>
                </a:cubicBezTo>
                <a:cubicBezTo>
                  <a:pt x="5955260" y="1821873"/>
                  <a:pt x="5956259" y="1826546"/>
                  <a:pt x="5956259" y="1826546"/>
                </a:cubicBezTo>
                <a:cubicBezTo>
                  <a:pt x="5956259" y="1826546"/>
                  <a:pt x="5961927" y="1830220"/>
                  <a:pt x="5961927" y="1830220"/>
                </a:cubicBezTo>
                <a:cubicBezTo>
                  <a:pt x="5960930" y="1825547"/>
                  <a:pt x="5960930" y="1825547"/>
                  <a:pt x="5960930" y="1825547"/>
                </a:cubicBezTo>
                <a:cubicBezTo>
                  <a:pt x="5979932" y="1845910"/>
                  <a:pt x="5987597" y="1858924"/>
                  <a:pt x="6004605" y="1869943"/>
                </a:cubicBezTo>
                <a:cubicBezTo>
                  <a:pt x="5999933" y="1870942"/>
                  <a:pt x="5999933" y="1870942"/>
                  <a:pt x="5999933" y="1870942"/>
                </a:cubicBezTo>
                <a:lnTo>
                  <a:pt x="6000931" y="1875612"/>
                </a:lnTo>
                <a:cubicBezTo>
                  <a:pt x="6001929" y="1880283"/>
                  <a:pt x="6006601" y="1879284"/>
                  <a:pt x="6006601" y="1879284"/>
                </a:cubicBezTo>
                <a:cubicBezTo>
                  <a:pt x="6006601" y="1879284"/>
                  <a:pt x="6006601" y="1879284"/>
                  <a:pt x="6011271" y="1878287"/>
                </a:cubicBezTo>
                <a:cubicBezTo>
                  <a:pt x="6012269" y="1882958"/>
                  <a:pt x="6012269" y="1882958"/>
                  <a:pt x="6012269" y="1882958"/>
                </a:cubicBezTo>
                <a:cubicBezTo>
                  <a:pt x="6024604" y="1894976"/>
                  <a:pt x="6020931" y="1900645"/>
                  <a:pt x="6027599" y="1908989"/>
                </a:cubicBezTo>
                <a:cubicBezTo>
                  <a:pt x="6032269" y="1907991"/>
                  <a:pt x="6031271" y="1903319"/>
                  <a:pt x="6037939" y="1911662"/>
                </a:cubicBezTo>
                <a:cubicBezTo>
                  <a:pt x="6038936" y="1916334"/>
                  <a:pt x="6043606" y="1915336"/>
                  <a:pt x="6044605" y="1920008"/>
                </a:cubicBezTo>
                <a:cubicBezTo>
                  <a:pt x="6039935" y="1921005"/>
                  <a:pt x="6039935" y="1921005"/>
                  <a:pt x="6040933" y="1925676"/>
                </a:cubicBezTo>
                <a:cubicBezTo>
                  <a:pt x="6040933" y="1925676"/>
                  <a:pt x="6041931" y="1930346"/>
                  <a:pt x="6046601" y="1929349"/>
                </a:cubicBezTo>
                <a:cubicBezTo>
                  <a:pt x="6046601" y="1929349"/>
                  <a:pt x="6047599" y="1934020"/>
                  <a:pt x="6052271" y="1933023"/>
                </a:cubicBezTo>
                <a:cubicBezTo>
                  <a:pt x="6058937" y="1941367"/>
                  <a:pt x="6090275" y="1973745"/>
                  <a:pt x="6084607" y="1970071"/>
                </a:cubicBezTo>
                <a:cubicBezTo>
                  <a:pt x="6092952" y="1963405"/>
                  <a:pt x="6067599" y="1959052"/>
                  <a:pt x="6075945" y="1952386"/>
                </a:cubicBezTo>
                <a:cubicBezTo>
                  <a:pt x="6070275" y="1948713"/>
                  <a:pt x="6064605" y="1945039"/>
                  <a:pt x="6057939" y="1936695"/>
                </a:cubicBezTo>
                <a:cubicBezTo>
                  <a:pt x="6057939" y="1936695"/>
                  <a:pt x="6057939" y="1936695"/>
                  <a:pt x="6056941" y="1932024"/>
                </a:cubicBezTo>
                <a:cubicBezTo>
                  <a:pt x="6056941" y="1932024"/>
                  <a:pt x="6055943" y="1927353"/>
                  <a:pt x="6055943" y="1927353"/>
                </a:cubicBezTo>
                <a:cubicBezTo>
                  <a:pt x="6054946" y="1922683"/>
                  <a:pt x="6049276" y="1919009"/>
                  <a:pt x="6049276" y="1919009"/>
                </a:cubicBezTo>
                <a:cubicBezTo>
                  <a:pt x="6046283" y="1904996"/>
                  <a:pt x="6031271" y="1903319"/>
                  <a:pt x="6017937" y="1886631"/>
                </a:cubicBezTo>
                <a:cubicBezTo>
                  <a:pt x="6022609" y="1885633"/>
                  <a:pt x="6021611" y="1880962"/>
                  <a:pt x="6015942" y="1877290"/>
                </a:cubicBezTo>
                <a:cubicBezTo>
                  <a:pt x="6014943" y="1872617"/>
                  <a:pt x="6014943" y="1872617"/>
                  <a:pt x="6014943" y="1872617"/>
                </a:cubicBezTo>
                <a:cubicBezTo>
                  <a:pt x="6014943" y="1872617"/>
                  <a:pt x="6013945" y="1867947"/>
                  <a:pt x="6012949" y="1863276"/>
                </a:cubicBezTo>
                <a:cubicBezTo>
                  <a:pt x="6008279" y="1864274"/>
                  <a:pt x="6007279" y="1859602"/>
                  <a:pt x="6008279" y="1864274"/>
                </a:cubicBezTo>
                <a:cubicBezTo>
                  <a:pt x="6008279" y="1864274"/>
                  <a:pt x="6003605" y="1865272"/>
                  <a:pt x="6003605" y="1865272"/>
                </a:cubicBezTo>
                <a:cubicBezTo>
                  <a:pt x="6000612" y="1851259"/>
                  <a:pt x="5992267" y="1857927"/>
                  <a:pt x="5985601" y="1849581"/>
                </a:cubicBezTo>
                <a:cubicBezTo>
                  <a:pt x="5977936" y="1836566"/>
                  <a:pt x="5971269" y="1828222"/>
                  <a:pt x="5965600" y="1824550"/>
                </a:cubicBezTo>
                <a:cubicBezTo>
                  <a:pt x="5965600" y="1824550"/>
                  <a:pt x="5964603" y="1819878"/>
                  <a:pt x="5964603" y="1819878"/>
                </a:cubicBezTo>
                <a:cubicBezTo>
                  <a:pt x="5964603" y="1819878"/>
                  <a:pt x="5964603" y="1819878"/>
                  <a:pt x="5963605" y="1815208"/>
                </a:cubicBezTo>
                <a:cubicBezTo>
                  <a:pt x="5952267" y="1807860"/>
                  <a:pt x="5952267" y="1807860"/>
                  <a:pt x="5945599" y="1799518"/>
                </a:cubicBezTo>
                <a:cubicBezTo>
                  <a:pt x="5946598" y="1804188"/>
                  <a:pt x="5946598" y="1804188"/>
                  <a:pt x="5951268" y="1803190"/>
                </a:cubicBezTo>
                <a:cubicBezTo>
                  <a:pt x="5951268" y="1803190"/>
                  <a:pt x="5951268" y="1803190"/>
                  <a:pt x="5950271" y="1798519"/>
                </a:cubicBezTo>
                <a:cubicBezTo>
                  <a:pt x="5950271" y="1798519"/>
                  <a:pt x="5944601" y="1794847"/>
                  <a:pt x="5944601" y="1794847"/>
                </a:cubicBezTo>
                <a:cubicBezTo>
                  <a:pt x="5938933" y="1791173"/>
                  <a:pt x="5938933" y="1791173"/>
                  <a:pt x="5938933" y="1791173"/>
                </a:cubicBezTo>
                <a:cubicBezTo>
                  <a:pt x="5937936" y="1786503"/>
                  <a:pt x="5937936" y="1786503"/>
                  <a:pt x="5931269" y="1778159"/>
                </a:cubicBezTo>
                <a:cubicBezTo>
                  <a:pt x="5932265" y="1782829"/>
                  <a:pt x="5926595" y="1779156"/>
                  <a:pt x="5919929" y="1770811"/>
                </a:cubicBezTo>
                <a:cubicBezTo>
                  <a:pt x="5924601" y="1769814"/>
                  <a:pt x="5925598" y="1774486"/>
                  <a:pt x="5930269" y="1773488"/>
                </a:cubicBezTo>
                <a:cubicBezTo>
                  <a:pt x="5917935" y="1761471"/>
                  <a:pt x="5919929" y="1770811"/>
                  <a:pt x="5913263" y="1762468"/>
                </a:cubicBezTo>
                <a:cubicBezTo>
                  <a:pt x="5905597" y="1749453"/>
                  <a:pt x="5912265" y="1757797"/>
                  <a:pt x="5894260" y="1742107"/>
                </a:cubicBezTo>
                <a:cubicBezTo>
                  <a:pt x="5897933" y="1736438"/>
                  <a:pt x="5903603" y="1740111"/>
                  <a:pt x="5908274" y="1739112"/>
                </a:cubicBezTo>
                <a:cubicBezTo>
                  <a:pt x="5896935" y="1731767"/>
                  <a:pt x="5891267" y="1728094"/>
                  <a:pt x="5885598" y="1724422"/>
                </a:cubicBezTo>
                <a:cubicBezTo>
                  <a:pt x="5890269" y="1723424"/>
                  <a:pt x="5890269" y="1723424"/>
                  <a:pt x="5890269" y="1723424"/>
                </a:cubicBezTo>
                <a:cubicBezTo>
                  <a:pt x="5890269" y="1723424"/>
                  <a:pt x="5890269" y="1723424"/>
                  <a:pt x="5889272" y="1718751"/>
                </a:cubicBezTo>
                <a:cubicBezTo>
                  <a:pt x="5889272" y="1718751"/>
                  <a:pt x="5884601" y="1719750"/>
                  <a:pt x="5883602" y="1715079"/>
                </a:cubicBezTo>
                <a:cubicBezTo>
                  <a:pt x="5877933" y="1711405"/>
                  <a:pt x="5871265" y="1703061"/>
                  <a:pt x="5866595" y="1704060"/>
                </a:cubicBezTo>
                <a:cubicBezTo>
                  <a:pt x="5866595" y="1704060"/>
                  <a:pt x="5860925" y="1700386"/>
                  <a:pt x="5859927" y="1695716"/>
                </a:cubicBezTo>
                <a:cubicBezTo>
                  <a:pt x="5859927" y="1695716"/>
                  <a:pt x="5859927" y="1695716"/>
                  <a:pt x="5854258" y="1692043"/>
                </a:cubicBezTo>
                <a:cubicBezTo>
                  <a:pt x="5854258" y="1692043"/>
                  <a:pt x="5854258" y="1692043"/>
                  <a:pt x="5855257" y="1696713"/>
                </a:cubicBezTo>
                <a:cubicBezTo>
                  <a:pt x="5855257" y="1696713"/>
                  <a:pt x="5855257" y="1696713"/>
                  <a:pt x="5856255" y="1701383"/>
                </a:cubicBezTo>
                <a:cubicBezTo>
                  <a:pt x="5839247" y="1690365"/>
                  <a:pt x="5831582" y="1677350"/>
                  <a:pt x="5824917" y="1669006"/>
                </a:cubicBezTo>
                <a:cubicBezTo>
                  <a:pt x="5829587" y="1668009"/>
                  <a:pt x="5835256" y="1671682"/>
                  <a:pt x="5839927" y="1670683"/>
                </a:cubicBezTo>
                <a:cubicBezTo>
                  <a:pt x="5820924" y="1650321"/>
                  <a:pt x="5801921" y="1629962"/>
                  <a:pt x="5805913" y="1648645"/>
                </a:cubicBezTo>
                <a:cubicBezTo>
                  <a:pt x="5791582" y="1627287"/>
                  <a:pt x="5791582" y="1627287"/>
                  <a:pt x="5774575" y="1616266"/>
                </a:cubicBezTo>
                <a:cubicBezTo>
                  <a:pt x="5774575" y="1616266"/>
                  <a:pt x="5779247" y="1615269"/>
                  <a:pt x="5780245" y="1619939"/>
                </a:cubicBezTo>
                <a:cubicBezTo>
                  <a:pt x="5780245" y="1619939"/>
                  <a:pt x="5784915" y="1618942"/>
                  <a:pt x="5784915" y="1618942"/>
                </a:cubicBezTo>
                <a:cubicBezTo>
                  <a:pt x="5790585" y="1622614"/>
                  <a:pt x="5789585" y="1617944"/>
                  <a:pt x="5789585" y="1617944"/>
                </a:cubicBezTo>
                <a:cubicBezTo>
                  <a:pt x="5788587" y="1613273"/>
                  <a:pt x="5788587" y="1613273"/>
                  <a:pt x="5782919" y="1609599"/>
                </a:cubicBezTo>
                <a:cubicBezTo>
                  <a:pt x="5787589" y="1608602"/>
                  <a:pt x="5787589" y="1608602"/>
                  <a:pt x="5787589" y="1608602"/>
                </a:cubicBezTo>
                <a:cubicBezTo>
                  <a:pt x="5788587" y="1613273"/>
                  <a:pt x="5793259" y="1612274"/>
                  <a:pt x="5793259" y="1612274"/>
                </a:cubicBezTo>
                <a:cubicBezTo>
                  <a:pt x="5794257" y="1616947"/>
                  <a:pt x="5794257" y="1616947"/>
                  <a:pt x="5794257" y="1616947"/>
                </a:cubicBezTo>
                <a:cubicBezTo>
                  <a:pt x="5794257" y="1616947"/>
                  <a:pt x="5799925" y="1620620"/>
                  <a:pt x="5799925" y="1620620"/>
                </a:cubicBezTo>
                <a:cubicBezTo>
                  <a:pt x="5799925" y="1620620"/>
                  <a:pt x="5805595" y="1624292"/>
                  <a:pt x="5805595" y="1624292"/>
                </a:cubicBezTo>
                <a:cubicBezTo>
                  <a:pt x="5849269" y="1668688"/>
                  <a:pt x="5887275" y="1709410"/>
                  <a:pt x="5930950" y="1753805"/>
                </a:cubicBezTo>
                <a:cubicBezTo>
                  <a:pt x="5931947" y="1758476"/>
                  <a:pt x="5931947" y="1758476"/>
                  <a:pt x="5931947" y="1758476"/>
                </a:cubicBezTo>
                <a:cubicBezTo>
                  <a:pt x="5932945" y="1763146"/>
                  <a:pt x="5937615" y="1762149"/>
                  <a:pt x="5937615" y="1762149"/>
                </a:cubicBezTo>
                <a:cubicBezTo>
                  <a:pt x="5954623" y="1773169"/>
                  <a:pt x="5949952" y="1774167"/>
                  <a:pt x="5962289" y="1786184"/>
                </a:cubicBezTo>
                <a:cubicBezTo>
                  <a:pt x="5963285" y="1790854"/>
                  <a:pt x="5964283" y="1795526"/>
                  <a:pt x="5969953" y="1799200"/>
                </a:cubicBezTo>
                <a:cubicBezTo>
                  <a:pt x="5970951" y="1803870"/>
                  <a:pt x="5975622" y="1802871"/>
                  <a:pt x="5975622" y="1802871"/>
                </a:cubicBezTo>
                <a:cubicBezTo>
                  <a:pt x="5987958" y="1814887"/>
                  <a:pt x="5995623" y="1827904"/>
                  <a:pt x="6005963" y="1830579"/>
                </a:cubicBezTo>
                <a:cubicBezTo>
                  <a:pt x="6005963" y="1830579"/>
                  <a:pt x="6011631" y="1834252"/>
                  <a:pt x="6011631" y="1834252"/>
                </a:cubicBezTo>
                <a:cubicBezTo>
                  <a:pt x="6012630" y="1838924"/>
                  <a:pt x="6013627" y="1843594"/>
                  <a:pt x="6014625" y="1848264"/>
                </a:cubicBezTo>
                <a:cubicBezTo>
                  <a:pt x="6019296" y="1847267"/>
                  <a:pt x="6033629" y="1868626"/>
                  <a:pt x="6044965" y="1875972"/>
                </a:cubicBezTo>
                <a:cubicBezTo>
                  <a:pt x="6044965" y="1875972"/>
                  <a:pt x="6045965" y="1880642"/>
                  <a:pt x="6050635" y="1879645"/>
                </a:cubicBezTo>
                <a:cubicBezTo>
                  <a:pt x="6051633" y="1884316"/>
                  <a:pt x="6051633" y="1884316"/>
                  <a:pt x="6051633" y="1884316"/>
                </a:cubicBezTo>
                <a:cubicBezTo>
                  <a:pt x="6079299" y="1922363"/>
                  <a:pt x="6107962" y="1965081"/>
                  <a:pt x="6140299" y="2002132"/>
                </a:cubicBezTo>
                <a:cubicBezTo>
                  <a:pt x="6141296" y="2006801"/>
                  <a:pt x="6146966" y="2010475"/>
                  <a:pt x="6152635" y="2014149"/>
                </a:cubicBezTo>
                <a:cubicBezTo>
                  <a:pt x="6153632" y="2018819"/>
                  <a:pt x="6154629" y="2023491"/>
                  <a:pt x="6155629" y="2028161"/>
                </a:cubicBezTo>
                <a:cubicBezTo>
                  <a:pt x="6154629" y="2023491"/>
                  <a:pt x="6160299" y="2027163"/>
                  <a:pt x="6164971" y="2026165"/>
                </a:cubicBezTo>
                <a:cubicBezTo>
                  <a:pt x="6165969" y="2030835"/>
                  <a:pt x="6171637" y="2034509"/>
                  <a:pt x="6171637" y="2034509"/>
                </a:cubicBezTo>
                <a:cubicBezTo>
                  <a:pt x="6185969" y="2055870"/>
                  <a:pt x="6195630" y="2078225"/>
                  <a:pt x="6208963" y="2094914"/>
                </a:cubicBezTo>
                <a:cubicBezTo>
                  <a:pt x="6208963" y="2094914"/>
                  <a:pt x="6209963" y="2099585"/>
                  <a:pt x="6209963" y="2099585"/>
                </a:cubicBezTo>
                <a:cubicBezTo>
                  <a:pt x="6210959" y="2104255"/>
                  <a:pt x="6210959" y="2104255"/>
                  <a:pt x="6211957" y="2108927"/>
                </a:cubicBezTo>
                <a:cubicBezTo>
                  <a:pt x="6216629" y="2107929"/>
                  <a:pt x="6216629" y="2107929"/>
                  <a:pt x="6216629" y="2107929"/>
                </a:cubicBezTo>
                <a:cubicBezTo>
                  <a:pt x="6236629" y="2132961"/>
                  <a:pt x="6255633" y="2153322"/>
                  <a:pt x="6264295" y="2171008"/>
                </a:cubicBezTo>
                <a:cubicBezTo>
                  <a:pt x="6281303" y="2182027"/>
                  <a:pt x="6299624" y="2222071"/>
                  <a:pt x="6321623" y="2256444"/>
                </a:cubicBezTo>
                <a:cubicBezTo>
                  <a:pt x="6332959" y="2263790"/>
                  <a:pt x="6344617" y="2295490"/>
                  <a:pt x="6351284" y="2303835"/>
                </a:cubicBezTo>
                <a:cubicBezTo>
                  <a:pt x="6351284" y="2303835"/>
                  <a:pt x="6352281" y="2308505"/>
                  <a:pt x="6352281" y="2308505"/>
                </a:cubicBezTo>
                <a:cubicBezTo>
                  <a:pt x="6352281" y="2308505"/>
                  <a:pt x="6353279" y="2313176"/>
                  <a:pt x="6353279" y="2313176"/>
                </a:cubicBezTo>
                <a:cubicBezTo>
                  <a:pt x="6354277" y="2317847"/>
                  <a:pt x="6354277" y="2317847"/>
                  <a:pt x="6354277" y="2317847"/>
                </a:cubicBezTo>
                <a:cubicBezTo>
                  <a:pt x="6359946" y="2321520"/>
                  <a:pt x="6359946" y="2321520"/>
                  <a:pt x="6358947" y="2316850"/>
                </a:cubicBezTo>
                <a:cubicBezTo>
                  <a:pt x="6366612" y="2329865"/>
                  <a:pt x="6364617" y="2320523"/>
                  <a:pt x="6369289" y="2319526"/>
                </a:cubicBezTo>
                <a:cubicBezTo>
                  <a:pt x="6367611" y="2334535"/>
                  <a:pt x="6381625" y="2331542"/>
                  <a:pt x="6385616" y="2350226"/>
                </a:cubicBezTo>
                <a:cubicBezTo>
                  <a:pt x="6389289" y="2344557"/>
                  <a:pt x="6392282" y="2358570"/>
                  <a:pt x="6396955" y="2357572"/>
                </a:cubicBezTo>
                <a:cubicBezTo>
                  <a:pt x="6383619" y="2340883"/>
                  <a:pt x="6371963" y="2309185"/>
                  <a:pt x="6361624" y="2306510"/>
                </a:cubicBezTo>
                <a:cubicBezTo>
                  <a:pt x="6361624" y="2306510"/>
                  <a:pt x="6360625" y="2301837"/>
                  <a:pt x="6359627" y="2297168"/>
                </a:cubicBezTo>
                <a:cubicBezTo>
                  <a:pt x="6359627" y="2297168"/>
                  <a:pt x="6358629" y="2292496"/>
                  <a:pt x="6353959" y="2293494"/>
                </a:cubicBezTo>
                <a:cubicBezTo>
                  <a:pt x="6347971" y="2265469"/>
                  <a:pt x="6328969" y="2245107"/>
                  <a:pt x="6314637" y="2223747"/>
                </a:cubicBezTo>
                <a:cubicBezTo>
                  <a:pt x="6278307" y="2168014"/>
                  <a:pt x="6246649" y="2111283"/>
                  <a:pt x="6212319" y="2064893"/>
                </a:cubicBezTo>
                <a:cubicBezTo>
                  <a:pt x="6184653" y="2026844"/>
                  <a:pt x="6151999" y="1965444"/>
                  <a:pt x="6107325" y="1916375"/>
                </a:cubicBezTo>
                <a:cubicBezTo>
                  <a:pt x="6100658" y="1908032"/>
                  <a:pt x="6090318" y="1905356"/>
                  <a:pt x="6088323" y="1896015"/>
                </a:cubicBezTo>
                <a:cubicBezTo>
                  <a:pt x="6055985" y="1858965"/>
                  <a:pt x="6032992" y="1819921"/>
                  <a:pt x="6007323" y="1791215"/>
                </a:cubicBezTo>
                <a:cubicBezTo>
                  <a:pt x="5983647" y="1771851"/>
                  <a:pt x="5995982" y="1783869"/>
                  <a:pt x="5975983" y="1758836"/>
                </a:cubicBezTo>
                <a:cubicBezTo>
                  <a:pt x="5954985" y="1729134"/>
                  <a:pt x="5930312" y="1705100"/>
                  <a:pt x="5907636" y="1690407"/>
                </a:cubicBezTo>
                <a:cubicBezTo>
                  <a:pt x="5879969" y="1652360"/>
                  <a:pt x="5821285" y="1606287"/>
                  <a:pt x="5789947" y="1573908"/>
                </a:cubicBezTo>
                <a:cubicBezTo>
                  <a:pt x="5777611" y="1561891"/>
                  <a:pt x="5773937" y="1567560"/>
                  <a:pt x="5761602" y="1555544"/>
                </a:cubicBezTo>
                <a:cubicBezTo>
                  <a:pt x="5769945" y="1548876"/>
                  <a:pt x="5746271" y="1529513"/>
                  <a:pt x="5729265" y="1518494"/>
                </a:cubicBezTo>
                <a:cubicBezTo>
                  <a:pt x="5729265" y="1518494"/>
                  <a:pt x="5724593" y="1519493"/>
                  <a:pt x="5718925" y="1515819"/>
                </a:cubicBezTo>
                <a:cubicBezTo>
                  <a:pt x="5701919" y="1504800"/>
                  <a:pt x="5685591" y="1474099"/>
                  <a:pt x="5658243" y="1460405"/>
                </a:cubicBezTo>
                <a:cubicBezTo>
                  <a:pt x="5652575" y="1456732"/>
                  <a:pt x="5648901" y="1462401"/>
                  <a:pt x="5637563" y="1455055"/>
                </a:cubicBezTo>
                <a:cubicBezTo>
                  <a:pt x="5637563" y="1455055"/>
                  <a:pt x="5634569" y="1441042"/>
                  <a:pt x="5624228" y="1438365"/>
                </a:cubicBezTo>
                <a:cubicBezTo>
                  <a:pt x="5575884" y="1394968"/>
                  <a:pt x="5503185" y="1351889"/>
                  <a:pt x="5452165" y="1318832"/>
                </a:cubicBezTo>
                <a:cubicBezTo>
                  <a:pt x="5429489" y="1304140"/>
                  <a:pt x="5405815" y="1284777"/>
                  <a:pt x="5377469" y="1266412"/>
                </a:cubicBezTo>
                <a:cubicBezTo>
                  <a:pt x="5366133" y="1259066"/>
                  <a:pt x="5345452" y="1253715"/>
                  <a:pt x="5334113" y="1246370"/>
                </a:cubicBezTo>
                <a:cubicBezTo>
                  <a:pt x="5334113" y="1246370"/>
                  <a:pt x="5321779" y="1234352"/>
                  <a:pt x="5321779" y="1234352"/>
                </a:cubicBezTo>
                <a:cubicBezTo>
                  <a:pt x="5310439" y="1227007"/>
                  <a:pt x="5305769" y="1228004"/>
                  <a:pt x="5300101" y="1224331"/>
                </a:cubicBezTo>
                <a:cubicBezTo>
                  <a:pt x="5299103" y="1219660"/>
                  <a:pt x="5299103" y="1219660"/>
                  <a:pt x="5299103" y="1219660"/>
                </a:cubicBezTo>
                <a:cubicBezTo>
                  <a:pt x="5313115" y="1216667"/>
                  <a:pt x="5322775" y="1239023"/>
                  <a:pt x="5325451" y="1228683"/>
                </a:cubicBezTo>
                <a:cubicBezTo>
                  <a:pt x="5325451" y="1228683"/>
                  <a:pt x="5325451" y="1228683"/>
                  <a:pt x="5326449" y="1233354"/>
                </a:cubicBezTo>
                <a:cubicBezTo>
                  <a:pt x="5336789" y="1236030"/>
                  <a:pt x="5336789" y="1236030"/>
                  <a:pt x="5336789" y="1236030"/>
                </a:cubicBezTo>
                <a:cubicBezTo>
                  <a:pt x="5336789" y="1236030"/>
                  <a:pt x="5341461" y="1235032"/>
                  <a:pt x="5341461" y="1235032"/>
                </a:cubicBezTo>
                <a:cubicBezTo>
                  <a:pt x="5341461" y="1235032"/>
                  <a:pt x="5342459" y="1239702"/>
                  <a:pt x="5347129" y="1238705"/>
                </a:cubicBezTo>
                <a:cubicBezTo>
                  <a:pt x="5347129" y="1238705"/>
                  <a:pt x="5351799" y="1237706"/>
                  <a:pt x="5351799" y="1237706"/>
                </a:cubicBezTo>
                <a:cubicBezTo>
                  <a:pt x="5368805" y="1248725"/>
                  <a:pt x="5367808" y="1244055"/>
                  <a:pt x="5384815" y="1255074"/>
                </a:cubicBezTo>
                <a:cubicBezTo>
                  <a:pt x="5384815" y="1255074"/>
                  <a:pt x="5390485" y="1258747"/>
                  <a:pt x="5390485" y="1258747"/>
                </a:cubicBezTo>
                <a:cubicBezTo>
                  <a:pt x="5390485" y="1258747"/>
                  <a:pt x="5390485" y="1258747"/>
                  <a:pt x="5395155" y="1257748"/>
                </a:cubicBezTo>
                <a:cubicBezTo>
                  <a:pt x="5395155" y="1257748"/>
                  <a:pt x="5396153" y="1262419"/>
                  <a:pt x="5396153" y="1262419"/>
                </a:cubicBezTo>
                <a:cubicBezTo>
                  <a:pt x="5402821" y="1270763"/>
                  <a:pt x="5376472" y="1261740"/>
                  <a:pt x="5392481" y="1268089"/>
                </a:cubicBezTo>
                <a:cubicBezTo>
                  <a:pt x="5398151" y="1271762"/>
                  <a:pt x="5401823" y="1266093"/>
                  <a:pt x="5416835" y="1267768"/>
                </a:cubicBezTo>
                <a:cubicBezTo>
                  <a:pt x="5424499" y="1280785"/>
                  <a:pt x="5433841" y="1278790"/>
                  <a:pt x="5457515" y="1298152"/>
                </a:cubicBezTo>
                <a:cubicBezTo>
                  <a:pt x="5452843" y="1299151"/>
                  <a:pt x="5452843" y="1299151"/>
                  <a:pt x="5452843" y="1299151"/>
                </a:cubicBezTo>
                <a:cubicBezTo>
                  <a:pt x="5458513" y="1302825"/>
                  <a:pt x="5458513" y="1302825"/>
                  <a:pt x="5458513" y="1302825"/>
                </a:cubicBezTo>
                <a:cubicBezTo>
                  <a:pt x="5460509" y="1312164"/>
                  <a:pt x="5448173" y="1300148"/>
                  <a:pt x="5443501" y="1301145"/>
                </a:cubicBezTo>
                <a:cubicBezTo>
                  <a:pt x="5455837" y="1313163"/>
                  <a:pt x="5460509" y="1312164"/>
                  <a:pt x="5469850" y="1310170"/>
                </a:cubicBezTo>
                <a:cubicBezTo>
                  <a:pt x="5470849" y="1314841"/>
                  <a:pt x="5470849" y="1314841"/>
                  <a:pt x="5476517" y="1318514"/>
                </a:cubicBezTo>
                <a:cubicBezTo>
                  <a:pt x="5477516" y="1323185"/>
                  <a:pt x="5482186" y="1322188"/>
                  <a:pt x="5482186" y="1322188"/>
                </a:cubicBezTo>
                <a:cubicBezTo>
                  <a:pt x="5485860" y="1316519"/>
                  <a:pt x="5485860" y="1316519"/>
                  <a:pt x="5485860" y="1316519"/>
                </a:cubicBezTo>
                <a:cubicBezTo>
                  <a:pt x="5494522" y="1334204"/>
                  <a:pt x="5500870" y="1318194"/>
                  <a:pt x="5519873" y="1338556"/>
                </a:cubicBezTo>
                <a:cubicBezTo>
                  <a:pt x="5525542" y="1342228"/>
                  <a:pt x="5525542" y="1342228"/>
                  <a:pt x="5525542" y="1342228"/>
                </a:cubicBezTo>
                <a:cubicBezTo>
                  <a:pt x="5525542" y="1342228"/>
                  <a:pt x="5530213" y="1341231"/>
                  <a:pt x="5530213" y="1341231"/>
                </a:cubicBezTo>
                <a:cubicBezTo>
                  <a:pt x="5570893" y="1371613"/>
                  <a:pt x="5604908" y="1393651"/>
                  <a:pt x="5637924" y="1411021"/>
                </a:cubicBezTo>
                <a:cubicBezTo>
                  <a:pt x="5633253" y="1412018"/>
                  <a:pt x="5637243" y="1430702"/>
                  <a:pt x="5645589" y="1424035"/>
                </a:cubicBezTo>
                <a:cubicBezTo>
                  <a:pt x="5638921" y="1415691"/>
                  <a:pt x="5649263" y="1418366"/>
                  <a:pt x="5655929" y="1426710"/>
                </a:cubicBezTo>
                <a:cubicBezTo>
                  <a:pt x="5673933" y="1442400"/>
                  <a:pt x="5707947" y="1464437"/>
                  <a:pt x="5738288" y="1492145"/>
                </a:cubicBezTo>
                <a:cubicBezTo>
                  <a:pt x="5767630" y="1515181"/>
                  <a:pt x="5797972" y="1542889"/>
                  <a:pt x="5821645" y="1562252"/>
                </a:cubicBezTo>
                <a:cubicBezTo>
                  <a:pt x="5815977" y="1558580"/>
                  <a:pt x="5824641" y="1576266"/>
                  <a:pt x="5829311" y="1575267"/>
                </a:cubicBezTo>
                <a:cubicBezTo>
                  <a:pt x="5822645" y="1566922"/>
                  <a:pt x="5827315" y="1565925"/>
                  <a:pt x="5832983" y="1569599"/>
                </a:cubicBezTo>
                <a:cubicBezTo>
                  <a:pt x="5834979" y="1578940"/>
                  <a:pt x="5858654" y="1598303"/>
                  <a:pt x="5876659" y="1613995"/>
                </a:cubicBezTo>
                <a:cubicBezTo>
                  <a:pt x="5894663" y="1629684"/>
                  <a:pt x="5911669" y="1640703"/>
                  <a:pt x="5906998" y="1641700"/>
                </a:cubicBezTo>
                <a:cubicBezTo>
                  <a:pt x="5929675" y="1656393"/>
                  <a:pt x="5943009" y="1673082"/>
                  <a:pt x="5956341" y="1689770"/>
                </a:cubicBezTo>
                <a:cubicBezTo>
                  <a:pt x="5975346" y="1710131"/>
                  <a:pt x="5989677" y="1731490"/>
                  <a:pt x="6019021" y="1754527"/>
                </a:cubicBezTo>
                <a:cubicBezTo>
                  <a:pt x="6019021" y="1754527"/>
                  <a:pt x="6020018" y="1759196"/>
                  <a:pt x="6021017" y="1763868"/>
                </a:cubicBezTo>
                <a:cubicBezTo>
                  <a:pt x="6040698" y="1764547"/>
                  <a:pt x="6067685" y="1822276"/>
                  <a:pt x="6085689" y="1837968"/>
                </a:cubicBezTo>
                <a:cubicBezTo>
                  <a:pt x="6091358" y="1841639"/>
                  <a:pt x="6090361" y="1836969"/>
                  <a:pt x="6097027" y="1845313"/>
                </a:cubicBezTo>
                <a:cubicBezTo>
                  <a:pt x="6109363" y="1857330"/>
                  <a:pt x="6112357" y="1871342"/>
                  <a:pt x="6124692" y="1883360"/>
                </a:cubicBezTo>
                <a:cubicBezTo>
                  <a:pt x="6131359" y="1891704"/>
                  <a:pt x="6137029" y="1895377"/>
                  <a:pt x="6148365" y="1902723"/>
                </a:cubicBezTo>
                <a:cubicBezTo>
                  <a:pt x="6168367" y="1927756"/>
                  <a:pt x="6186691" y="1967798"/>
                  <a:pt x="6207689" y="1997502"/>
                </a:cubicBezTo>
                <a:cubicBezTo>
                  <a:pt x="6234356" y="2030879"/>
                  <a:pt x="6265017" y="2082939"/>
                  <a:pt x="6292683" y="2120986"/>
                </a:cubicBezTo>
                <a:cubicBezTo>
                  <a:pt x="6300345" y="2134001"/>
                  <a:pt x="6312681" y="2146017"/>
                  <a:pt x="6319349" y="2154362"/>
                </a:cubicBezTo>
                <a:cubicBezTo>
                  <a:pt x="6319349" y="2154362"/>
                  <a:pt x="6313681" y="2150689"/>
                  <a:pt x="6313681" y="2150689"/>
                </a:cubicBezTo>
                <a:cubicBezTo>
                  <a:pt x="6322344" y="2168375"/>
                  <a:pt x="6335677" y="2185064"/>
                  <a:pt x="6343343" y="2198078"/>
                </a:cubicBezTo>
                <a:cubicBezTo>
                  <a:pt x="6344339" y="2202749"/>
                  <a:pt x="6346335" y="2212090"/>
                  <a:pt x="6346335" y="2212090"/>
                </a:cubicBezTo>
                <a:cubicBezTo>
                  <a:pt x="6370329" y="2255808"/>
                  <a:pt x="6401987" y="2312540"/>
                  <a:pt x="6424979" y="2351584"/>
                </a:cubicBezTo>
                <a:cubicBezTo>
                  <a:pt x="6424979" y="2351584"/>
                  <a:pt x="6424979" y="2351584"/>
                  <a:pt x="6420309" y="2352581"/>
                </a:cubicBezTo>
                <a:cubicBezTo>
                  <a:pt x="6420309" y="2352581"/>
                  <a:pt x="6421307" y="2357252"/>
                  <a:pt x="6421307" y="2357252"/>
                </a:cubicBezTo>
                <a:cubicBezTo>
                  <a:pt x="6421307" y="2357252"/>
                  <a:pt x="6426975" y="2360926"/>
                  <a:pt x="6426975" y="2360926"/>
                </a:cubicBezTo>
                <a:cubicBezTo>
                  <a:pt x="6434641" y="2373942"/>
                  <a:pt x="6450289" y="2424325"/>
                  <a:pt x="6451966" y="2409313"/>
                </a:cubicBezTo>
                <a:cubicBezTo>
                  <a:pt x="6452965" y="2413983"/>
                  <a:pt x="6452965" y="2413983"/>
                  <a:pt x="6452965" y="2413983"/>
                </a:cubicBezTo>
                <a:cubicBezTo>
                  <a:pt x="6453963" y="2418656"/>
                  <a:pt x="6453963" y="2418656"/>
                  <a:pt x="6453963" y="2418656"/>
                </a:cubicBezTo>
                <a:cubicBezTo>
                  <a:pt x="6458633" y="2417657"/>
                  <a:pt x="6458633" y="2417657"/>
                  <a:pt x="6458633" y="2417657"/>
                </a:cubicBezTo>
                <a:cubicBezTo>
                  <a:pt x="6457635" y="2412986"/>
                  <a:pt x="6457635" y="2412986"/>
                  <a:pt x="6457635" y="2412986"/>
                </a:cubicBezTo>
                <a:cubicBezTo>
                  <a:pt x="6465980" y="2406320"/>
                  <a:pt x="6465299" y="2426002"/>
                  <a:pt x="6466299" y="2430673"/>
                </a:cubicBezTo>
                <a:cubicBezTo>
                  <a:pt x="6468972" y="2420333"/>
                  <a:pt x="6484303" y="2446363"/>
                  <a:pt x="6475639" y="2428676"/>
                </a:cubicBezTo>
                <a:cubicBezTo>
                  <a:pt x="6470969" y="2429674"/>
                  <a:pt x="6467975" y="2415661"/>
                  <a:pt x="6467975" y="2415661"/>
                </a:cubicBezTo>
                <a:cubicBezTo>
                  <a:pt x="6474643" y="2424007"/>
                  <a:pt x="6473645" y="2419335"/>
                  <a:pt x="6472646" y="2414663"/>
                </a:cubicBezTo>
                <a:cubicBezTo>
                  <a:pt x="6462306" y="2411989"/>
                  <a:pt x="6458314" y="2393305"/>
                  <a:pt x="6445979" y="2381288"/>
                </a:cubicBezTo>
                <a:cubicBezTo>
                  <a:pt x="6445979" y="2381288"/>
                  <a:pt x="6444981" y="2376615"/>
                  <a:pt x="6443981" y="2371946"/>
                </a:cubicBezTo>
                <a:cubicBezTo>
                  <a:pt x="6443981" y="2371946"/>
                  <a:pt x="6442985" y="2367276"/>
                  <a:pt x="6442985" y="2367276"/>
                </a:cubicBezTo>
                <a:cubicBezTo>
                  <a:pt x="6441987" y="2362603"/>
                  <a:pt x="6441987" y="2362603"/>
                  <a:pt x="6441987" y="2362603"/>
                </a:cubicBezTo>
                <a:cubicBezTo>
                  <a:pt x="6441987" y="2362603"/>
                  <a:pt x="6437315" y="2363602"/>
                  <a:pt x="6437315" y="2363602"/>
                </a:cubicBezTo>
                <a:cubicBezTo>
                  <a:pt x="6436317" y="2358931"/>
                  <a:pt x="6436317" y="2358931"/>
                  <a:pt x="6435319" y="2354259"/>
                </a:cubicBezTo>
                <a:cubicBezTo>
                  <a:pt x="6438993" y="2348590"/>
                  <a:pt x="6440989" y="2357932"/>
                  <a:pt x="6445659" y="2356934"/>
                </a:cubicBezTo>
                <a:cubicBezTo>
                  <a:pt x="6443663" y="2347593"/>
                  <a:pt x="6438993" y="2348590"/>
                  <a:pt x="6437995" y="2343919"/>
                </a:cubicBezTo>
                <a:cubicBezTo>
                  <a:pt x="6437995" y="2343919"/>
                  <a:pt x="6437995" y="2343919"/>
                  <a:pt x="6436996" y="2339248"/>
                </a:cubicBezTo>
                <a:cubicBezTo>
                  <a:pt x="6436996" y="2339248"/>
                  <a:pt x="6435999" y="2334578"/>
                  <a:pt x="6435999" y="2334578"/>
                </a:cubicBezTo>
                <a:cubicBezTo>
                  <a:pt x="6435001" y="2329906"/>
                  <a:pt x="6435001" y="2329906"/>
                  <a:pt x="6435001" y="2329906"/>
                </a:cubicBezTo>
                <a:cubicBezTo>
                  <a:pt x="6426338" y="2312220"/>
                  <a:pt x="6426338" y="2312220"/>
                  <a:pt x="6426338" y="2312220"/>
                </a:cubicBezTo>
                <a:cubicBezTo>
                  <a:pt x="6420669" y="2308548"/>
                  <a:pt x="6420669" y="2308548"/>
                  <a:pt x="6420669" y="2308548"/>
                </a:cubicBezTo>
                <a:cubicBezTo>
                  <a:pt x="6405339" y="2282517"/>
                  <a:pt x="6407335" y="2291860"/>
                  <a:pt x="6396677" y="2264832"/>
                </a:cubicBezTo>
                <a:cubicBezTo>
                  <a:pt x="6395680" y="2260159"/>
                  <a:pt x="6395680" y="2260159"/>
                  <a:pt x="6394681" y="2255488"/>
                </a:cubicBezTo>
                <a:cubicBezTo>
                  <a:pt x="6389013" y="2251817"/>
                  <a:pt x="6389013" y="2251817"/>
                  <a:pt x="6390010" y="2256487"/>
                </a:cubicBezTo>
                <a:cubicBezTo>
                  <a:pt x="6387017" y="2242473"/>
                  <a:pt x="6377355" y="2220118"/>
                  <a:pt x="6367015" y="2217441"/>
                </a:cubicBezTo>
                <a:cubicBezTo>
                  <a:pt x="6373683" y="2225786"/>
                  <a:pt x="6369012" y="2226785"/>
                  <a:pt x="6362345" y="2218440"/>
                </a:cubicBezTo>
                <a:lnTo>
                  <a:pt x="6361347" y="2213768"/>
                </a:lnTo>
                <a:cubicBezTo>
                  <a:pt x="6366017" y="2212771"/>
                  <a:pt x="6366017" y="2212771"/>
                  <a:pt x="6366017" y="2212771"/>
                </a:cubicBezTo>
                <a:cubicBezTo>
                  <a:pt x="6366017" y="2212771"/>
                  <a:pt x="6366017" y="2212771"/>
                  <a:pt x="6365019" y="2208100"/>
                </a:cubicBezTo>
                <a:cubicBezTo>
                  <a:pt x="6365019" y="2208100"/>
                  <a:pt x="6365019" y="2208100"/>
                  <a:pt x="6359351" y="2204426"/>
                </a:cubicBezTo>
                <a:cubicBezTo>
                  <a:pt x="6353364" y="2176401"/>
                  <a:pt x="6305696" y="2113321"/>
                  <a:pt x="6289369" y="2082620"/>
                </a:cubicBezTo>
                <a:cubicBezTo>
                  <a:pt x="6280707" y="2064934"/>
                  <a:pt x="6284379" y="2059265"/>
                  <a:pt x="6272043" y="2047249"/>
                </a:cubicBezTo>
                <a:cubicBezTo>
                  <a:pt x="6270049" y="2037906"/>
                  <a:pt x="6259707" y="2035231"/>
                  <a:pt x="6253041" y="2026887"/>
                </a:cubicBezTo>
                <a:cubicBezTo>
                  <a:pt x="6244378" y="2009200"/>
                  <a:pt x="6241385" y="1995188"/>
                  <a:pt x="6226373" y="1993510"/>
                </a:cubicBezTo>
                <a:cubicBezTo>
                  <a:pt x="6179387" y="1910749"/>
                  <a:pt x="6107048" y="1823635"/>
                  <a:pt x="6037705" y="1750534"/>
                </a:cubicBezTo>
                <a:cubicBezTo>
                  <a:pt x="6041377" y="1744864"/>
                  <a:pt x="6041377" y="1744864"/>
                  <a:pt x="6040378" y="1740194"/>
                </a:cubicBezTo>
                <a:cubicBezTo>
                  <a:pt x="6040378" y="1740194"/>
                  <a:pt x="6041377" y="1744864"/>
                  <a:pt x="6041377" y="1744864"/>
                </a:cubicBezTo>
                <a:cubicBezTo>
                  <a:pt x="6046048" y="1743867"/>
                  <a:pt x="6046048" y="1743867"/>
                  <a:pt x="6046048" y="1743867"/>
                </a:cubicBezTo>
                <a:cubicBezTo>
                  <a:pt x="6046048" y="1743867"/>
                  <a:pt x="6045051" y="1739196"/>
                  <a:pt x="6039381" y="1735524"/>
                </a:cubicBezTo>
                <a:cubicBezTo>
                  <a:pt x="6038383" y="1730853"/>
                  <a:pt x="6043053" y="1729854"/>
                  <a:pt x="6036386" y="1721512"/>
                </a:cubicBezTo>
                <a:cubicBezTo>
                  <a:pt x="6032715" y="1727179"/>
                  <a:pt x="6027046" y="1723507"/>
                  <a:pt x="6014709" y="1711489"/>
                </a:cubicBezTo>
                <a:cubicBezTo>
                  <a:pt x="6013711" y="1706819"/>
                  <a:pt x="6013711" y="1706819"/>
                  <a:pt x="6013711" y="1706819"/>
                </a:cubicBezTo>
                <a:cubicBezTo>
                  <a:pt x="6013711" y="1706819"/>
                  <a:pt x="6009041" y="1707816"/>
                  <a:pt x="6008043" y="1703145"/>
                </a:cubicBezTo>
                <a:cubicBezTo>
                  <a:pt x="6008043" y="1703145"/>
                  <a:pt x="6007045" y="1698475"/>
                  <a:pt x="6007045" y="1698475"/>
                </a:cubicBezTo>
                <a:cubicBezTo>
                  <a:pt x="6002374" y="1699472"/>
                  <a:pt x="6002374" y="1699472"/>
                  <a:pt x="6002374" y="1699472"/>
                </a:cubicBezTo>
                <a:cubicBezTo>
                  <a:pt x="6001375" y="1694802"/>
                  <a:pt x="6001375" y="1694802"/>
                  <a:pt x="5995707" y="1691128"/>
                </a:cubicBezTo>
                <a:cubicBezTo>
                  <a:pt x="5998381" y="1680788"/>
                  <a:pt x="5976703" y="1670768"/>
                  <a:pt x="5981375" y="1669769"/>
                </a:cubicBezTo>
                <a:cubicBezTo>
                  <a:pt x="5981375" y="1669769"/>
                  <a:pt x="5986045" y="1668771"/>
                  <a:pt x="5986045" y="1668771"/>
                </a:cubicBezTo>
                <a:cubicBezTo>
                  <a:pt x="5987045" y="1673440"/>
                  <a:pt x="5991715" y="1672443"/>
                  <a:pt x="5991715" y="1672443"/>
                </a:cubicBezTo>
                <a:cubicBezTo>
                  <a:pt x="5990715" y="1667773"/>
                  <a:pt x="5986045" y="1668771"/>
                  <a:pt x="5985048" y="1664101"/>
                </a:cubicBezTo>
                <a:cubicBezTo>
                  <a:pt x="5985048" y="1664101"/>
                  <a:pt x="5979379" y="1660427"/>
                  <a:pt x="5979379" y="1660427"/>
                </a:cubicBezTo>
                <a:cubicBezTo>
                  <a:pt x="5972712" y="1652083"/>
                  <a:pt x="5966045" y="1643739"/>
                  <a:pt x="5961375" y="1644738"/>
                </a:cubicBezTo>
                <a:cubicBezTo>
                  <a:pt x="5961375" y="1644738"/>
                  <a:pt x="5961375" y="1644738"/>
                  <a:pt x="5960376" y="1640066"/>
                </a:cubicBezTo>
                <a:cubicBezTo>
                  <a:pt x="5960376" y="1640066"/>
                  <a:pt x="5959379" y="1635394"/>
                  <a:pt x="5953710" y="1631721"/>
                </a:cubicBezTo>
                <a:cubicBezTo>
                  <a:pt x="5953710" y="1631721"/>
                  <a:pt x="5949037" y="1632720"/>
                  <a:pt x="5949037" y="1632720"/>
                </a:cubicBezTo>
                <a:cubicBezTo>
                  <a:pt x="5949037" y="1632720"/>
                  <a:pt x="5950036" y="1637390"/>
                  <a:pt x="5950036" y="1637390"/>
                </a:cubicBezTo>
                <a:cubicBezTo>
                  <a:pt x="5949037" y="1632720"/>
                  <a:pt x="5948040" y="1628050"/>
                  <a:pt x="5942371" y="1624375"/>
                </a:cubicBezTo>
                <a:cubicBezTo>
                  <a:pt x="5943369" y="1629047"/>
                  <a:pt x="5938699" y="1630045"/>
                  <a:pt x="5933029" y="1626372"/>
                </a:cubicBezTo>
                <a:cubicBezTo>
                  <a:pt x="5937700" y="1625373"/>
                  <a:pt x="5932031" y="1621701"/>
                  <a:pt x="5931033" y="1617029"/>
                </a:cubicBezTo>
                <a:cubicBezTo>
                  <a:pt x="5925364" y="1613357"/>
                  <a:pt x="5925364" y="1613357"/>
                  <a:pt x="5925364" y="1613357"/>
                </a:cubicBezTo>
                <a:cubicBezTo>
                  <a:pt x="5924365" y="1608686"/>
                  <a:pt x="5924365" y="1608686"/>
                  <a:pt x="5924365" y="1608686"/>
                </a:cubicBezTo>
                <a:cubicBezTo>
                  <a:pt x="5919695" y="1609683"/>
                  <a:pt x="5919695" y="1609683"/>
                  <a:pt x="5919695" y="1609683"/>
                </a:cubicBezTo>
                <a:cubicBezTo>
                  <a:pt x="5919695" y="1609683"/>
                  <a:pt x="5919695" y="1609683"/>
                  <a:pt x="5920694" y="1614354"/>
                </a:cubicBezTo>
                <a:cubicBezTo>
                  <a:pt x="5901691" y="1593994"/>
                  <a:pt x="5882689" y="1573632"/>
                  <a:pt x="5872349" y="1570957"/>
                </a:cubicBezTo>
                <a:cubicBezTo>
                  <a:pt x="5866678" y="1567284"/>
                  <a:pt x="5866678" y="1567284"/>
                  <a:pt x="5865681" y="1562613"/>
                </a:cubicBezTo>
                <a:cubicBezTo>
                  <a:pt x="5860011" y="1558939"/>
                  <a:pt x="5860011" y="1558939"/>
                  <a:pt x="5855341" y="1559936"/>
                </a:cubicBezTo>
                <a:lnTo>
                  <a:pt x="5856125" y="1563605"/>
                </a:lnTo>
                <a:lnTo>
                  <a:pt x="5841049" y="1551621"/>
                </a:lnTo>
                <a:cubicBezTo>
                  <a:pt x="5824309" y="1537567"/>
                  <a:pt x="5816995" y="1529056"/>
                  <a:pt x="5789989" y="1505521"/>
                </a:cubicBezTo>
                <a:cubicBezTo>
                  <a:pt x="5773977" y="1499174"/>
                  <a:pt x="5768311" y="1495498"/>
                  <a:pt x="5763639" y="1496497"/>
                </a:cubicBezTo>
                <a:cubicBezTo>
                  <a:pt x="5762641" y="1491827"/>
                  <a:pt x="5767313" y="1490830"/>
                  <a:pt x="5760645" y="1482484"/>
                </a:cubicBezTo>
                <a:cubicBezTo>
                  <a:pt x="5751305" y="1484481"/>
                  <a:pt x="5748309" y="1470467"/>
                  <a:pt x="5731302" y="1459447"/>
                </a:cubicBezTo>
                <a:cubicBezTo>
                  <a:pt x="5714295" y="1448430"/>
                  <a:pt x="5728629" y="1469789"/>
                  <a:pt x="5710622" y="1454098"/>
                </a:cubicBezTo>
                <a:cubicBezTo>
                  <a:pt x="5726632" y="1460446"/>
                  <a:pt x="5708627" y="1444756"/>
                  <a:pt x="5691620" y="1433737"/>
                </a:cubicBezTo>
                <a:cubicBezTo>
                  <a:pt x="5696290" y="1432738"/>
                  <a:pt x="5696290" y="1432738"/>
                  <a:pt x="5696290" y="1432738"/>
                </a:cubicBezTo>
                <a:cubicBezTo>
                  <a:pt x="5701960" y="1436412"/>
                  <a:pt x="5707630" y="1440085"/>
                  <a:pt x="5706631" y="1435415"/>
                </a:cubicBezTo>
                <a:cubicBezTo>
                  <a:pt x="5706631" y="1435415"/>
                  <a:pt x="5705634" y="1430743"/>
                  <a:pt x="5699964" y="1427069"/>
                </a:cubicBezTo>
                <a:cubicBezTo>
                  <a:pt x="5694295" y="1423397"/>
                  <a:pt x="5694295" y="1423397"/>
                  <a:pt x="5694295" y="1423397"/>
                </a:cubicBezTo>
                <a:cubicBezTo>
                  <a:pt x="5698967" y="1422399"/>
                  <a:pt x="5706631" y="1435415"/>
                  <a:pt x="5710304" y="1429745"/>
                </a:cubicBezTo>
                <a:cubicBezTo>
                  <a:pt x="5698967" y="1422399"/>
                  <a:pt x="5692299" y="1414056"/>
                  <a:pt x="5687628" y="1415053"/>
                </a:cubicBezTo>
                <a:cubicBezTo>
                  <a:pt x="5682958" y="1416052"/>
                  <a:pt x="5682958" y="1416052"/>
                  <a:pt x="5681959" y="1411380"/>
                </a:cubicBezTo>
                <a:cubicBezTo>
                  <a:pt x="5676291" y="1407706"/>
                  <a:pt x="5670621" y="1404035"/>
                  <a:pt x="5665951" y="1405033"/>
                </a:cubicBezTo>
                <a:cubicBezTo>
                  <a:pt x="5665951" y="1405033"/>
                  <a:pt x="5666948" y="1409702"/>
                  <a:pt x="5672618" y="1413376"/>
                </a:cubicBezTo>
                <a:cubicBezTo>
                  <a:pt x="5673615" y="1418048"/>
                  <a:pt x="5673615" y="1418048"/>
                  <a:pt x="5673615" y="1418048"/>
                </a:cubicBezTo>
                <a:cubicBezTo>
                  <a:pt x="5663275" y="1415371"/>
                  <a:pt x="5665271" y="1424714"/>
                  <a:pt x="5656608" y="1407029"/>
                </a:cubicBezTo>
                <a:cubicBezTo>
                  <a:pt x="5652935" y="1412696"/>
                  <a:pt x="5664273" y="1420042"/>
                  <a:pt x="5665271" y="1424714"/>
                </a:cubicBezTo>
                <a:cubicBezTo>
                  <a:pt x="5647267" y="1409023"/>
                  <a:pt x="5650937" y="1403355"/>
                  <a:pt x="5639602" y="1396008"/>
                </a:cubicBezTo>
                <a:cubicBezTo>
                  <a:pt x="5644273" y="1395011"/>
                  <a:pt x="5645271" y="1399681"/>
                  <a:pt x="5645271" y="1399681"/>
                </a:cubicBezTo>
                <a:cubicBezTo>
                  <a:pt x="5650937" y="1403355"/>
                  <a:pt x="5650937" y="1403355"/>
                  <a:pt x="5654611" y="1397686"/>
                </a:cubicBezTo>
                <a:cubicBezTo>
                  <a:pt x="5654611" y="1397686"/>
                  <a:pt x="5648943" y="1394013"/>
                  <a:pt x="5643275" y="1390339"/>
                </a:cubicBezTo>
                <a:cubicBezTo>
                  <a:pt x="5653615" y="1393016"/>
                  <a:pt x="5652617" y="1388343"/>
                  <a:pt x="5642277" y="1385668"/>
                </a:cubicBezTo>
                <a:cubicBezTo>
                  <a:pt x="5641279" y="1380997"/>
                  <a:pt x="5641279" y="1380997"/>
                  <a:pt x="5641279" y="1380997"/>
                </a:cubicBezTo>
                <a:cubicBezTo>
                  <a:pt x="5646947" y="1384671"/>
                  <a:pt x="5645949" y="1379999"/>
                  <a:pt x="5645949" y="1379999"/>
                </a:cubicBezTo>
                <a:cubicBezTo>
                  <a:pt x="5640281" y="1376325"/>
                  <a:pt x="5640281" y="1376325"/>
                  <a:pt x="5635609" y="1377324"/>
                </a:cubicBezTo>
                <a:cubicBezTo>
                  <a:pt x="5634612" y="1372654"/>
                  <a:pt x="5634612" y="1372654"/>
                  <a:pt x="5629939" y="1373652"/>
                </a:cubicBezTo>
                <a:cubicBezTo>
                  <a:pt x="5623273" y="1365308"/>
                  <a:pt x="5623273" y="1365308"/>
                  <a:pt x="5616607" y="1356962"/>
                </a:cubicBezTo>
                <a:cubicBezTo>
                  <a:pt x="5622275" y="1360636"/>
                  <a:pt x="5622275" y="1360636"/>
                  <a:pt x="5622275" y="1360636"/>
                </a:cubicBezTo>
                <a:cubicBezTo>
                  <a:pt x="5627945" y="1364309"/>
                  <a:pt x="5632616" y="1363312"/>
                  <a:pt x="5632616" y="1363312"/>
                </a:cubicBezTo>
                <a:cubicBezTo>
                  <a:pt x="5631617" y="1358640"/>
                  <a:pt x="5625949" y="1354966"/>
                  <a:pt x="5620280" y="1351294"/>
                </a:cubicBezTo>
                <a:cubicBezTo>
                  <a:pt x="5614611" y="1347621"/>
                  <a:pt x="5614611" y="1347621"/>
                  <a:pt x="5614611" y="1347621"/>
                </a:cubicBezTo>
                <a:cubicBezTo>
                  <a:pt x="5608941" y="1343947"/>
                  <a:pt x="5608941" y="1343947"/>
                  <a:pt x="5608941" y="1343947"/>
                </a:cubicBezTo>
                <a:cubicBezTo>
                  <a:pt x="5603273" y="1340275"/>
                  <a:pt x="5598601" y="1341272"/>
                  <a:pt x="5599600" y="1345945"/>
                </a:cubicBezTo>
                <a:cubicBezTo>
                  <a:pt x="5599600" y="1345945"/>
                  <a:pt x="5600599" y="1350615"/>
                  <a:pt x="5606266" y="1354289"/>
                </a:cubicBezTo>
                <a:cubicBezTo>
                  <a:pt x="5606266" y="1354289"/>
                  <a:pt x="5606266" y="1354289"/>
                  <a:pt x="5610937" y="1353291"/>
                </a:cubicBezTo>
                <a:cubicBezTo>
                  <a:pt x="5616607" y="1356962"/>
                  <a:pt x="5616607" y="1356962"/>
                  <a:pt x="5616607" y="1356962"/>
                </a:cubicBezTo>
                <a:cubicBezTo>
                  <a:pt x="5591255" y="1352611"/>
                  <a:pt x="5612933" y="1362633"/>
                  <a:pt x="5625269" y="1374649"/>
                </a:cubicBezTo>
                <a:cubicBezTo>
                  <a:pt x="5619601" y="1370976"/>
                  <a:pt x="5619601" y="1370976"/>
                  <a:pt x="5619601" y="1370976"/>
                </a:cubicBezTo>
                <a:cubicBezTo>
                  <a:pt x="5619601" y="1370976"/>
                  <a:pt x="5620599" y="1375646"/>
                  <a:pt x="5620599" y="1375646"/>
                </a:cubicBezTo>
                <a:cubicBezTo>
                  <a:pt x="5620599" y="1375646"/>
                  <a:pt x="5620599" y="1375646"/>
                  <a:pt x="5621597" y="1380318"/>
                </a:cubicBezTo>
                <a:cubicBezTo>
                  <a:pt x="5626267" y="1379320"/>
                  <a:pt x="5626267" y="1379320"/>
                  <a:pt x="5626267" y="1379320"/>
                </a:cubicBezTo>
                <a:cubicBezTo>
                  <a:pt x="5631935" y="1382993"/>
                  <a:pt x="5631935" y="1382993"/>
                  <a:pt x="5631935" y="1382993"/>
                </a:cubicBezTo>
                <a:cubicBezTo>
                  <a:pt x="5627265" y="1383992"/>
                  <a:pt x="5627265" y="1383992"/>
                  <a:pt x="5627265" y="1383992"/>
                </a:cubicBezTo>
                <a:cubicBezTo>
                  <a:pt x="5627265" y="1383992"/>
                  <a:pt x="5628263" y="1388662"/>
                  <a:pt x="5632935" y="1387664"/>
                </a:cubicBezTo>
                <a:cubicBezTo>
                  <a:pt x="5633931" y="1392336"/>
                  <a:pt x="5633931" y="1392336"/>
                  <a:pt x="5633931" y="1392336"/>
                </a:cubicBezTo>
                <a:cubicBezTo>
                  <a:pt x="5618921" y="1390658"/>
                  <a:pt x="5612255" y="1382314"/>
                  <a:pt x="5594249" y="1366625"/>
                </a:cubicBezTo>
                <a:cubicBezTo>
                  <a:pt x="5598919" y="1365626"/>
                  <a:pt x="5598919" y="1365626"/>
                  <a:pt x="5598919" y="1365626"/>
                </a:cubicBezTo>
                <a:cubicBezTo>
                  <a:pt x="5603592" y="1364627"/>
                  <a:pt x="5603592" y="1364627"/>
                  <a:pt x="5603592" y="1364627"/>
                </a:cubicBezTo>
                <a:cubicBezTo>
                  <a:pt x="5597922" y="1360955"/>
                  <a:pt x="5597922" y="1360955"/>
                  <a:pt x="5597922" y="1360955"/>
                </a:cubicBezTo>
                <a:cubicBezTo>
                  <a:pt x="5593251" y="1361952"/>
                  <a:pt x="5593251" y="1361952"/>
                  <a:pt x="5593251" y="1361952"/>
                </a:cubicBezTo>
                <a:cubicBezTo>
                  <a:pt x="5587582" y="1358280"/>
                  <a:pt x="5587582" y="1358280"/>
                  <a:pt x="5587582" y="1358280"/>
                </a:cubicBezTo>
                <a:cubicBezTo>
                  <a:pt x="5581915" y="1354607"/>
                  <a:pt x="5585586" y="1348938"/>
                  <a:pt x="5574249" y="1341592"/>
                </a:cubicBezTo>
                <a:cubicBezTo>
                  <a:pt x="5573250" y="1336920"/>
                  <a:pt x="5573250" y="1336920"/>
                  <a:pt x="5573250" y="1336920"/>
                </a:cubicBezTo>
                <a:cubicBezTo>
                  <a:pt x="5568580" y="1337918"/>
                  <a:pt x="5567581" y="1333248"/>
                  <a:pt x="5567581" y="1333248"/>
                </a:cubicBezTo>
                <a:cubicBezTo>
                  <a:pt x="5562910" y="1334245"/>
                  <a:pt x="5562910" y="1334245"/>
                  <a:pt x="5562910" y="1334245"/>
                </a:cubicBezTo>
                <a:cubicBezTo>
                  <a:pt x="5563907" y="1338917"/>
                  <a:pt x="5563907" y="1338917"/>
                  <a:pt x="5563907" y="1338917"/>
                </a:cubicBezTo>
                <a:cubicBezTo>
                  <a:pt x="5552570" y="1331570"/>
                  <a:pt x="5549577" y="1317557"/>
                  <a:pt x="5540235" y="1319554"/>
                </a:cubicBezTo>
                <a:cubicBezTo>
                  <a:pt x="5540235" y="1319554"/>
                  <a:pt x="5535564" y="1320551"/>
                  <a:pt x="5534565" y="1315881"/>
                </a:cubicBezTo>
                <a:cubicBezTo>
                  <a:pt x="5534565" y="1315881"/>
                  <a:pt x="5529895" y="1316878"/>
                  <a:pt x="5529895" y="1316878"/>
                </a:cubicBezTo>
                <a:cubicBezTo>
                  <a:pt x="5530893" y="1321550"/>
                  <a:pt x="5530893" y="1321550"/>
                  <a:pt x="5530893" y="1321550"/>
                </a:cubicBezTo>
                <a:cubicBezTo>
                  <a:pt x="5505223" y="1292844"/>
                  <a:pt x="5519555" y="1314203"/>
                  <a:pt x="5510213" y="1316199"/>
                </a:cubicBezTo>
                <a:cubicBezTo>
                  <a:pt x="5501549" y="1298513"/>
                  <a:pt x="5467535" y="1276475"/>
                  <a:pt x="5439193" y="1258110"/>
                </a:cubicBezTo>
                <a:cubicBezTo>
                  <a:pt x="5435519" y="1263778"/>
                  <a:pt x="5435519" y="1263778"/>
                  <a:pt x="5435519" y="1263778"/>
                </a:cubicBezTo>
                <a:cubicBezTo>
                  <a:pt x="5434519" y="1259108"/>
                  <a:pt x="5434519" y="1259108"/>
                  <a:pt x="5434519" y="1259108"/>
                </a:cubicBezTo>
                <a:cubicBezTo>
                  <a:pt x="5434519" y="1259108"/>
                  <a:pt x="5433522" y="1254436"/>
                  <a:pt x="5428851" y="1255434"/>
                </a:cubicBezTo>
                <a:cubicBezTo>
                  <a:pt x="5428851" y="1255434"/>
                  <a:pt x="5429849" y="1260105"/>
                  <a:pt x="5429849" y="1260105"/>
                </a:cubicBezTo>
                <a:cubicBezTo>
                  <a:pt x="5412842" y="1249086"/>
                  <a:pt x="5399507" y="1232398"/>
                  <a:pt x="5392843" y="1224054"/>
                </a:cubicBezTo>
                <a:cubicBezTo>
                  <a:pt x="5389167" y="1229722"/>
                  <a:pt x="5390166" y="1234394"/>
                  <a:pt x="5384497" y="1230720"/>
                </a:cubicBezTo>
                <a:cubicBezTo>
                  <a:pt x="5383499" y="1226050"/>
                  <a:pt x="5383499" y="1226050"/>
                  <a:pt x="5377830" y="1222376"/>
                </a:cubicBezTo>
                <a:cubicBezTo>
                  <a:pt x="5374157" y="1228047"/>
                  <a:pt x="5373160" y="1223374"/>
                  <a:pt x="5366493" y="1215031"/>
                </a:cubicBezTo>
                <a:cubicBezTo>
                  <a:pt x="5366493" y="1215031"/>
                  <a:pt x="5366493" y="1215031"/>
                  <a:pt x="5371164" y="1214034"/>
                </a:cubicBezTo>
                <a:cubicBezTo>
                  <a:pt x="5371164" y="1214034"/>
                  <a:pt x="5371164" y="1214034"/>
                  <a:pt x="5370165" y="1209361"/>
                </a:cubicBezTo>
                <a:cubicBezTo>
                  <a:pt x="5365495" y="1210360"/>
                  <a:pt x="5364497" y="1205689"/>
                  <a:pt x="5359825" y="1206686"/>
                </a:cubicBezTo>
                <a:cubicBezTo>
                  <a:pt x="5359825" y="1206686"/>
                  <a:pt x="5355155" y="1207685"/>
                  <a:pt x="5355155" y="1207685"/>
                </a:cubicBezTo>
                <a:cubicBezTo>
                  <a:pt x="5353159" y="1198342"/>
                  <a:pt x="5305132" y="1179299"/>
                  <a:pt x="5316471" y="1186644"/>
                </a:cubicBezTo>
                <a:cubicBezTo>
                  <a:pt x="5330483" y="1183650"/>
                  <a:pt x="5315790" y="1206325"/>
                  <a:pt x="5328805" y="1198660"/>
                </a:cubicBezTo>
                <a:lnTo>
                  <a:pt x="5339148" y="1201337"/>
                </a:lnTo>
                <a:lnTo>
                  <a:pt x="5339145" y="1201337"/>
                </a:lnTo>
                <a:cubicBezTo>
                  <a:pt x="5334475" y="1202334"/>
                  <a:pt x="5340143" y="1206007"/>
                  <a:pt x="5340143" y="1206007"/>
                </a:cubicBezTo>
                <a:cubicBezTo>
                  <a:pt x="5345813" y="1209681"/>
                  <a:pt x="5345813" y="1209681"/>
                  <a:pt x="5345813" y="1209681"/>
                </a:cubicBezTo>
                <a:cubicBezTo>
                  <a:pt x="5341141" y="1210678"/>
                  <a:pt x="5341141" y="1210678"/>
                  <a:pt x="5341141" y="1210678"/>
                </a:cubicBezTo>
                <a:cubicBezTo>
                  <a:pt x="5340143" y="1206007"/>
                  <a:pt x="5335473" y="1207006"/>
                  <a:pt x="5335473" y="1207006"/>
                </a:cubicBezTo>
                <a:cubicBezTo>
                  <a:pt x="5335473" y="1207006"/>
                  <a:pt x="5336470" y="1211676"/>
                  <a:pt x="5336470" y="1211676"/>
                </a:cubicBezTo>
                <a:cubicBezTo>
                  <a:pt x="5342139" y="1215350"/>
                  <a:pt x="5342139" y="1215350"/>
                  <a:pt x="5342139" y="1215350"/>
                </a:cubicBezTo>
                <a:cubicBezTo>
                  <a:pt x="5347809" y="1219022"/>
                  <a:pt x="5347809" y="1219022"/>
                  <a:pt x="5347809" y="1219022"/>
                </a:cubicBezTo>
                <a:cubicBezTo>
                  <a:pt x="5347809" y="1219022"/>
                  <a:pt x="5337469" y="1216347"/>
                  <a:pt x="5337469" y="1216347"/>
                </a:cubicBezTo>
                <a:cubicBezTo>
                  <a:pt x="5331799" y="1212674"/>
                  <a:pt x="5331799" y="1212674"/>
                  <a:pt x="5331799" y="1212674"/>
                </a:cubicBezTo>
                <a:cubicBezTo>
                  <a:pt x="5326130" y="1209000"/>
                  <a:pt x="5326130" y="1209000"/>
                  <a:pt x="5326130" y="1209000"/>
                </a:cubicBezTo>
                <a:cubicBezTo>
                  <a:pt x="5325133" y="1204330"/>
                  <a:pt x="5319464" y="1200656"/>
                  <a:pt x="5314793" y="1201655"/>
                </a:cubicBezTo>
                <a:cubicBezTo>
                  <a:pt x="5310121" y="1202653"/>
                  <a:pt x="5311119" y="1207324"/>
                  <a:pt x="5316787" y="1210996"/>
                </a:cubicBezTo>
                <a:cubicBezTo>
                  <a:pt x="5316787" y="1210996"/>
                  <a:pt x="5316787" y="1210996"/>
                  <a:pt x="5317786" y="1215668"/>
                </a:cubicBezTo>
                <a:cubicBezTo>
                  <a:pt x="5300780" y="1204649"/>
                  <a:pt x="5314793" y="1201655"/>
                  <a:pt x="5294113" y="1196306"/>
                </a:cubicBezTo>
                <a:cubicBezTo>
                  <a:pt x="5298783" y="1195307"/>
                  <a:pt x="5298783" y="1195307"/>
                  <a:pt x="5298783" y="1195307"/>
                </a:cubicBezTo>
                <a:cubicBezTo>
                  <a:pt x="5298783" y="1195307"/>
                  <a:pt x="5298783" y="1195307"/>
                  <a:pt x="5297785" y="1190636"/>
                </a:cubicBezTo>
                <a:cubicBezTo>
                  <a:pt x="5293114" y="1191633"/>
                  <a:pt x="5293114" y="1191633"/>
                  <a:pt x="5293114" y="1191633"/>
                </a:cubicBezTo>
                <a:cubicBezTo>
                  <a:pt x="5293114" y="1191633"/>
                  <a:pt x="5288443" y="1192631"/>
                  <a:pt x="5288443" y="1192631"/>
                </a:cubicBezTo>
                <a:cubicBezTo>
                  <a:pt x="5282775" y="1188958"/>
                  <a:pt x="5282775" y="1188958"/>
                  <a:pt x="5282775" y="1188958"/>
                </a:cubicBezTo>
                <a:cubicBezTo>
                  <a:pt x="5277105" y="1185286"/>
                  <a:pt x="5277105" y="1185286"/>
                  <a:pt x="5265767" y="1177939"/>
                </a:cubicBezTo>
                <a:cubicBezTo>
                  <a:pt x="5258421" y="1189278"/>
                  <a:pt x="5234748" y="1169914"/>
                  <a:pt x="5237741" y="1183927"/>
                </a:cubicBezTo>
                <a:cubicBezTo>
                  <a:pt x="5247083" y="1181931"/>
                  <a:pt x="5253750" y="1190277"/>
                  <a:pt x="5264090" y="1192949"/>
                </a:cubicBezTo>
                <a:cubicBezTo>
                  <a:pt x="5253750" y="1190277"/>
                  <a:pt x="5253750" y="1190277"/>
                  <a:pt x="5254749" y="1194947"/>
                </a:cubicBezTo>
                <a:cubicBezTo>
                  <a:pt x="5254749" y="1194947"/>
                  <a:pt x="5254749" y="1194947"/>
                  <a:pt x="5255746" y="1199616"/>
                </a:cubicBezTo>
                <a:cubicBezTo>
                  <a:pt x="5243410" y="1187600"/>
                  <a:pt x="5226404" y="1176581"/>
                  <a:pt x="5210394" y="1170233"/>
                </a:cubicBezTo>
                <a:cubicBezTo>
                  <a:pt x="5199057" y="1162887"/>
                  <a:pt x="5182049" y="1151868"/>
                  <a:pt x="5166041" y="1145520"/>
                </a:cubicBezTo>
                <a:cubicBezTo>
                  <a:pt x="5171709" y="1149192"/>
                  <a:pt x="5182049" y="1151868"/>
                  <a:pt x="5175383" y="1143524"/>
                </a:cubicBezTo>
                <a:cubicBezTo>
                  <a:pt x="5154702" y="1138173"/>
                  <a:pt x="5154702" y="1138173"/>
                  <a:pt x="5152707" y="1128832"/>
                </a:cubicBezTo>
                <a:cubicBezTo>
                  <a:pt x="5132025" y="1123480"/>
                  <a:pt x="5124363" y="1110465"/>
                  <a:pt x="5132025" y="1123480"/>
                </a:cubicBezTo>
                <a:cubicBezTo>
                  <a:pt x="5127356" y="1124478"/>
                  <a:pt x="5127356" y="1124478"/>
                  <a:pt x="5122685" y="1125476"/>
                </a:cubicBezTo>
                <a:cubicBezTo>
                  <a:pt x="5095337" y="1111782"/>
                  <a:pt x="5068989" y="1102760"/>
                  <a:pt x="5046313" y="1088067"/>
                </a:cubicBezTo>
                <a:cubicBezTo>
                  <a:pt x="5041643" y="1089066"/>
                  <a:pt x="5035973" y="1085392"/>
                  <a:pt x="5030303" y="1081718"/>
                </a:cubicBezTo>
                <a:cubicBezTo>
                  <a:pt x="5050983" y="1087069"/>
                  <a:pt x="5065997" y="1088746"/>
                  <a:pt x="5086675" y="1094097"/>
                </a:cubicBezTo>
                <a:cubicBezTo>
                  <a:pt x="5086675" y="1094097"/>
                  <a:pt x="5103683" y="1105116"/>
                  <a:pt x="5085676" y="1089426"/>
                </a:cubicBezTo>
                <a:cubicBezTo>
                  <a:pt x="5091346" y="1093098"/>
                  <a:pt x="5101686" y="1095775"/>
                  <a:pt x="5095019" y="1087429"/>
                </a:cubicBezTo>
                <a:cubicBezTo>
                  <a:pt x="5076335" y="1091420"/>
                  <a:pt x="5054656" y="1081400"/>
                  <a:pt x="5029307" y="1077048"/>
                </a:cubicBezTo>
                <a:cubicBezTo>
                  <a:pt x="5033976" y="1076051"/>
                  <a:pt x="5032979" y="1071380"/>
                  <a:pt x="5028309" y="1072377"/>
                </a:cubicBezTo>
                <a:cubicBezTo>
                  <a:pt x="5032979" y="1071380"/>
                  <a:pt x="5032979" y="1071380"/>
                  <a:pt x="5032979" y="1071380"/>
                </a:cubicBezTo>
                <a:cubicBezTo>
                  <a:pt x="5031981" y="1066707"/>
                  <a:pt x="5031981" y="1066707"/>
                  <a:pt x="5027310" y="1067706"/>
                </a:cubicBezTo>
                <a:cubicBezTo>
                  <a:pt x="5026313" y="1063036"/>
                  <a:pt x="5015971" y="1060359"/>
                  <a:pt x="5005631" y="1057685"/>
                </a:cubicBezTo>
                <a:cubicBezTo>
                  <a:pt x="5000961" y="1058683"/>
                  <a:pt x="5000961" y="1058683"/>
                  <a:pt x="5000961" y="1058683"/>
                </a:cubicBezTo>
                <a:cubicBezTo>
                  <a:pt x="4999964" y="1054011"/>
                  <a:pt x="4999964" y="1054011"/>
                  <a:pt x="4995291" y="1055010"/>
                </a:cubicBezTo>
                <a:cubicBezTo>
                  <a:pt x="4989623" y="1051337"/>
                  <a:pt x="4989623" y="1051337"/>
                  <a:pt x="4983954" y="1047662"/>
                </a:cubicBezTo>
                <a:cubicBezTo>
                  <a:pt x="4983954" y="1047662"/>
                  <a:pt x="4982957" y="1042992"/>
                  <a:pt x="4982957" y="1042992"/>
                </a:cubicBezTo>
                <a:cubicBezTo>
                  <a:pt x="4977287" y="1039320"/>
                  <a:pt x="4977287" y="1039320"/>
                  <a:pt x="4977287" y="1039320"/>
                </a:cubicBezTo>
                <a:cubicBezTo>
                  <a:pt x="4973614" y="1044988"/>
                  <a:pt x="4973614" y="1044988"/>
                  <a:pt x="4973614" y="1044988"/>
                </a:cubicBezTo>
                <a:cubicBezTo>
                  <a:pt x="4962277" y="1037643"/>
                  <a:pt x="4952934" y="1039638"/>
                  <a:pt x="4942594" y="1036963"/>
                </a:cubicBezTo>
                <a:cubicBezTo>
                  <a:pt x="4942594" y="1036963"/>
                  <a:pt x="4947265" y="1035964"/>
                  <a:pt x="4947265" y="1035964"/>
                </a:cubicBezTo>
                <a:cubicBezTo>
                  <a:pt x="4947265" y="1035964"/>
                  <a:pt x="4947265" y="1035964"/>
                  <a:pt x="4946267" y="1031294"/>
                </a:cubicBezTo>
                <a:cubicBezTo>
                  <a:pt x="4946267" y="1031294"/>
                  <a:pt x="4941597" y="1032293"/>
                  <a:pt x="4941597" y="1032293"/>
                </a:cubicBezTo>
                <a:cubicBezTo>
                  <a:pt x="4941597" y="1032293"/>
                  <a:pt x="4936925" y="1033290"/>
                  <a:pt x="4936925" y="1033290"/>
                </a:cubicBezTo>
                <a:cubicBezTo>
                  <a:pt x="4945269" y="1026623"/>
                  <a:pt x="4900235" y="1021592"/>
                  <a:pt x="4921914" y="1031612"/>
                </a:cubicBezTo>
                <a:cubicBezTo>
                  <a:pt x="4922913" y="1036284"/>
                  <a:pt x="4927583" y="1035286"/>
                  <a:pt x="4927583" y="1035286"/>
                </a:cubicBezTo>
                <a:cubicBezTo>
                  <a:pt x="4914567" y="1042949"/>
                  <a:pt x="4957604" y="1038641"/>
                  <a:pt x="4973614" y="1044988"/>
                </a:cubicBezTo>
                <a:cubicBezTo>
                  <a:pt x="4968943" y="1045986"/>
                  <a:pt x="4968943" y="1045986"/>
                  <a:pt x="4964271" y="1046983"/>
                </a:cubicBezTo>
                <a:cubicBezTo>
                  <a:pt x="4964271" y="1046983"/>
                  <a:pt x="4965270" y="1051656"/>
                  <a:pt x="4965270" y="1051656"/>
                </a:cubicBezTo>
                <a:cubicBezTo>
                  <a:pt x="4969940" y="1050657"/>
                  <a:pt x="4969940" y="1050657"/>
                  <a:pt x="4969940" y="1050657"/>
                </a:cubicBezTo>
                <a:cubicBezTo>
                  <a:pt x="4970937" y="1055328"/>
                  <a:pt x="4975610" y="1054330"/>
                  <a:pt x="4975610" y="1054330"/>
                </a:cubicBezTo>
                <a:cubicBezTo>
                  <a:pt x="4980281" y="1053332"/>
                  <a:pt x="4980281" y="1053332"/>
                  <a:pt x="4980281" y="1053332"/>
                </a:cubicBezTo>
                <a:cubicBezTo>
                  <a:pt x="5002957" y="1068025"/>
                  <a:pt x="4954930" y="1048979"/>
                  <a:pt x="4976607" y="1059002"/>
                </a:cubicBezTo>
                <a:cubicBezTo>
                  <a:pt x="4966267" y="1056326"/>
                  <a:pt x="4955927" y="1053650"/>
                  <a:pt x="4945587" y="1050975"/>
                </a:cubicBezTo>
                <a:cubicBezTo>
                  <a:pt x="4926745" y="1042790"/>
                  <a:pt x="4906983" y="1036024"/>
                  <a:pt x="4888638" y="1030174"/>
                </a:cubicBezTo>
                <a:lnTo>
                  <a:pt x="4883576" y="1028576"/>
                </a:lnTo>
                <a:lnTo>
                  <a:pt x="4677737" y="918554"/>
                </a:lnTo>
                <a:cubicBezTo>
                  <a:pt x="4618194" y="886663"/>
                  <a:pt x="4554209" y="871943"/>
                  <a:pt x="4486061" y="866223"/>
                </a:cubicBezTo>
                <a:cubicBezTo>
                  <a:pt x="4338547" y="859209"/>
                  <a:pt x="4194645" y="831144"/>
                  <a:pt x="4048372" y="829950"/>
                </a:cubicBezTo>
                <a:cubicBezTo>
                  <a:pt x="3646949" y="830539"/>
                  <a:pt x="3256016" y="889726"/>
                  <a:pt x="2878191" y="1029255"/>
                </a:cubicBezTo>
                <a:cubicBezTo>
                  <a:pt x="2787997" y="1062720"/>
                  <a:pt x="2702509" y="1099236"/>
                  <a:pt x="2628640" y="1161658"/>
                </a:cubicBezTo>
                <a:cubicBezTo>
                  <a:pt x="2511256" y="1257713"/>
                  <a:pt x="2371313" y="1324113"/>
                  <a:pt x="2250745" y="1414763"/>
                </a:cubicBezTo>
                <a:cubicBezTo>
                  <a:pt x="2238411" y="1423482"/>
                  <a:pt x="2220675" y="1435383"/>
                  <a:pt x="2208076" y="1423878"/>
                </a:cubicBezTo>
                <a:cubicBezTo>
                  <a:pt x="2204928" y="1421004"/>
                  <a:pt x="2203060" y="1417600"/>
                  <a:pt x="2202136" y="1413869"/>
                </a:cubicBezTo>
                <a:lnTo>
                  <a:pt x="2202084" y="1411629"/>
                </a:lnTo>
                <a:lnTo>
                  <a:pt x="2206238" y="1407817"/>
                </a:lnTo>
                <a:cubicBezTo>
                  <a:pt x="2380395" y="1260518"/>
                  <a:pt x="2574630" y="1132593"/>
                  <a:pt x="2786866" y="1028640"/>
                </a:cubicBezTo>
                <a:cubicBezTo>
                  <a:pt x="2787863" y="1033311"/>
                  <a:pt x="2787863" y="1033311"/>
                  <a:pt x="2792535" y="1032314"/>
                </a:cubicBezTo>
                <a:cubicBezTo>
                  <a:pt x="2792535" y="1032314"/>
                  <a:pt x="2797204" y="1031315"/>
                  <a:pt x="2797204" y="1031315"/>
                </a:cubicBezTo>
                <a:cubicBezTo>
                  <a:pt x="2792535" y="1032314"/>
                  <a:pt x="2794529" y="1041655"/>
                  <a:pt x="2802875" y="1034988"/>
                </a:cubicBezTo>
                <a:cubicBezTo>
                  <a:pt x="2794529" y="1041655"/>
                  <a:pt x="2794529" y="1041655"/>
                  <a:pt x="2794529" y="1041655"/>
                </a:cubicBezTo>
                <a:cubicBezTo>
                  <a:pt x="2789859" y="1042653"/>
                  <a:pt x="2790857" y="1047324"/>
                  <a:pt x="2795528" y="1046327"/>
                </a:cubicBezTo>
                <a:cubicBezTo>
                  <a:pt x="2795528" y="1046327"/>
                  <a:pt x="2800199" y="1045328"/>
                  <a:pt x="2800199" y="1045328"/>
                </a:cubicBezTo>
                <a:cubicBezTo>
                  <a:pt x="2804871" y="1044330"/>
                  <a:pt x="2804871" y="1044330"/>
                  <a:pt x="2804871" y="1044330"/>
                </a:cubicBezTo>
                <a:cubicBezTo>
                  <a:pt x="2808543" y="1038660"/>
                  <a:pt x="2808543" y="1038660"/>
                  <a:pt x="2808543" y="1038660"/>
                </a:cubicBezTo>
                <a:cubicBezTo>
                  <a:pt x="2813215" y="1037663"/>
                  <a:pt x="2813215" y="1037663"/>
                  <a:pt x="2813215" y="1037663"/>
                </a:cubicBezTo>
                <a:cubicBezTo>
                  <a:pt x="2810539" y="1048003"/>
                  <a:pt x="2815209" y="1047006"/>
                  <a:pt x="2829222" y="1044011"/>
                </a:cubicBezTo>
                <a:cubicBezTo>
                  <a:pt x="2836568" y="1032673"/>
                  <a:pt x="2828224" y="1039341"/>
                  <a:pt x="2830901" y="1029001"/>
                </a:cubicBezTo>
                <a:lnTo>
                  <a:pt x="2826228" y="1029998"/>
                </a:lnTo>
                <a:cubicBezTo>
                  <a:pt x="2830901" y="1029001"/>
                  <a:pt x="2829902" y="1024329"/>
                  <a:pt x="2825231" y="1025328"/>
                </a:cubicBezTo>
                <a:cubicBezTo>
                  <a:pt x="2825231" y="1025328"/>
                  <a:pt x="2815890" y="1027323"/>
                  <a:pt x="2811218" y="1028322"/>
                </a:cubicBezTo>
                <a:cubicBezTo>
                  <a:pt x="2807546" y="1033990"/>
                  <a:pt x="2807546" y="1033990"/>
                  <a:pt x="2807546" y="1033990"/>
                </a:cubicBezTo>
                <a:cubicBezTo>
                  <a:pt x="2806549" y="1029320"/>
                  <a:pt x="2811218" y="1028322"/>
                  <a:pt x="2810219" y="1023650"/>
                </a:cubicBezTo>
                <a:cubicBezTo>
                  <a:pt x="2810219" y="1023650"/>
                  <a:pt x="2814891" y="1022653"/>
                  <a:pt x="2814891" y="1022653"/>
                </a:cubicBezTo>
                <a:cubicBezTo>
                  <a:pt x="2819564" y="1021654"/>
                  <a:pt x="2823235" y="1015986"/>
                  <a:pt x="2823235" y="1015986"/>
                </a:cubicBezTo>
                <a:cubicBezTo>
                  <a:pt x="2823235" y="1015986"/>
                  <a:pt x="2823235" y="1015986"/>
                  <a:pt x="2818565" y="1016983"/>
                </a:cubicBezTo>
                <a:cubicBezTo>
                  <a:pt x="2889309" y="982332"/>
                  <a:pt x="2965723" y="951353"/>
                  <a:pt x="3037465" y="921374"/>
                </a:cubicBezTo>
                <a:cubicBezTo>
                  <a:pt x="3038464" y="926044"/>
                  <a:pt x="3044133" y="929718"/>
                  <a:pt x="3058147" y="926725"/>
                </a:cubicBezTo>
                <a:cubicBezTo>
                  <a:pt x="3057148" y="922053"/>
                  <a:pt x="3051479" y="918379"/>
                  <a:pt x="3046809" y="919377"/>
                </a:cubicBezTo>
                <a:cubicBezTo>
                  <a:pt x="3046809" y="919377"/>
                  <a:pt x="3051479" y="918379"/>
                  <a:pt x="3051479" y="918379"/>
                </a:cubicBezTo>
                <a:cubicBezTo>
                  <a:pt x="3199715" y="863510"/>
                  <a:pt x="3349591" y="822028"/>
                  <a:pt x="3499823" y="793288"/>
                </a:cubicBezTo>
                <a:lnTo>
                  <a:pt x="3644023" y="771778"/>
                </a:lnTo>
                <a:lnTo>
                  <a:pt x="3664087" y="769873"/>
                </a:lnTo>
                <a:cubicBezTo>
                  <a:pt x="3709474" y="766929"/>
                  <a:pt x="3755207" y="765334"/>
                  <a:pt x="3801298" y="765118"/>
                </a:cubicBezTo>
                <a:cubicBezTo>
                  <a:pt x="3825607" y="764994"/>
                  <a:pt x="3838629" y="764240"/>
                  <a:pt x="3849108" y="758706"/>
                </a:cubicBezTo>
                <a:lnTo>
                  <a:pt x="3858639" y="750773"/>
                </a:lnTo>
                <a:close/>
                <a:moveTo>
                  <a:pt x="1876892" y="560831"/>
                </a:moveTo>
                <a:cubicBezTo>
                  <a:pt x="1882274" y="560831"/>
                  <a:pt x="1887657" y="560831"/>
                  <a:pt x="1898421" y="560831"/>
                </a:cubicBezTo>
                <a:cubicBezTo>
                  <a:pt x="1868820" y="611956"/>
                  <a:pt x="1831147" y="646935"/>
                  <a:pt x="1793475" y="681915"/>
                </a:cubicBezTo>
                <a:cubicBezTo>
                  <a:pt x="1330636" y="1093597"/>
                  <a:pt x="988888" y="1588690"/>
                  <a:pt x="776305" y="2172579"/>
                </a:cubicBezTo>
                <a:cubicBezTo>
                  <a:pt x="770924" y="2188723"/>
                  <a:pt x="757469" y="2210249"/>
                  <a:pt x="760159" y="2226393"/>
                </a:cubicBezTo>
                <a:cubicBezTo>
                  <a:pt x="768233" y="2398600"/>
                  <a:pt x="698268" y="2557354"/>
                  <a:pt x="674049" y="2724179"/>
                </a:cubicBezTo>
                <a:cubicBezTo>
                  <a:pt x="652522" y="2874859"/>
                  <a:pt x="622922" y="3022849"/>
                  <a:pt x="622922" y="3181602"/>
                </a:cubicBezTo>
                <a:cubicBezTo>
                  <a:pt x="665977" y="3152004"/>
                  <a:pt x="665977" y="3111643"/>
                  <a:pt x="668667" y="3073973"/>
                </a:cubicBezTo>
                <a:cubicBezTo>
                  <a:pt x="682124" y="2936746"/>
                  <a:pt x="698268" y="2799518"/>
                  <a:pt x="725177" y="2664982"/>
                </a:cubicBezTo>
                <a:cubicBezTo>
                  <a:pt x="835505" y="2102620"/>
                  <a:pt x="1077688" y="1602145"/>
                  <a:pt x="1438272" y="1155483"/>
                </a:cubicBezTo>
                <a:cubicBezTo>
                  <a:pt x="1489400" y="1090906"/>
                  <a:pt x="1562055" y="1047854"/>
                  <a:pt x="1629328" y="999420"/>
                </a:cubicBezTo>
                <a:cubicBezTo>
                  <a:pt x="1653547" y="983276"/>
                  <a:pt x="1675074" y="969822"/>
                  <a:pt x="1669692" y="929461"/>
                </a:cubicBezTo>
                <a:cubicBezTo>
                  <a:pt x="1667001" y="886410"/>
                  <a:pt x="1707365" y="867574"/>
                  <a:pt x="1739655" y="848740"/>
                </a:cubicBezTo>
                <a:cubicBezTo>
                  <a:pt x="1761183" y="837977"/>
                  <a:pt x="1788092" y="835286"/>
                  <a:pt x="1817693" y="837977"/>
                </a:cubicBezTo>
                <a:cubicBezTo>
                  <a:pt x="1782710" y="875647"/>
                  <a:pt x="1750420" y="916008"/>
                  <a:pt x="1715438" y="953679"/>
                </a:cubicBezTo>
                <a:cubicBezTo>
                  <a:pt x="1605109" y="1074761"/>
                  <a:pt x="1494782" y="1198535"/>
                  <a:pt x="1403290" y="1335761"/>
                </a:cubicBezTo>
                <a:cubicBezTo>
                  <a:pt x="1376382" y="1370741"/>
                  <a:pt x="1344091" y="1397649"/>
                  <a:pt x="1352163" y="1448772"/>
                </a:cubicBezTo>
                <a:cubicBezTo>
                  <a:pt x="1357545" y="1478370"/>
                  <a:pt x="1330636" y="1505278"/>
                  <a:pt x="1314489" y="1532185"/>
                </a:cubicBezTo>
                <a:cubicBezTo>
                  <a:pt x="1220307" y="1669413"/>
                  <a:pt x="1144962" y="1817402"/>
                  <a:pt x="1072307" y="1965393"/>
                </a:cubicBezTo>
                <a:cubicBezTo>
                  <a:pt x="1066925" y="1976156"/>
                  <a:pt x="1061543" y="1984227"/>
                  <a:pt x="1069616" y="1997681"/>
                </a:cubicBezTo>
                <a:cubicBezTo>
                  <a:pt x="1091144" y="2003063"/>
                  <a:pt x="1093835" y="1981536"/>
                  <a:pt x="1099217" y="1970774"/>
                </a:cubicBezTo>
                <a:cubicBezTo>
                  <a:pt x="1206853" y="1739372"/>
                  <a:pt x="1344091" y="1529495"/>
                  <a:pt x="1494782" y="1327690"/>
                </a:cubicBezTo>
                <a:cubicBezTo>
                  <a:pt x="1500164" y="1319618"/>
                  <a:pt x="1505545" y="1311545"/>
                  <a:pt x="1510927" y="1303472"/>
                </a:cubicBezTo>
                <a:cubicBezTo>
                  <a:pt x="1519001" y="1292711"/>
                  <a:pt x="1529764" y="1287329"/>
                  <a:pt x="1540528" y="1300782"/>
                </a:cubicBezTo>
                <a:cubicBezTo>
                  <a:pt x="1556672" y="1311545"/>
                  <a:pt x="1548600" y="1319618"/>
                  <a:pt x="1540528" y="1330381"/>
                </a:cubicBezTo>
                <a:cubicBezTo>
                  <a:pt x="1411363" y="1483752"/>
                  <a:pt x="1319872" y="1664031"/>
                  <a:pt x="1217616" y="1836238"/>
                </a:cubicBezTo>
                <a:cubicBezTo>
                  <a:pt x="1212235" y="1847000"/>
                  <a:pt x="1204162" y="1855072"/>
                  <a:pt x="1201472" y="1865836"/>
                </a:cubicBezTo>
                <a:cubicBezTo>
                  <a:pt x="1163799" y="2021897"/>
                  <a:pt x="1077688" y="2159125"/>
                  <a:pt x="1034634" y="2315188"/>
                </a:cubicBezTo>
                <a:cubicBezTo>
                  <a:pt x="945833" y="2646147"/>
                  <a:pt x="897396" y="2977107"/>
                  <a:pt x="886633" y="3316138"/>
                </a:cubicBezTo>
                <a:cubicBezTo>
                  <a:pt x="886633" y="3326902"/>
                  <a:pt x="886633" y="3334975"/>
                  <a:pt x="886633" y="3345737"/>
                </a:cubicBezTo>
                <a:cubicBezTo>
                  <a:pt x="916234" y="3332283"/>
                  <a:pt x="910852" y="3308066"/>
                  <a:pt x="910852" y="3286541"/>
                </a:cubicBezTo>
                <a:lnTo>
                  <a:pt x="912039" y="3267394"/>
                </a:lnTo>
                <a:lnTo>
                  <a:pt x="911945" y="3235898"/>
                </a:lnTo>
                <a:cubicBezTo>
                  <a:pt x="916573" y="3143655"/>
                  <a:pt x="911504" y="3053483"/>
                  <a:pt x="932891" y="2963742"/>
                </a:cubicBezTo>
                <a:cubicBezTo>
                  <a:pt x="934004" y="2959449"/>
                  <a:pt x="934041" y="2954878"/>
                  <a:pt x="935203" y="2950827"/>
                </a:cubicBezTo>
                <a:lnTo>
                  <a:pt x="936942" y="2948948"/>
                </a:lnTo>
                <a:lnTo>
                  <a:pt x="967110" y="2742550"/>
                </a:lnTo>
                <a:cubicBezTo>
                  <a:pt x="1067262" y="2215462"/>
                  <a:pt x="1298344" y="1738698"/>
                  <a:pt x="1653547" y="1308854"/>
                </a:cubicBezTo>
                <a:cubicBezTo>
                  <a:pt x="1782710" y="1152792"/>
                  <a:pt x="1933403" y="1015565"/>
                  <a:pt x="2092167" y="889101"/>
                </a:cubicBezTo>
                <a:cubicBezTo>
                  <a:pt x="2105621" y="878338"/>
                  <a:pt x="2119075" y="867574"/>
                  <a:pt x="2137913" y="856811"/>
                </a:cubicBezTo>
                <a:cubicBezTo>
                  <a:pt x="2148676" y="897172"/>
                  <a:pt x="2127149" y="916008"/>
                  <a:pt x="2108312" y="940224"/>
                </a:cubicBezTo>
                <a:cubicBezTo>
                  <a:pt x="2078713" y="972513"/>
                  <a:pt x="2043730" y="1004802"/>
                  <a:pt x="2046421" y="1055926"/>
                </a:cubicBezTo>
                <a:cubicBezTo>
                  <a:pt x="2046421" y="1072070"/>
                  <a:pt x="2030276" y="1082833"/>
                  <a:pt x="2016821" y="1093597"/>
                </a:cubicBezTo>
                <a:cubicBezTo>
                  <a:pt x="1928020" y="1171627"/>
                  <a:pt x="1849984" y="1257731"/>
                  <a:pt x="1774638" y="1349215"/>
                </a:cubicBezTo>
                <a:cubicBezTo>
                  <a:pt x="1766565" y="1359979"/>
                  <a:pt x="1734274" y="1373431"/>
                  <a:pt x="1777328" y="1386886"/>
                </a:cubicBezTo>
                <a:cubicBezTo>
                  <a:pt x="1801547" y="1394958"/>
                  <a:pt x="1774638" y="1413793"/>
                  <a:pt x="1766565" y="1421865"/>
                </a:cubicBezTo>
                <a:cubicBezTo>
                  <a:pt x="1597036" y="1626361"/>
                  <a:pt x="1459800" y="1849691"/>
                  <a:pt x="1352163" y="2091856"/>
                </a:cubicBezTo>
                <a:cubicBezTo>
                  <a:pt x="1212235" y="2409363"/>
                  <a:pt x="1136890" y="2743013"/>
                  <a:pt x="1101907" y="3087427"/>
                </a:cubicBezTo>
                <a:cubicBezTo>
                  <a:pt x="1101907" y="3088772"/>
                  <a:pt x="1101907" y="3090790"/>
                  <a:pt x="1102580" y="3094154"/>
                </a:cubicBezTo>
                <a:lnTo>
                  <a:pt x="1104570" y="3100406"/>
                </a:lnTo>
                <a:lnTo>
                  <a:pt x="1113843" y="2999101"/>
                </a:lnTo>
                <a:cubicBezTo>
                  <a:pt x="1138226" y="2826084"/>
                  <a:pt x="1179369" y="2655571"/>
                  <a:pt x="1236682" y="2487179"/>
                </a:cubicBezTo>
                <a:cubicBezTo>
                  <a:pt x="1239318" y="2480533"/>
                  <a:pt x="1242783" y="2477764"/>
                  <a:pt x="1249712" y="2472227"/>
                </a:cubicBezTo>
                <a:cubicBezTo>
                  <a:pt x="1202697" y="2647291"/>
                  <a:pt x="1165753" y="2822770"/>
                  <a:pt x="1144152" y="2998820"/>
                </a:cubicBezTo>
                <a:lnTo>
                  <a:pt x="1143877" y="3001792"/>
                </a:lnTo>
                <a:lnTo>
                  <a:pt x="1144625" y="2999599"/>
                </a:lnTo>
                <a:cubicBezTo>
                  <a:pt x="1169853" y="2888481"/>
                  <a:pt x="1167835" y="2773956"/>
                  <a:pt x="1220307" y="2673054"/>
                </a:cubicBezTo>
                <a:cubicBezTo>
                  <a:pt x="1196089" y="2780684"/>
                  <a:pt x="1228380" y="2896384"/>
                  <a:pt x="1182634" y="3001323"/>
                </a:cubicBezTo>
                <a:lnTo>
                  <a:pt x="1177230" y="3017964"/>
                </a:lnTo>
                <a:lnTo>
                  <a:pt x="1193129" y="3023733"/>
                </a:lnTo>
                <a:cubicBezTo>
                  <a:pt x="1206837" y="3030944"/>
                  <a:pt x="1205461" y="3015014"/>
                  <a:pt x="1207684" y="3006427"/>
                </a:cubicBezTo>
                <a:cubicBezTo>
                  <a:pt x="1226207" y="2846324"/>
                  <a:pt x="1272430" y="2692470"/>
                  <a:pt x="1314361" y="2537505"/>
                </a:cubicBezTo>
                <a:cubicBezTo>
                  <a:pt x="1316859" y="2527844"/>
                  <a:pt x="1315153" y="2514521"/>
                  <a:pt x="1324018" y="2510631"/>
                </a:cubicBezTo>
                <a:cubicBezTo>
                  <a:pt x="1326973" y="2509334"/>
                  <a:pt x="1331103" y="2509086"/>
                  <a:pt x="1336954" y="2510369"/>
                </a:cubicBezTo>
                <a:lnTo>
                  <a:pt x="1346335" y="2515455"/>
                </a:lnTo>
                <a:lnTo>
                  <a:pt x="1341475" y="2526822"/>
                </a:lnTo>
                <a:cubicBezTo>
                  <a:pt x="1282033" y="2684987"/>
                  <a:pt x="1236529" y="2849070"/>
                  <a:pt x="1206129" y="3017246"/>
                </a:cubicBezTo>
                <a:lnTo>
                  <a:pt x="1190428" y="3134619"/>
                </a:lnTo>
                <a:lnTo>
                  <a:pt x="1188018" y="3178911"/>
                </a:lnTo>
                <a:cubicBezTo>
                  <a:pt x="1171870" y="3302686"/>
                  <a:pt x="1175907" y="3425785"/>
                  <a:pt x="1189026" y="3548551"/>
                </a:cubicBezTo>
                <a:lnTo>
                  <a:pt x="1205813" y="3671558"/>
                </a:lnTo>
                <a:lnTo>
                  <a:pt x="1210772" y="3356381"/>
                </a:lnTo>
                <a:cubicBezTo>
                  <a:pt x="1228015" y="3130993"/>
                  <a:pt x="1272258" y="2909658"/>
                  <a:pt x="1341421" y="2696971"/>
                </a:cubicBezTo>
                <a:lnTo>
                  <a:pt x="1356818" y="2655264"/>
                </a:lnTo>
                <a:lnTo>
                  <a:pt x="1364300" y="2638368"/>
                </a:lnTo>
                <a:lnTo>
                  <a:pt x="1403642" y="2528432"/>
                </a:lnTo>
                <a:lnTo>
                  <a:pt x="1418816" y="2487337"/>
                </a:lnTo>
                <a:cubicBezTo>
                  <a:pt x="1532878" y="2212122"/>
                  <a:pt x="1690015" y="1955007"/>
                  <a:pt x="1885305" y="1726888"/>
                </a:cubicBezTo>
                <a:lnTo>
                  <a:pt x="1887481" y="1724542"/>
                </a:lnTo>
                <a:lnTo>
                  <a:pt x="1876956" y="1747601"/>
                </a:lnTo>
                <a:cubicBezTo>
                  <a:pt x="1867112" y="1764406"/>
                  <a:pt x="1856228" y="1779912"/>
                  <a:pt x="1845344" y="1795419"/>
                </a:cubicBezTo>
                <a:cubicBezTo>
                  <a:pt x="1575145" y="2163411"/>
                  <a:pt x="1405066" y="2572876"/>
                  <a:pt x="1341756" y="3026454"/>
                </a:cubicBezTo>
                <a:cubicBezTo>
                  <a:pt x="1340364" y="3038918"/>
                  <a:pt x="1333981" y="3056505"/>
                  <a:pt x="1338404" y="3067727"/>
                </a:cubicBezTo>
                <a:cubicBezTo>
                  <a:pt x="1370741" y="3190602"/>
                  <a:pt x="1344761" y="3315799"/>
                  <a:pt x="1352994" y="3439768"/>
                </a:cubicBezTo>
                <a:cubicBezTo>
                  <a:pt x="1360680" y="3551687"/>
                  <a:pt x="1362135" y="3662909"/>
                  <a:pt x="1386580" y="3777331"/>
                </a:cubicBezTo>
                <a:cubicBezTo>
                  <a:pt x="1413055" y="3749368"/>
                  <a:pt x="1406839" y="3720278"/>
                  <a:pt x="1402977" y="3692713"/>
                </a:cubicBezTo>
                <a:cubicBezTo>
                  <a:pt x="1391546" y="3591734"/>
                  <a:pt x="1382050" y="3490340"/>
                  <a:pt x="1380729" y="3389229"/>
                </a:cubicBezTo>
                <a:cubicBezTo>
                  <a:pt x="1373652" y="2966913"/>
                  <a:pt x="1471141" y="2568900"/>
                  <a:pt x="1662254" y="2191442"/>
                </a:cubicBezTo>
                <a:cubicBezTo>
                  <a:pt x="1689160" y="2137024"/>
                  <a:pt x="1734897" y="2094806"/>
                  <a:pt x="1775928" y="2049539"/>
                </a:cubicBezTo>
                <a:cubicBezTo>
                  <a:pt x="1790896" y="2034174"/>
                  <a:pt x="1804341" y="2021163"/>
                  <a:pt x="1794248" y="1992901"/>
                </a:cubicBezTo>
                <a:cubicBezTo>
                  <a:pt x="1785677" y="1962285"/>
                  <a:pt x="1811870" y="1942493"/>
                  <a:pt x="1832245" y="1923946"/>
                </a:cubicBezTo>
                <a:cubicBezTo>
                  <a:pt x="1846103" y="1912874"/>
                  <a:pt x="1865082" y="1906791"/>
                  <a:pt x="1886833" y="1904172"/>
                </a:cubicBezTo>
                <a:cubicBezTo>
                  <a:pt x="1867419" y="1936710"/>
                  <a:pt x="1850361" y="1970773"/>
                  <a:pt x="1830946" y="2003310"/>
                </a:cubicBezTo>
                <a:cubicBezTo>
                  <a:pt x="1770073" y="2107570"/>
                  <a:pt x="1709613" y="2213770"/>
                  <a:pt x="1664800" y="2326766"/>
                </a:cubicBezTo>
                <a:cubicBezTo>
                  <a:pt x="1650792" y="2356122"/>
                  <a:pt x="1631662" y="2380487"/>
                  <a:pt x="1645352" y="2416092"/>
                </a:cubicBezTo>
                <a:cubicBezTo>
                  <a:pt x="1653790" y="2436595"/>
                  <a:pt x="1638537" y="2460134"/>
                  <a:pt x="1631044" y="2482013"/>
                </a:cubicBezTo>
                <a:cubicBezTo>
                  <a:pt x="1584292" y="2595423"/>
                  <a:pt x="1552775" y="2713690"/>
                  <a:pt x="1523196" y="2831542"/>
                </a:cubicBezTo>
                <a:cubicBezTo>
                  <a:pt x="1520975" y="2840128"/>
                  <a:pt x="1518340" y="2846776"/>
                  <a:pt x="1526229" y="2855229"/>
                </a:cubicBezTo>
                <a:lnTo>
                  <a:pt x="1534614" y="2850072"/>
                </a:lnTo>
                <a:lnTo>
                  <a:pt x="1531478" y="2868343"/>
                </a:lnTo>
                <a:lnTo>
                  <a:pt x="1530525" y="2870743"/>
                </a:lnTo>
                <a:lnTo>
                  <a:pt x="1530643" y="2867299"/>
                </a:lnTo>
                <a:cubicBezTo>
                  <a:pt x="1530730" y="2864839"/>
                  <a:pt x="1530230" y="2862503"/>
                  <a:pt x="1527396" y="2860667"/>
                </a:cubicBezTo>
                <a:cubicBezTo>
                  <a:pt x="1527396" y="2860667"/>
                  <a:pt x="1523722" y="2866335"/>
                  <a:pt x="1520049" y="2872005"/>
                </a:cubicBezTo>
                <a:cubicBezTo>
                  <a:pt x="1521048" y="2876676"/>
                  <a:pt x="1521048" y="2876676"/>
                  <a:pt x="1521048" y="2876676"/>
                </a:cubicBezTo>
                <a:cubicBezTo>
                  <a:pt x="1511706" y="2878672"/>
                  <a:pt x="1513382" y="2863661"/>
                  <a:pt x="1521727" y="2856995"/>
                </a:cubicBezTo>
                <a:cubicBezTo>
                  <a:pt x="1513382" y="2863661"/>
                  <a:pt x="1517734" y="2838310"/>
                  <a:pt x="1511385" y="2854318"/>
                </a:cubicBezTo>
                <a:cubicBezTo>
                  <a:pt x="1522725" y="2861665"/>
                  <a:pt x="1494699" y="2867653"/>
                  <a:pt x="1498690" y="2886335"/>
                </a:cubicBezTo>
                <a:cubicBezTo>
                  <a:pt x="1499687" y="2891007"/>
                  <a:pt x="1499687" y="2891007"/>
                  <a:pt x="1499687" y="2891007"/>
                </a:cubicBezTo>
                <a:cubicBezTo>
                  <a:pt x="1499687" y="2891007"/>
                  <a:pt x="1499687" y="2891007"/>
                  <a:pt x="1495017" y="2892005"/>
                </a:cubicBezTo>
                <a:cubicBezTo>
                  <a:pt x="1495017" y="2892005"/>
                  <a:pt x="1496015" y="2896677"/>
                  <a:pt x="1496015" y="2896677"/>
                </a:cubicBezTo>
                <a:cubicBezTo>
                  <a:pt x="1497013" y="2901348"/>
                  <a:pt x="1497013" y="2901348"/>
                  <a:pt x="1497013" y="2901348"/>
                </a:cubicBezTo>
                <a:cubicBezTo>
                  <a:pt x="1496015" y="2896677"/>
                  <a:pt x="1500687" y="2895679"/>
                  <a:pt x="1500687" y="2895679"/>
                </a:cubicBezTo>
                <a:cubicBezTo>
                  <a:pt x="1501683" y="2900350"/>
                  <a:pt x="1499008" y="2910689"/>
                  <a:pt x="1500005" y="2915361"/>
                </a:cubicBezTo>
                <a:cubicBezTo>
                  <a:pt x="1502682" y="2905019"/>
                  <a:pt x="1504677" y="2914363"/>
                  <a:pt x="1504677" y="2914363"/>
                </a:cubicBezTo>
                <a:cubicBezTo>
                  <a:pt x="1508351" y="2908695"/>
                  <a:pt x="1511025" y="2898353"/>
                  <a:pt x="1514701" y="2892685"/>
                </a:cubicBezTo>
                <a:cubicBezTo>
                  <a:pt x="1514701" y="2892685"/>
                  <a:pt x="1514701" y="2892685"/>
                  <a:pt x="1519370" y="2891687"/>
                </a:cubicBezTo>
                <a:cubicBezTo>
                  <a:pt x="1515697" y="2897355"/>
                  <a:pt x="1515697" y="2897355"/>
                  <a:pt x="1515697" y="2897355"/>
                </a:cubicBezTo>
                <a:cubicBezTo>
                  <a:pt x="1516695" y="2902027"/>
                  <a:pt x="1517692" y="2906697"/>
                  <a:pt x="1522365" y="2905700"/>
                </a:cubicBezTo>
                <a:cubicBezTo>
                  <a:pt x="1522365" y="2905700"/>
                  <a:pt x="1526037" y="2900031"/>
                  <a:pt x="1525039" y="2895360"/>
                </a:cubicBezTo>
                <a:cubicBezTo>
                  <a:pt x="1525039" y="2895360"/>
                  <a:pt x="1525039" y="2895360"/>
                  <a:pt x="1524041" y="2890688"/>
                </a:cubicBezTo>
                <a:cubicBezTo>
                  <a:pt x="1527714" y="2885020"/>
                  <a:pt x="1527714" y="2885020"/>
                  <a:pt x="1527714" y="2885020"/>
                </a:cubicBezTo>
                <a:cubicBezTo>
                  <a:pt x="1530708" y="2899032"/>
                  <a:pt x="1523363" y="2910371"/>
                  <a:pt x="1518010" y="2931050"/>
                </a:cubicBezTo>
                <a:cubicBezTo>
                  <a:pt x="1530708" y="2899032"/>
                  <a:pt x="1522684" y="2930053"/>
                  <a:pt x="1529349" y="2938396"/>
                </a:cubicBezTo>
                <a:cubicBezTo>
                  <a:pt x="1529349" y="2938396"/>
                  <a:pt x="1530348" y="2943068"/>
                  <a:pt x="1530348" y="2943068"/>
                </a:cubicBezTo>
                <a:cubicBezTo>
                  <a:pt x="1530348" y="2943068"/>
                  <a:pt x="1529349" y="2938396"/>
                  <a:pt x="1524678" y="2939395"/>
                </a:cubicBezTo>
                <a:cubicBezTo>
                  <a:pt x="1524678" y="2939395"/>
                  <a:pt x="1524678" y="2939395"/>
                  <a:pt x="1523680" y="2934724"/>
                </a:cubicBezTo>
                <a:cubicBezTo>
                  <a:pt x="1523680" y="2934724"/>
                  <a:pt x="1523680" y="2934724"/>
                  <a:pt x="1519008" y="2935721"/>
                </a:cubicBezTo>
                <a:cubicBezTo>
                  <a:pt x="1520006" y="2940394"/>
                  <a:pt x="1516334" y="2946061"/>
                  <a:pt x="1516334" y="2946061"/>
                </a:cubicBezTo>
                <a:cubicBezTo>
                  <a:pt x="1516334" y="2946061"/>
                  <a:pt x="1517333" y="2950732"/>
                  <a:pt x="1517333" y="2950732"/>
                </a:cubicBezTo>
                <a:cubicBezTo>
                  <a:pt x="1513659" y="2956402"/>
                  <a:pt x="1513659" y="2956402"/>
                  <a:pt x="1509986" y="2962070"/>
                </a:cubicBezTo>
                <a:cubicBezTo>
                  <a:pt x="1508989" y="2957400"/>
                  <a:pt x="1508989" y="2957400"/>
                  <a:pt x="1507991" y="2952728"/>
                </a:cubicBezTo>
                <a:cubicBezTo>
                  <a:pt x="1506991" y="2948057"/>
                  <a:pt x="1506991" y="2948057"/>
                  <a:pt x="1503320" y="2953726"/>
                </a:cubicBezTo>
                <a:cubicBezTo>
                  <a:pt x="1503320" y="2953726"/>
                  <a:pt x="1499646" y="2959396"/>
                  <a:pt x="1500643" y="2964066"/>
                </a:cubicBezTo>
                <a:cubicBezTo>
                  <a:pt x="1501642" y="2968737"/>
                  <a:pt x="1501642" y="2968737"/>
                  <a:pt x="1502641" y="2973409"/>
                </a:cubicBezTo>
                <a:cubicBezTo>
                  <a:pt x="1504636" y="2982750"/>
                  <a:pt x="1511303" y="2991095"/>
                  <a:pt x="1514976" y="2985426"/>
                </a:cubicBezTo>
                <a:cubicBezTo>
                  <a:pt x="1515974" y="2990096"/>
                  <a:pt x="1516970" y="2994767"/>
                  <a:pt x="1513299" y="3000436"/>
                </a:cubicBezTo>
                <a:cubicBezTo>
                  <a:pt x="1508946" y="3025786"/>
                  <a:pt x="1499923" y="3052136"/>
                  <a:pt x="1495570" y="3077486"/>
                </a:cubicBezTo>
                <a:cubicBezTo>
                  <a:pt x="1495570" y="3077486"/>
                  <a:pt x="1489902" y="3073814"/>
                  <a:pt x="1489902" y="3073814"/>
                </a:cubicBezTo>
                <a:cubicBezTo>
                  <a:pt x="1489902" y="3073814"/>
                  <a:pt x="1490900" y="3078485"/>
                  <a:pt x="1490900" y="3078485"/>
                </a:cubicBezTo>
                <a:cubicBezTo>
                  <a:pt x="1490900" y="3078485"/>
                  <a:pt x="1486228" y="3079482"/>
                  <a:pt x="1486228" y="3079482"/>
                </a:cubicBezTo>
                <a:cubicBezTo>
                  <a:pt x="1490582" y="3054132"/>
                  <a:pt x="1485230" y="3074812"/>
                  <a:pt x="1480559" y="3075811"/>
                </a:cubicBezTo>
                <a:cubicBezTo>
                  <a:pt x="1482237" y="3060798"/>
                  <a:pt x="1488585" y="3044791"/>
                  <a:pt x="1485591" y="3030777"/>
                </a:cubicBezTo>
                <a:cubicBezTo>
                  <a:pt x="1491260" y="3034450"/>
                  <a:pt x="1491260" y="3034450"/>
                  <a:pt x="1491260" y="3034450"/>
                </a:cubicBezTo>
                <a:cubicBezTo>
                  <a:pt x="1493935" y="3024111"/>
                  <a:pt x="1496610" y="3013770"/>
                  <a:pt x="1496610" y="3013770"/>
                </a:cubicBezTo>
                <a:cubicBezTo>
                  <a:pt x="1493935" y="3024111"/>
                  <a:pt x="1489264" y="3025108"/>
                  <a:pt x="1489264" y="3025108"/>
                </a:cubicBezTo>
                <a:cubicBezTo>
                  <a:pt x="1491939" y="3014767"/>
                  <a:pt x="1486270" y="3011096"/>
                  <a:pt x="1489944" y="3005426"/>
                </a:cubicBezTo>
                <a:cubicBezTo>
                  <a:pt x="1488945" y="3000755"/>
                  <a:pt x="1488945" y="3000755"/>
                  <a:pt x="1488945" y="3000755"/>
                </a:cubicBezTo>
                <a:cubicBezTo>
                  <a:pt x="1488945" y="3000755"/>
                  <a:pt x="1493617" y="2999757"/>
                  <a:pt x="1492619" y="2995087"/>
                </a:cubicBezTo>
                <a:cubicBezTo>
                  <a:pt x="1492619" y="2995087"/>
                  <a:pt x="1492619" y="2995087"/>
                  <a:pt x="1491621" y="2990414"/>
                </a:cubicBezTo>
                <a:cubicBezTo>
                  <a:pt x="1491621" y="2990414"/>
                  <a:pt x="1490623" y="2985745"/>
                  <a:pt x="1490623" y="2985745"/>
                </a:cubicBezTo>
                <a:cubicBezTo>
                  <a:pt x="1482279" y="2992412"/>
                  <a:pt x="1482279" y="2992412"/>
                  <a:pt x="1482279" y="2992412"/>
                </a:cubicBezTo>
                <a:cubicBezTo>
                  <a:pt x="1482279" y="2992412"/>
                  <a:pt x="1478607" y="2998081"/>
                  <a:pt x="1479604" y="3002751"/>
                </a:cubicBezTo>
                <a:lnTo>
                  <a:pt x="1480602" y="3007422"/>
                </a:lnTo>
                <a:cubicBezTo>
                  <a:pt x="1485271" y="3006424"/>
                  <a:pt x="1485271" y="3006424"/>
                  <a:pt x="1485271" y="3006424"/>
                </a:cubicBezTo>
                <a:cubicBezTo>
                  <a:pt x="1483597" y="3021434"/>
                  <a:pt x="1476568" y="3057127"/>
                  <a:pt x="1475889" y="3076809"/>
                </a:cubicBezTo>
                <a:cubicBezTo>
                  <a:pt x="1472215" y="3082477"/>
                  <a:pt x="1472215" y="3082477"/>
                  <a:pt x="1472215" y="3082477"/>
                </a:cubicBezTo>
                <a:cubicBezTo>
                  <a:pt x="1468541" y="3088146"/>
                  <a:pt x="1468541" y="3088146"/>
                  <a:pt x="1469540" y="3092817"/>
                </a:cubicBezTo>
                <a:cubicBezTo>
                  <a:pt x="1474211" y="3091818"/>
                  <a:pt x="1474211" y="3091818"/>
                  <a:pt x="1474211" y="3091818"/>
                </a:cubicBezTo>
                <a:cubicBezTo>
                  <a:pt x="1470538" y="3097487"/>
                  <a:pt x="1468860" y="3112498"/>
                  <a:pt x="1466185" y="3122840"/>
                </a:cubicBezTo>
                <a:cubicBezTo>
                  <a:pt x="1461514" y="3123837"/>
                  <a:pt x="1462511" y="3128508"/>
                  <a:pt x="1463510" y="3133178"/>
                </a:cubicBezTo>
                <a:cubicBezTo>
                  <a:pt x="1464509" y="3137850"/>
                  <a:pt x="1464509" y="3137850"/>
                  <a:pt x="1464509" y="3137850"/>
                </a:cubicBezTo>
                <a:cubicBezTo>
                  <a:pt x="1464509" y="3137850"/>
                  <a:pt x="1464509" y="3137850"/>
                  <a:pt x="1469179" y="3136851"/>
                </a:cubicBezTo>
                <a:cubicBezTo>
                  <a:pt x="1460474" y="3187554"/>
                  <a:pt x="1451452" y="3213902"/>
                  <a:pt x="1458437" y="3246598"/>
                </a:cubicBezTo>
                <a:cubicBezTo>
                  <a:pt x="1458437" y="3246598"/>
                  <a:pt x="1453765" y="3247597"/>
                  <a:pt x="1454763" y="3252269"/>
                </a:cubicBezTo>
                <a:cubicBezTo>
                  <a:pt x="1455762" y="3256940"/>
                  <a:pt x="1455762" y="3256940"/>
                  <a:pt x="1455762" y="3256940"/>
                </a:cubicBezTo>
                <a:cubicBezTo>
                  <a:pt x="1456759" y="3261610"/>
                  <a:pt x="1456759" y="3261610"/>
                  <a:pt x="1456759" y="3261610"/>
                </a:cubicBezTo>
                <a:cubicBezTo>
                  <a:pt x="1452090" y="3262609"/>
                  <a:pt x="1450411" y="3277620"/>
                  <a:pt x="1452407" y="3286961"/>
                </a:cubicBezTo>
                <a:cubicBezTo>
                  <a:pt x="1452407" y="3286961"/>
                  <a:pt x="1453405" y="3291634"/>
                  <a:pt x="1448735" y="3292631"/>
                </a:cubicBezTo>
                <a:cubicBezTo>
                  <a:pt x="1449733" y="3297301"/>
                  <a:pt x="1449733" y="3297301"/>
                  <a:pt x="1450729" y="3301973"/>
                </a:cubicBezTo>
                <a:cubicBezTo>
                  <a:pt x="1450729" y="3301973"/>
                  <a:pt x="1451728" y="3306644"/>
                  <a:pt x="1451728" y="3306644"/>
                </a:cubicBezTo>
                <a:cubicBezTo>
                  <a:pt x="1451728" y="3306644"/>
                  <a:pt x="1451728" y="3306644"/>
                  <a:pt x="1448054" y="3312312"/>
                </a:cubicBezTo>
                <a:cubicBezTo>
                  <a:pt x="1448054" y="3312312"/>
                  <a:pt x="1449053" y="3316984"/>
                  <a:pt x="1449053" y="3316984"/>
                </a:cubicBezTo>
                <a:cubicBezTo>
                  <a:pt x="1455719" y="3325326"/>
                  <a:pt x="1440030" y="3343331"/>
                  <a:pt x="1455040" y="3345009"/>
                </a:cubicBezTo>
                <a:cubicBezTo>
                  <a:pt x="1450369" y="3346008"/>
                  <a:pt x="1450369" y="3346008"/>
                  <a:pt x="1451367" y="3350678"/>
                </a:cubicBezTo>
                <a:cubicBezTo>
                  <a:pt x="1451367" y="3350678"/>
                  <a:pt x="1452366" y="3355351"/>
                  <a:pt x="1452366" y="3355351"/>
                </a:cubicBezTo>
                <a:cubicBezTo>
                  <a:pt x="1453364" y="3360020"/>
                  <a:pt x="1449691" y="3365689"/>
                  <a:pt x="1450688" y="3370360"/>
                </a:cubicBezTo>
                <a:cubicBezTo>
                  <a:pt x="1450688" y="3370360"/>
                  <a:pt x="1450688" y="3370360"/>
                  <a:pt x="1451686" y="3375030"/>
                </a:cubicBezTo>
                <a:cubicBezTo>
                  <a:pt x="1450009" y="3390042"/>
                  <a:pt x="1447334" y="3400383"/>
                  <a:pt x="1445656" y="3415393"/>
                </a:cubicBezTo>
                <a:cubicBezTo>
                  <a:pt x="1446653" y="3420063"/>
                  <a:pt x="1446653" y="3420063"/>
                  <a:pt x="1446653" y="3420063"/>
                </a:cubicBezTo>
                <a:cubicBezTo>
                  <a:pt x="1446653" y="3420063"/>
                  <a:pt x="1446653" y="3420063"/>
                  <a:pt x="1441983" y="3421062"/>
                </a:cubicBezTo>
                <a:cubicBezTo>
                  <a:pt x="1442981" y="3425733"/>
                  <a:pt x="1442981" y="3425733"/>
                  <a:pt x="1442981" y="3425733"/>
                </a:cubicBezTo>
                <a:cubicBezTo>
                  <a:pt x="1443979" y="3430404"/>
                  <a:pt x="1443979" y="3430404"/>
                  <a:pt x="1443979" y="3430404"/>
                </a:cubicBezTo>
                <a:cubicBezTo>
                  <a:pt x="1443979" y="3430404"/>
                  <a:pt x="1448650" y="3429407"/>
                  <a:pt x="1448650" y="3429407"/>
                </a:cubicBezTo>
                <a:cubicBezTo>
                  <a:pt x="1444977" y="3435075"/>
                  <a:pt x="1445976" y="3439745"/>
                  <a:pt x="1446973" y="3444417"/>
                </a:cubicBezTo>
                <a:cubicBezTo>
                  <a:pt x="1446973" y="3444417"/>
                  <a:pt x="1445976" y="3439745"/>
                  <a:pt x="1445976" y="3439745"/>
                </a:cubicBezTo>
                <a:cubicBezTo>
                  <a:pt x="1444296" y="3454757"/>
                  <a:pt x="1444296" y="3454757"/>
                  <a:pt x="1445295" y="3459428"/>
                </a:cubicBezTo>
                <a:cubicBezTo>
                  <a:pt x="1446294" y="3464099"/>
                  <a:pt x="1447291" y="3468769"/>
                  <a:pt x="1448290" y="3473441"/>
                </a:cubicBezTo>
                <a:cubicBezTo>
                  <a:pt x="1448290" y="3473441"/>
                  <a:pt x="1444616" y="3479111"/>
                  <a:pt x="1444616" y="3479111"/>
                </a:cubicBezTo>
                <a:cubicBezTo>
                  <a:pt x="1445615" y="3483781"/>
                  <a:pt x="1445615" y="3483781"/>
                  <a:pt x="1445615" y="3483781"/>
                </a:cubicBezTo>
                <a:cubicBezTo>
                  <a:pt x="1445615" y="3483781"/>
                  <a:pt x="1440943" y="3484778"/>
                  <a:pt x="1441943" y="3489449"/>
                </a:cubicBezTo>
                <a:cubicBezTo>
                  <a:pt x="1441943" y="3489449"/>
                  <a:pt x="1442939" y="3494121"/>
                  <a:pt x="1442939" y="3494121"/>
                </a:cubicBezTo>
                <a:cubicBezTo>
                  <a:pt x="1447611" y="3493123"/>
                  <a:pt x="1447611" y="3493123"/>
                  <a:pt x="1447611" y="3493123"/>
                </a:cubicBezTo>
                <a:cubicBezTo>
                  <a:pt x="1450603" y="3507136"/>
                  <a:pt x="1448928" y="3522147"/>
                  <a:pt x="1456592" y="3535162"/>
                </a:cubicBezTo>
                <a:cubicBezTo>
                  <a:pt x="1455594" y="3530490"/>
                  <a:pt x="1455594" y="3530490"/>
                  <a:pt x="1450922" y="3531488"/>
                </a:cubicBezTo>
                <a:cubicBezTo>
                  <a:pt x="1449926" y="3526818"/>
                  <a:pt x="1449926" y="3526818"/>
                  <a:pt x="1446252" y="3532487"/>
                </a:cubicBezTo>
                <a:cubicBezTo>
                  <a:pt x="1447250" y="3537157"/>
                  <a:pt x="1448249" y="3541828"/>
                  <a:pt x="1448249" y="3541828"/>
                </a:cubicBezTo>
                <a:cubicBezTo>
                  <a:pt x="1449247" y="3546500"/>
                  <a:pt x="1449247" y="3546500"/>
                  <a:pt x="1449247" y="3546500"/>
                </a:cubicBezTo>
                <a:cubicBezTo>
                  <a:pt x="1442897" y="3562510"/>
                  <a:pt x="1459904" y="3573529"/>
                  <a:pt x="1449883" y="3595205"/>
                </a:cubicBezTo>
                <a:cubicBezTo>
                  <a:pt x="1454554" y="3594207"/>
                  <a:pt x="1454554" y="3594207"/>
                  <a:pt x="1454554" y="3594207"/>
                </a:cubicBezTo>
                <a:cubicBezTo>
                  <a:pt x="1449883" y="3595205"/>
                  <a:pt x="1449883" y="3595205"/>
                  <a:pt x="1450880" y="3599876"/>
                </a:cubicBezTo>
                <a:cubicBezTo>
                  <a:pt x="1451878" y="3604549"/>
                  <a:pt x="1451878" y="3604549"/>
                  <a:pt x="1451878" y="3604549"/>
                </a:cubicBezTo>
                <a:cubicBezTo>
                  <a:pt x="1454873" y="3618561"/>
                  <a:pt x="1457866" y="3632574"/>
                  <a:pt x="1457866" y="3632574"/>
                </a:cubicBezTo>
                <a:cubicBezTo>
                  <a:pt x="1456608" y="3643833"/>
                  <a:pt x="1458742" y="3632388"/>
                  <a:pt x="1461993" y="3635813"/>
                </a:cubicBezTo>
                <a:lnTo>
                  <a:pt x="1465432" y="3645315"/>
                </a:lnTo>
                <a:lnTo>
                  <a:pt x="1464828" y="3645610"/>
                </a:lnTo>
                <a:lnTo>
                  <a:pt x="1458859" y="3645794"/>
                </a:lnTo>
                <a:cubicBezTo>
                  <a:pt x="1457357" y="3647335"/>
                  <a:pt x="1456688" y="3649919"/>
                  <a:pt x="1457188" y="3652257"/>
                </a:cubicBezTo>
                <a:cubicBezTo>
                  <a:pt x="1460022" y="3654092"/>
                  <a:pt x="1462528" y="3648673"/>
                  <a:pt x="1464365" y="3645838"/>
                </a:cubicBezTo>
                <a:lnTo>
                  <a:pt x="1464828" y="3645610"/>
                </a:lnTo>
                <a:lnTo>
                  <a:pt x="1465530" y="3645589"/>
                </a:lnTo>
                <a:lnTo>
                  <a:pt x="1465432" y="3645315"/>
                </a:lnTo>
                <a:lnTo>
                  <a:pt x="1466575" y="3644755"/>
                </a:lnTo>
                <a:cubicBezTo>
                  <a:pt x="1467116" y="3645862"/>
                  <a:pt x="1467447" y="3648843"/>
                  <a:pt x="1467526" y="3654930"/>
                </a:cubicBezTo>
                <a:cubicBezTo>
                  <a:pt x="1462856" y="3655929"/>
                  <a:pt x="1462856" y="3655929"/>
                  <a:pt x="1463852" y="3660600"/>
                </a:cubicBezTo>
                <a:cubicBezTo>
                  <a:pt x="1463852" y="3660600"/>
                  <a:pt x="1464851" y="3665270"/>
                  <a:pt x="1464851" y="3665270"/>
                </a:cubicBezTo>
                <a:cubicBezTo>
                  <a:pt x="1461179" y="3670939"/>
                  <a:pt x="1461179" y="3670939"/>
                  <a:pt x="1461179" y="3670939"/>
                </a:cubicBezTo>
                <a:cubicBezTo>
                  <a:pt x="1462178" y="3675610"/>
                  <a:pt x="1462178" y="3675610"/>
                  <a:pt x="1462178" y="3675610"/>
                </a:cubicBezTo>
                <a:cubicBezTo>
                  <a:pt x="1462178" y="3675610"/>
                  <a:pt x="1463175" y="3680282"/>
                  <a:pt x="1464173" y="3684953"/>
                </a:cubicBezTo>
                <a:cubicBezTo>
                  <a:pt x="1464173" y="3684953"/>
                  <a:pt x="1465171" y="3689624"/>
                  <a:pt x="1466168" y="3694296"/>
                </a:cubicBezTo>
                <a:cubicBezTo>
                  <a:pt x="1461498" y="3695293"/>
                  <a:pt x="1462496" y="3699964"/>
                  <a:pt x="1463494" y="3704634"/>
                </a:cubicBezTo>
                <a:cubicBezTo>
                  <a:pt x="1459821" y="3710304"/>
                  <a:pt x="1459821" y="3710304"/>
                  <a:pt x="1460818" y="3714976"/>
                </a:cubicBezTo>
                <a:cubicBezTo>
                  <a:pt x="1460818" y="3714976"/>
                  <a:pt x="1461815" y="3719645"/>
                  <a:pt x="1461815" y="3719645"/>
                </a:cubicBezTo>
                <a:cubicBezTo>
                  <a:pt x="1461815" y="3719645"/>
                  <a:pt x="1462814" y="3724317"/>
                  <a:pt x="1462814" y="3724317"/>
                </a:cubicBezTo>
                <a:cubicBezTo>
                  <a:pt x="1458143" y="3725314"/>
                  <a:pt x="1458143" y="3725314"/>
                  <a:pt x="1458143" y="3725314"/>
                </a:cubicBezTo>
                <a:cubicBezTo>
                  <a:pt x="1458143" y="3725314"/>
                  <a:pt x="1458143" y="3725314"/>
                  <a:pt x="1454470" y="3730983"/>
                </a:cubicBezTo>
                <a:cubicBezTo>
                  <a:pt x="1455467" y="3735654"/>
                  <a:pt x="1455467" y="3735654"/>
                  <a:pt x="1455467" y="3735654"/>
                </a:cubicBezTo>
                <a:cubicBezTo>
                  <a:pt x="1461137" y="3739328"/>
                  <a:pt x="1461137" y="3739328"/>
                  <a:pt x="1461137" y="3739328"/>
                </a:cubicBezTo>
                <a:cubicBezTo>
                  <a:pt x="1462135" y="3743998"/>
                  <a:pt x="1462135" y="3743998"/>
                  <a:pt x="1462135" y="3743998"/>
                </a:cubicBezTo>
                <a:cubicBezTo>
                  <a:pt x="1462135" y="3743998"/>
                  <a:pt x="1463132" y="3748671"/>
                  <a:pt x="1463132" y="3748671"/>
                </a:cubicBezTo>
                <a:cubicBezTo>
                  <a:pt x="1464130" y="3753341"/>
                  <a:pt x="1465128" y="3758012"/>
                  <a:pt x="1466126" y="3762683"/>
                </a:cubicBezTo>
                <a:cubicBezTo>
                  <a:pt x="1463452" y="3773022"/>
                  <a:pt x="1464449" y="3777695"/>
                  <a:pt x="1464449" y="3777695"/>
                </a:cubicBezTo>
                <a:cubicBezTo>
                  <a:pt x="1465447" y="3782365"/>
                  <a:pt x="1465447" y="3782365"/>
                  <a:pt x="1465447" y="3782365"/>
                </a:cubicBezTo>
                <a:cubicBezTo>
                  <a:pt x="1466445" y="3787036"/>
                  <a:pt x="1466445" y="3787036"/>
                  <a:pt x="1467443" y="3791707"/>
                </a:cubicBezTo>
                <a:cubicBezTo>
                  <a:pt x="1467443" y="3791707"/>
                  <a:pt x="1467443" y="3791707"/>
                  <a:pt x="1472113" y="3790710"/>
                </a:cubicBezTo>
                <a:cubicBezTo>
                  <a:pt x="1468442" y="3796379"/>
                  <a:pt x="1468442" y="3796379"/>
                  <a:pt x="1468442" y="3796379"/>
                </a:cubicBezTo>
                <a:cubicBezTo>
                  <a:pt x="1468442" y="3796379"/>
                  <a:pt x="1469439" y="3801048"/>
                  <a:pt x="1470437" y="3805720"/>
                </a:cubicBezTo>
                <a:cubicBezTo>
                  <a:pt x="1475427" y="3829075"/>
                  <a:pt x="1481096" y="3832748"/>
                  <a:pt x="1479418" y="3847759"/>
                </a:cubicBezTo>
                <a:cubicBezTo>
                  <a:pt x="1474748" y="3848756"/>
                  <a:pt x="1475745" y="3853428"/>
                  <a:pt x="1475745" y="3853428"/>
                </a:cubicBezTo>
                <a:cubicBezTo>
                  <a:pt x="1475745" y="3853428"/>
                  <a:pt x="1476743" y="3858097"/>
                  <a:pt x="1476743" y="3858097"/>
                </a:cubicBezTo>
                <a:cubicBezTo>
                  <a:pt x="1481415" y="3857100"/>
                  <a:pt x="1481415" y="3857100"/>
                  <a:pt x="1481415" y="3857100"/>
                </a:cubicBezTo>
                <a:cubicBezTo>
                  <a:pt x="1478739" y="3867441"/>
                  <a:pt x="1480735" y="3876783"/>
                  <a:pt x="1481734" y="3881454"/>
                </a:cubicBezTo>
                <a:cubicBezTo>
                  <a:pt x="1482731" y="3886125"/>
                  <a:pt x="1482731" y="3886125"/>
                  <a:pt x="1482731" y="3886125"/>
                </a:cubicBezTo>
                <a:cubicBezTo>
                  <a:pt x="1483728" y="3890795"/>
                  <a:pt x="1483728" y="3890795"/>
                  <a:pt x="1488400" y="3889796"/>
                </a:cubicBezTo>
                <a:cubicBezTo>
                  <a:pt x="1491393" y="3903810"/>
                  <a:pt x="1493389" y="3913153"/>
                  <a:pt x="1490714" y="3923492"/>
                </a:cubicBezTo>
                <a:cubicBezTo>
                  <a:pt x="1495385" y="3922494"/>
                  <a:pt x="1495385" y="3922494"/>
                  <a:pt x="1495385" y="3922494"/>
                </a:cubicBezTo>
                <a:cubicBezTo>
                  <a:pt x="1499376" y="3941178"/>
                  <a:pt x="1499376" y="3941178"/>
                  <a:pt x="1499376" y="3941178"/>
                </a:cubicBezTo>
                <a:cubicBezTo>
                  <a:pt x="1499376" y="3941178"/>
                  <a:pt x="1499376" y="3941178"/>
                  <a:pt x="1495705" y="3946848"/>
                </a:cubicBezTo>
                <a:cubicBezTo>
                  <a:pt x="1493708" y="3937506"/>
                  <a:pt x="1488039" y="3933833"/>
                  <a:pt x="1485365" y="3944173"/>
                </a:cubicBezTo>
                <a:cubicBezTo>
                  <a:pt x="1493708" y="3937506"/>
                  <a:pt x="1494026" y="3961858"/>
                  <a:pt x="1498697" y="3960861"/>
                </a:cubicBezTo>
                <a:cubicBezTo>
                  <a:pt x="1507679" y="4002900"/>
                  <a:pt x="1505683" y="3993557"/>
                  <a:pt x="1519336" y="4034599"/>
                </a:cubicBezTo>
                <a:cubicBezTo>
                  <a:pt x="1519336" y="4034599"/>
                  <a:pt x="1514664" y="4035598"/>
                  <a:pt x="1514664" y="4035598"/>
                </a:cubicBezTo>
                <a:cubicBezTo>
                  <a:pt x="1515663" y="4040268"/>
                  <a:pt x="1515663" y="4040268"/>
                  <a:pt x="1516661" y="4044938"/>
                </a:cubicBezTo>
                <a:cubicBezTo>
                  <a:pt x="1522649" y="4072964"/>
                  <a:pt x="1524644" y="4082307"/>
                  <a:pt x="1528636" y="4100992"/>
                </a:cubicBezTo>
                <a:cubicBezTo>
                  <a:pt x="1528636" y="4100992"/>
                  <a:pt x="1528636" y="4100992"/>
                  <a:pt x="1529635" y="4105662"/>
                </a:cubicBezTo>
                <a:cubicBezTo>
                  <a:pt x="1529635" y="4105662"/>
                  <a:pt x="1529635" y="4105662"/>
                  <a:pt x="1530632" y="4110333"/>
                </a:cubicBezTo>
                <a:cubicBezTo>
                  <a:pt x="1532945" y="4144028"/>
                  <a:pt x="1535303" y="4109335"/>
                  <a:pt x="1543966" y="4127021"/>
                </a:cubicBezTo>
                <a:cubicBezTo>
                  <a:pt x="1539294" y="4128018"/>
                  <a:pt x="1532945" y="4144028"/>
                  <a:pt x="1541290" y="4137361"/>
                </a:cubicBezTo>
                <a:cubicBezTo>
                  <a:pt x="1542289" y="4142032"/>
                  <a:pt x="1542289" y="4142032"/>
                  <a:pt x="1542289" y="4142032"/>
                </a:cubicBezTo>
                <a:cubicBezTo>
                  <a:pt x="1542289" y="4142032"/>
                  <a:pt x="1542289" y="4142032"/>
                  <a:pt x="1543286" y="4146702"/>
                </a:cubicBezTo>
                <a:cubicBezTo>
                  <a:pt x="1538615" y="4147700"/>
                  <a:pt x="1544284" y="4151374"/>
                  <a:pt x="1544284" y="4151374"/>
                </a:cubicBezTo>
                <a:cubicBezTo>
                  <a:pt x="1548276" y="4170059"/>
                  <a:pt x="1543605" y="4171056"/>
                  <a:pt x="1538933" y="4172054"/>
                </a:cubicBezTo>
                <a:cubicBezTo>
                  <a:pt x="1542925" y="4190739"/>
                  <a:pt x="1553266" y="4193413"/>
                  <a:pt x="1550590" y="4203753"/>
                </a:cubicBezTo>
                <a:cubicBezTo>
                  <a:pt x="1557258" y="4212097"/>
                  <a:pt x="1560251" y="4226111"/>
                  <a:pt x="1569592" y="4224113"/>
                </a:cubicBezTo>
                <a:cubicBezTo>
                  <a:pt x="1566917" y="4234454"/>
                  <a:pt x="1575581" y="4252141"/>
                  <a:pt x="1565241" y="4249466"/>
                </a:cubicBezTo>
                <a:cubicBezTo>
                  <a:pt x="1573903" y="4267151"/>
                  <a:pt x="1574584" y="4247470"/>
                  <a:pt x="1574902" y="4271822"/>
                </a:cubicBezTo>
                <a:cubicBezTo>
                  <a:pt x="1575900" y="4276494"/>
                  <a:pt x="1581569" y="4280167"/>
                  <a:pt x="1587238" y="4283840"/>
                </a:cubicBezTo>
                <a:cubicBezTo>
                  <a:pt x="1575900" y="4276494"/>
                  <a:pt x="1590549" y="4322205"/>
                  <a:pt x="1604882" y="4343564"/>
                </a:cubicBezTo>
                <a:cubicBezTo>
                  <a:pt x="1602208" y="4353904"/>
                  <a:pt x="1601209" y="4349234"/>
                  <a:pt x="1595539" y="4345560"/>
                </a:cubicBezTo>
                <a:cubicBezTo>
                  <a:pt x="1602208" y="4353904"/>
                  <a:pt x="1603205" y="4358574"/>
                  <a:pt x="1607875" y="4357577"/>
                </a:cubicBezTo>
                <a:cubicBezTo>
                  <a:pt x="1599531" y="4364244"/>
                  <a:pt x="1608874" y="4362248"/>
                  <a:pt x="1607196" y="4377259"/>
                </a:cubicBezTo>
                <a:cubicBezTo>
                  <a:pt x="1613863" y="4385603"/>
                  <a:pt x="1610870" y="4371589"/>
                  <a:pt x="1622525" y="4403290"/>
                </a:cubicBezTo>
                <a:lnTo>
                  <a:pt x="1618736" y="4400103"/>
                </a:lnTo>
                <a:lnTo>
                  <a:pt x="1614862" y="4390275"/>
                </a:lnTo>
                <a:cubicBezTo>
                  <a:pt x="1615361" y="4392610"/>
                  <a:pt x="1616110" y="4396114"/>
                  <a:pt x="1617316" y="4398908"/>
                </a:cubicBezTo>
                <a:lnTo>
                  <a:pt x="1618736" y="4400103"/>
                </a:lnTo>
                <a:lnTo>
                  <a:pt x="1625519" y="4417302"/>
                </a:lnTo>
                <a:cubicBezTo>
                  <a:pt x="1619850" y="4413630"/>
                  <a:pt x="1615180" y="4414629"/>
                  <a:pt x="1611506" y="4420296"/>
                </a:cubicBezTo>
                <a:cubicBezTo>
                  <a:pt x="1599849" y="4388597"/>
                  <a:pt x="1596856" y="4374584"/>
                  <a:pt x="1580528" y="4343884"/>
                </a:cubicBezTo>
                <a:cubicBezTo>
                  <a:pt x="1572185" y="4350550"/>
                  <a:pt x="1563522" y="4332863"/>
                  <a:pt x="1553861" y="4310507"/>
                </a:cubicBezTo>
                <a:cubicBezTo>
                  <a:pt x="1547194" y="4302163"/>
                  <a:pt x="1546194" y="4297492"/>
                  <a:pt x="1544200" y="4288151"/>
                </a:cubicBezTo>
                <a:cubicBezTo>
                  <a:pt x="1543202" y="4283479"/>
                  <a:pt x="1541206" y="4274137"/>
                  <a:pt x="1540208" y="4269467"/>
                </a:cubicBezTo>
                <a:cubicBezTo>
                  <a:pt x="1536536" y="4275134"/>
                  <a:pt x="1531226" y="4227428"/>
                  <a:pt x="1526874" y="4252779"/>
                </a:cubicBezTo>
                <a:lnTo>
                  <a:pt x="1519888" y="4220081"/>
                </a:lnTo>
                <a:cubicBezTo>
                  <a:pt x="1513902" y="4192054"/>
                  <a:pt x="1530228" y="4222756"/>
                  <a:pt x="1521566" y="4205070"/>
                </a:cubicBezTo>
                <a:cubicBezTo>
                  <a:pt x="1520568" y="4200398"/>
                  <a:pt x="1519571" y="4195728"/>
                  <a:pt x="1518573" y="4191057"/>
                </a:cubicBezTo>
                <a:cubicBezTo>
                  <a:pt x="1518573" y="4191057"/>
                  <a:pt x="1517576" y="4186384"/>
                  <a:pt x="1517576" y="4186384"/>
                </a:cubicBezTo>
                <a:cubicBezTo>
                  <a:pt x="1517576" y="4186384"/>
                  <a:pt x="1517576" y="4186384"/>
                  <a:pt x="1516577" y="4181714"/>
                </a:cubicBezTo>
                <a:cubicBezTo>
                  <a:pt x="1517576" y="4186384"/>
                  <a:pt x="1517576" y="4186384"/>
                  <a:pt x="1522245" y="4185387"/>
                </a:cubicBezTo>
                <a:cubicBezTo>
                  <a:pt x="1513583" y="4167702"/>
                  <a:pt x="1513583" y="4167702"/>
                  <a:pt x="1513583" y="4167702"/>
                </a:cubicBezTo>
                <a:cubicBezTo>
                  <a:pt x="1517256" y="4162033"/>
                  <a:pt x="1517256" y="4162033"/>
                  <a:pt x="1517256" y="4162033"/>
                </a:cubicBezTo>
                <a:cubicBezTo>
                  <a:pt x="1517256" y="4162033"/>
                  <a:pt x="1517256" y="4162033"/>
                  <a:pt x="1516257" y="4157362"/>
                </a:cubicBezTo>
                <a:cubicBezTo>
                  <a:pt x="1515260" y="4152691"/>
                  <a:pt x="1515260" y="4152691"/>
                  <a:pt x="1515260" y="4152691"/>
                </a:cubicBezTo>
                <a:cubicBezTo>
                  <a:pt x="1514261" y="4148019"/>
                  <a:pt x="1509591" y="4149018"/>
                  <a:pt x="1509591" y="4149018"/>
                </a:cubicBezTo>
                <a:cubicBezTo>
                  <a:pt x="1509271" y="4124666"/>
                  <a:pt x="1504602" y="4125663"/>
                  <a:pt x="1503605" y="4120992"/>
                </a:cubicBezTo>
                <a:cubicBezTo>
                  <a:pt x="1503605" y="4120992"/>
                  <a:pt x="1497934" y="4117319"/>
                  <a:pt x="1497934" y="4117319"/>
                </a:cubicBezTo>
                <a:cubicBezTo>
                  <a:pt x="1494941" y="4103305"/>
                  <a:pt x="1496618" y="4088295"/>
                  <a:pt x="1491948" y="4089292"/>
                </a:cubicBezTo>
                <a:cubicBezTo>
                  <a:pt x="1490948" y="4084621"/>
                  <a:pt x="1490948" y="4084621"/>
                  <a:pt x="1490948" y="4084621"/>
                </a:cubicBezTo>
                <a:cubicBezTo>
                  <a:pt x="1490948" y="4084621"/>
                  <a:pt x="1489951" y="4079950"/>
                  <a:pt x="1489951" y="4079950"/>
                </a:cubicBezTo>
                <a:cubicBezTo>
                  <a:pt x="1486277" y="4085620"/>
                  <a:pt x="1486277" y="4085620"/>
                  <a:pt x="1486277" y="4085620"/>
                </a:cubicBezTo>
                <a:cubicBezTo>
                  <a:pt x="1491629" y="4064938"/>
                  <a:pt x="1478973" y="4028571"/>
                  <a:pt x="1475301" y="4034238"/>
                </a:cubicBezTo>
                <a:cubicBezTo>
                  <a:pt x="1480970" y="4037911"/>
                  <a:pt x="1477297" y="4043581"/>
                  <a:pt x="1478294" y="4048252"/>
                </a:cubicBezTo>
                <a:cubicBezTo>
                  <a:pt x="1476299" y="4038909"/>
                  <a:pt x="1470629" y="4035237"/>
                  <a:pt x="1470629" y="4035237"/>
                </a:cubicBezTo>
                <a:cubicBezTo>
                  <a:pt x="1473623" y="4049251"/>
                  <a:pt x="1473623" y="4049251"/>
                  <a:pt x="1473623" y="4049251"/>
                </a:cubicBezTo>
                <a:cubicBezTo>
                  <a:pt x="1473623" y="4049251"/>
                  <a:pt x="1468953" y="4050248"/>
                  <a:pt x="1467954" y="4045576"/>
                </a:cubicBezTo>
                <a:cubicBezTo>
                  <a:pt x="1464282" y="4051246"/>
                  <a:pt x="1465279" y="4055915"/>
                  <a:pt x="1469951" y="4054918"/>
                </a:cubicBezTo>
                <a:cubicBezTo>
                  <a:pt x="1469951" y="4054918"/>
                  <a:pt x="1469951" y="4054918"/>
                  <a:pt x="1470949" y="4059589"/>
                </a:cubicBezTo>
                <a:cubicBezTo>
                  <a:pt x="1464600" y="4075598"/>
                  <a:pt x="1456256" y="4082266"/>
                  <a:pt x="1463242" y="4114962"/>
                </a:cubicBezTo>
                <a:cubicBezTo>
                  <a:pt x="1464239" y="4119633"/>
                  <a:pt x="1464239" y="4119633"/>
                  <a:pt x="1465238" y="4124305"/>
                </a:cubicBezTo>
                <a:cubicBezTo>
                  <a:pt x="1459568" y="4120631"/>
                  <a:pt x="1459568" y="4120631"/>
                  <a:pt x="1454896" y="4121629"/>
                </a:cubicBezTo>
                <a:cubicBezTo>
                  <a:pt x="1453899" y="4116958"/>
                  <a:pt x="1453899" y="4116958"/>
                  <a:pt x="1452901" y="4112288"/>
                </a:cubicBezTo>
                <a:cubicBezTo>
                  <a:pt x="1448230" y="4113286"/>
                  <a:pt x="1447233" y="4108614"/>
                  <a:pt x="1448230" y="4113286"/>
                </a:cubicBezTo>
                <a:cubicBezTo>
                  <a:pt x="1448230" y="4113286"/>
                  <a:pt x="1449228" y="4117957"/>
                  <a:pt x="1449228" y="4117957"/>
                </a:cubicBezTo>
                <a:cubicBezTo>
                  <a:pt x="1437573" y="4086258"/>
                  <a:pt x="1439250" y="4071246"/>
                  <a:pt x="1426595" y="4034876"/>
                </a:cubicBezTo>
                <a:cubicBezTo>
                  <a:pt x="1432264" y="4038549"/>
                  <a:pt x="1433262" y="4043220"/>
                  <a:pt x="1432264" y="4038549"/>
                </a:cubicBezTo>
                <a:cubicBezTo>
                  <a:pt x="1432264" y="4038549"/>
                  <a:pt x="1435937" y="4032880"/>
                  <a:pt x="1435937" y="4032880"/>
                </a:cubicBezTo>
                <a:lnTo>
                  <a:pt x="1437931" y="4042221"/>
                </a:lnTo>
                <a:cubicBezTo>
                  <a:pt x="1437613" y="4017869"/>
                  <a:pt x="1434620" y="4003856"/>
                  <a:pt x="1426954" y="3990842"/>
                </a:cubicBezTo>
                <a:cubicBezTo>
                  <a:pt x="1426954" y="3990842"/>
                  <a:pt x="1426954" y="3990842"/>
                  <a:pt x="1431626" y="3989844"/>
                </a:cubicBezTo>
                <a:lnTo>
                  <a:pt x="1430629" y="3985172"/>
                </a:lnTo>
                <a:cubicBezTo>
                  <a:pt x="1429630" y="3980499"/>
                  <a:pt x="1429630" y="3980499"/>
                  <a:pt x="1428631" y="3975830"/>
                </a:cubicBezTo>
                <a:cubicBezTo>
                  <a:pt x="1421965" y="3967486"/>
                  <a:pt x="1422644" y="3947804"/>
                  <a:pt x="1421646" y="3943133"/>
                </a:cubicBezTo>
                <a:cubicBezTo>
                  <a:pt x="1421646" y="3943133"/>
                  <a:pt x="1420648" y="3938462"/>
                  <a:pt x="1420648" y="3938462"/>
                </a:cubicBezTo>
                <a:cubicBezTo>
                  <a:pt x="1419652" y="3933790"/>
                  <a:pt x="1419652" y="3933790"/>
                  <a:pt x="1419652" y="3933790"/>
                </a:cubicBezTo>
                <a:cubicBezTo>
                  <a:pt x="1411985" y="3920775"/>
                  <a:pt x="1410669" y="3891751"/>
                  <a:pt x="1405000" y="3888080"/>
                </a:cubicBezTo>
                <a:cubicBezTo>
                  <a:pt x="1405000" y="3888080"/>
                  <a:pt x="1404002" y="3883408"/>
                  <a:pt x="1404002" y="3883408"/>
                </a:cubicBezTo>
                <a:cubicBezTo>
                  <a:pt x="1404002" y="3883408"/>
                  <a:pt x="1403004" y="3878736"/>
                  <a:pt x="1403004" y="3878736"/>
                </a:cubicBezTo>
                <a:cubicBezTo>
                  <a:pt x="1402006" y="3874066"/>
                  <a:pt x="1401007" y="3869395"/>
                  <a:pt x="1401007" y="3869395"/>
                </a:cubicBezTo>
                <a:cubicBezTo>
                  <a:pt x="1396337" y="3870392"/>
                  <a:pt x="1396337" y="3870392"/>
                  <a:pt x="1398335" y="3879735"/>
                </a:cubicBezTo>
                <a:cubicBezTo>
                  <a:pt x="1398335" y="3879735"/>
                  <a:pt x="1393662" y="3880734"/>
                  <a:pt x="1394660" y="3885404"/>
                </a:cubicBezTo>
                <a:cubicBezTo>
                  <a:pt x="1397336" y="3875064"/>
                  <a:pt x="1391667" y="3871391"/>
                  <a:pt x="1390668" y="3866720"/>
                </a:cubicBezTo>
                <a:cubicBezTo>
                  <a:pt x="1395340" y="3865721"/>
                  <a:pt x="1395340" y="3865721"/>
                  <a:pt x="1395340" y="3865721"/>
                </a:cubicBezTo>
                <a:cubicBezTo>
                  <a:pt x="1395340" y="3865721"/>
                  <a:pt x="1394342" y="3861051"/>
                  <a:pt x="1394342" y="3861051"/>
                </a:cubicBezTo>
                <a:cubicBezTo>
                  <a:pt x="1393344" y="3856381"/>
                  <a:pt x="1393344" y="3856381"/>
                  <a:pt x="1393344" y="3856381"/>
                </a:cubicBezTo>
                <a:cubicBezTo>
                  <a:pt x="1388672" y="3857379"/>
                  <a:pt x="1388672" y="3857379"/>
                  <a:pt x="1388672" y="3857379"/>
                </a:cubicBezTo>
                <a:cubicBezTo>
                  <a:pt x="1384681" y="3838693"/>
                  <a:pt x="1390351" y="3842367"/>
                  <a:pt x="1393024" y="3832027"/>
                </a:cubicBezTo>
                <a:cubicBezTo>
                  <a:pt x="1388354" y="3833025"/>
                  <a:pt x="1385361" y="3819012"/>
                  <a:pt x="1380689" y="3820009"/>
                </a:cubicBezTo>
                <a:cubicBezTo>
                  <a:pt x="1388354" y="3833025"/>
                  <a:pt x="1375339" y="3840689"/>
                  <a:pt x="1383004" y="3853705"/>
                </a:cubicBezTo>
                <a:cubicBezTo>
                  <a:pt x="1385679" y="3843366"/>
                  <a:pt x="1386677" y="3848036"/>
                  <a:pt x="1388672" y="3857379"/>
                </a:cubicBezTo>
                <a:cubicBezTo>
                  <a:pt x="1384002" y="3858376"/>
                  <a:pt x="1384002" y="3858376"/>
                  <a:pt x="1384002" y="3858376"/>
                </a:cubicBezTo>
                <a:cubicBezTo>
                  <a:pt x="1384002" y="3858376"/>
                  <a:pt x="1384002" y="3858376"/>
                  <a:pt x="1385000" y="3863047"/>
                </a:cubicBezTo>
                <a:cubicBezTo>
                  <a:pt x="1385000" y="3863047"/>
                  <a:pt x="1385998" y="3867719"/>
                  <a:pt x="1385998" y="3867719"/>
                </a:cubicBezTo>
                <a:cubicBezTo>
                  <a:pt x="1390668" y="3866720"/>
                  <a:pt x="1390668" y="3866720"/>
                  <a:pt x="1390668" y="3866720"/>
                </a:cubicBezTo>
                <a:cubicBezTo>
                  <a:pt x="1393503" y="3868555"/>
                  <a:pt x="1393334" y="3873478"/>
                  <a:pt x="1393163" y="3878397"/>
                </a:cubicBezTo>
                <a:lnTo>
                  <a:pt x="1394660" y="3885404"/>
                </a:lnTo>
                <a:lnTo>
                  <a:pt x="1395658" y="3890075"/>
                </a:lnTo>
                <a:cubicBezTo>
                  <a:pt x="1390987" y="3891074"/>
                  <a:pt x="1390987" y="3891074"/>
                  <a:pt x="1390987" y="3891074"/>
                </a:cubicBezTo>
                <a:cubicBezTo>
                  <a:pt x="1390987" y="3891074"/>
                  <a:pt x="1390987" y="3891074"/>
                  <a:pt x="1391984" y="3895744"/>
                </a:cubicBezTo>
                <a:cubicBezTo>
                  <a:pt x="1392983" y="3900415"/>
                  <a:pt x="1392983" y="3900415"/>
                  <a:pt x="1392983" y="3900415"/>
                </a:cubicBezTo>
                <a:cubicBezTo>
                  <a:pt x="1396296" y="3938780"/>
                  <a:pt x="1411944" y="3989163"/>
                  <a:pt x="1420606" y="4006850"/>
                </a:cubicBezTo>
                <a:cubicBezTo>
                  <a:pt x="1420606" y="4006850"/>
                  <a:pt x="1420606" y="4006850"/>
                  <a:pt x="1415936" y="4007847"/>
                </a:cubicBezTo>
                <a:cubicBezTo>
                  <a:pt x="1415936" y="4007847"/>
                  <a:pt x="1416933" y="4012520"/>
                  <a:pt x="1417931" y="4017190"/>
                </a:cubicBezTo>
                <a:cubicBezTo>
                  <a:pt x="1427591" y="4039547"/>
                  <a:pt x="1420924" y="4031202"/>
                  <a:pt x="1421923" y="4035875"/>
                </a:cubicBezTo>
                <a:cubicBezTo>
                  <a:pt x="1429588" y="4048889"/>
                  <a:pt x="1442562" y="4109612"/>
                  <a:pt x="1437890" y="4110609"/>
                </a:cubicBezTo>
                <a:cubicBezTo>
                  <a:pt x="1447551" y="4132968"/>
                  <a:pt x="1443877" y="4138635"/>
                  <a:pt x="1458528" y="4184349"/>
                </a:cubicBezTo>
                <a:cubicBezTo>
                  <a:pt x="1461522" y="4198361"/>
                  <a:pt x="1459845" y="4213371"/>
                  <a:pt x="1462839" y="4227385"/>
                </a:cubicBezTo>
                <a:cubicBezTo>
                  <a:pt x="1460164" y="4237725"/>
                  <a:pt x="1454494" y="4234052"/>
                  <a:pt x="1456490" y="4243395"/>
                </a:cubicBezTo>
                <a:cubicBezTo>
                  <a:pt x="1453136" y="4273416"/>
                  <a:pt x="1466788" y="4314457"/>
                  <a:pt x="1468105" y="4343482"/>
                </a:cubicBezTo>
                <a:cubicBezTo>
                  <a:pt x="1469102" y="4348152"/>
                  <a:pt x="1462436" y="4339808"/>
                  <a:pt x="1461439" y="4335137"/>
                </a:cubicBezTo>
                <a:cubicBezTo>
                  <a:pt x="1459761" y="4350148"/>
                  <a:pt x="1471736" y="4406199"/>
                  <a:pt x="1454730" y="4395182"/>
                </a:cubicBezTo>
                <a:cubicBezTo>
                  <a:pt x="1448063" y="4386836"/>
                  <a:pt x="1448063" y="4386836"/>
                  <a:pt x="1448063" y="4386836"/>
                </a:cubicBezTo>
                <a:cubicBezTo>
                  <a:pt x="1450058" y="4396179"/>
                  <a:pt x="1450058" y="4396179"/>
                  <a:pt x="1450058" y="4396179"/>
                </a:cubicBezTo>
                <a:cubicBezTo>
                  <a:pt x="1437723" y="4384161"/>
                  <a:pt x="1432733" y="4360806"/>
                  <a:pt x="1422075" y="4333778"/>
                </a:cubicBezTo>
                <a:cubicBezTo>
                  <a:pt x="1419080" y="4319766"/>
                  <a:pt x="1416086" y="4305753"/>
                  <a:pt x="1413412" y="4316093"/>
                </a:cubicBezTo>
                <a:cubicBezTo>
                  <a:pt x="1412414" y="4311422"/>
                  <a:pt x="1412414" y="4311422"/>
                  <a:pt x="1412414" y="4311422"/>
                </a:cubicBezTo>
                <a:cubicBezTo>
                  <a:pt x="1407741" y="4312421"/>
                  <a:pt x="1407741" y="4312421"/>
                  <a:pt x="1407741" y="4312421"/>
                </a:cubicBezTo>
                <a:cubicBezTo>
                  <a:pt x="1398400" y="4314415"/>
                  <a:pt x="1404748" y="4298407"/>
                  <a:pt x="1402752" y="4289064"/>
                </a:cubicBezTo>
                <a:cubicBezTo>
                  <a:pt x="1400078" y="4299405"/>
                  <a:pt x="1390415" y="4277046"/>
                  <a:pt x="1393410" y="4291060"/>
                </a:cubicBezTo>
                <a:cubicBezTo>
                  <a:pt x="1399079" y="4294733"/>
                  <a:pt x="1401076" y="4304075"/>
                  <a:pt x="1396404" y="4305073"/>
                </a:cubicBezTo>
                <a:cubicBezTo>
                  <a:pt x="1402074" y="4308745"/>
                  <a:pt x="1404069" y="4318088"/>
                  <a:pt x="1407063" y="4332102"/>
                </a:cubicBezTo>
                <a:cubicBezTo>
                  <a:pt x="1396043" y="4349108"/>
                  <a:pt x="1404346" y="4410830"/>
                  <a:pt x="1419993" y="4461213"/>
                </a:cubicBezTo>
                <a:cubicBezTo>
                  <a:pt x="1416321" y="4466881"/>
                  <a:pt x="1416321" y="4466881"/>
                  <a:pt x="1412648" y="4472550"/>
                </a:cubicBezTo>
                <a:cubicBezTo>
                  <a:pt x="1406978" y="4468877"/>
                  <a:pt x="1405981" y="4464205"/>
                  <a:pt x="1404983" y="4459535"/>
                </a:cubicBezTo>
                <a:cubicBezTo>
                  <a:pt x="1404983" y="4459535"/>
                  <a:pt x="1403985" y="4454865"/>
                  <a:pt x="1403985" y="4454865"/>
                </a:cubicBezTo>
                <a:cubicBezTo>
                  <a:pt x="1403985" y="4454865"/>
                  <a:pt x="1398316" y="4451189"/>
                  <a:pt x="1398316" y="4451189"/>
                </a:cubicBezTo>
                <a:cubicBezTo>
                  <a:pt x="1398316" y="4451189"/>
                  <a:pt x="1398316" y="4451189"/>
                  <a:pt x="1399315" y="4455862"/>
                </a:cubicBezTo>
                <a:cubicBezTo>
                  <a:pt x="1399315" y="4455862"/>
                  <a:pt x="1400312" y="4460533"/>
                  <a:pt x="1400312" y="4460533"/>
                </a:cubicBezTo>
                <a:cubicBezTo>
                  <a:pt x="1400312" y="4460533"/>
                  <a:pt x="1394644" y="4456859"/>
                  <a:pt x="1393645" y="4452188"/>
                </a:cubicBezTo>
                <a:cubicBezTo>
                  <a:pt x="1391649" y="4442847"/>
                  <a:pt x="1390651" y="4438176"/>
                  <a:pt x="1388655" y="4428834"/>
                </a:cubicBezTo>
                <a:lnTo>
                  <a:pt x="1396421" y="4442316"/>
                </a:lnTo>
                <a:lnTo>
                  <a:pt x="1397319" y="4446519"/>
                </a:lnTo>
                <a:cubicBezTo>
                  <a:pt x="1403485" y="4452529"/>
                  <a:pt x="1401820" y="4450442"/>
                  <a:pt x="1398362" y="4445687"/>
                </a:cubicBezTo>
                <a:lnTo>
                  <a:pt x="1396421" y="4442316"/>
                </a:lnTo>
                <a:lnTo>
                  <a:pt x="1394700" y="4434259"/>
                </a:lnTo>
                <a:cubicBezTo>
                  <a:pt x="1394325" y="4432507"/>
                  <a:pt x="1394325" y="4432507"/>
                  <a:pt x="1394325" y="4432507"/>
                </a:cubicBezTo>
                <a:cubicBezTo>
                  <a:pt x="1394325" y="4432507"/>
                  <a:pt x="1398995" y="4431508"/>
                  <a:pt x="1398995" y="4431508"/>
                </a:cubicBezTo>
                <a:cubicBezTo>
                  <a:pt x="1398995" y="4431508"/>
                  <a:pt x="1398995" y="4431508"/>
                  <a:pt x="1397996" y="4426838"/>
                </a:cubicBezTo>
                <a:cubicBezTo>
                  <a:pt x="1397996" y="4426838"/>
                  <a:pt x="1397000" y="4422167"/>
                  <a:pt x="1397000" y="4422167"/>
                </a:cubicBezTo>
                <a:cubicBezTo>
                  <a:pt x="1393327" y="4427837"/>
                  <a:pt x="1392329" y="4423164"/>
                  <a:pt x="1392329" y="4423164"/>
                </a:cubicBezTo>
                <a:cubicBezTo>
                  <a:pt x="1391330" y="4418493"/>
                  <a:pt x="1390333" y="4413823"/>
                  <a:pt x="1385662" y="4414822"/>
                </a:cubicBezTo>
                <a:cubicBezTo>
                  <a:pt x="1384664" y="4410150"/>
                  <a:pt x="1384664" y="4410150"/>
                  <a:pt x="1384664" y="4410150"/>
                </a:cubicBezTo>
                <a:cubicBezTo>
                  <a:pt x="1389336" y="4409152"/>
                  <a:pt x="1388338" y="4404480"/>
                  <a:pt x="1383666" y="4405478"/>
                </a:cubicBezTo>
                <a:cubicBezTo>
                  <a:pt x="1382668" y="4400808"/>
                  <a:pt x="1380424" y="4390299"/>
                  <a:pt x="1378801" y="4382708"/>
                </a:cubicBezTo>
                <a:lnTo>
                  <a:pt x="1377677" y="4377453"/>
                </a:lnTo>
                <a:cubicBezTo>
                  <a:pt x="1379673" y="4386795"/>
                  <a:pt x="1377996" y="4401807"/>
                  <a:pt x="1377996" y="4401807"/>
                </a:cubicBezTo>
                <a:cubicBezTo>
                  <a:pt x="1375004" y="4387793"/>
                  <a:pt x="1367339" y="4374777"/>
                  <a:pt x="1364344" y="4360763"/>
                </a:cubicBezTo>
                <a:cubicBezTo>
                  <a:pt x="1357100" y="4343998"/>
                  <a:pt x="1355467" y="4353504"/>
                  <a:pt x="1349899" y="4354235"/>
                </a:cubicBezTo>
                <a:lnTo>
                  <a:pt x="1345078" y="4351907"/>
                </a:lnTo>
                <a:lnTo>
                  <a:pt x="1348800" y="4372250"/>
                </a:lnTo>
                <a:cubicBezTo>
                  <a:pt x="1354182" y="4389739"/>
                  <a:pt x="1362927" y="4405884"/>
                  <a:pt x="1379072" y="4419338"/>
                </a:cubicBezTo>
                <a:cubicBezTo>
                  <a:pt x="1389836" y="4430100"/>
                  <a:pt x="1387145" y="4440864"/>
                  <a:pt x="1389836" y="4454318"/>
                </a:cubicBezTo>
                <a:cubicBezTo>
                  <a:pt x="1389836" y="4481225"/>
                  <a:pt x="1395218" y="4505441"/>
                  <a:pt x="1411363" y="4524275"/>
                </a:cubicBezTo>
                <a:cubicBezTo>
                  <a:pt x="1451727" y="4567327"/>
                  <a:pt x="1482001" y="4616433"/>
                  <a:pt x="1509583" y="4667558"/>
                </a:cubicBezTo>
                <a:lnTo>
                  <a:pt x="1577273" y="4795718"/>
                </a:lnTo>
                <a:lnTo>
                  <a:pt x="1579917" y="4798245"/>
                </a:lnTo>
                <a:cubicBezTo>
                  <a:pt x="1584587" y="4797247"/>
                  <a:pt x="1580594" y="4778563"/>
                  <a:pt x="1576604" y="4759879"/>
                </a:cubicBezTo>
                <a:cubicBezTo>
                  <a:pt x="1609577" y="4845636"/>
                  <a:pt x="1674569" y="4944085"/>
                  <a:pt x="1731897" y="5029523"/>
                </a:cubicBezTo>
                <a:lnTo>
                  <a:pt x="1728521" y="5034733"/>
                </a:lnTo>
                <a:lnTo>
                  <a:pt x="1864742" y="5210497"/>
                </a:lnTo>
                <a:lnTo>
                  <a:pt x="1960966" y="5314141"/>
                </a:lnTo>
                <a:lnTo>
                  <a:pt x="1964240" y="5316895"/>
                </a:lnTo>
                <a:lnTo>
                  <a:pt x="1966833" y="5320459"/>
                </a:lnTo>
                <a:lnTo>
                  <a:pt x="2003292" y="5359731"/>
                </a:lnTo>
                <a:lnTo>
                  <a:pt x="2005134" y="5358985"/>
                </a:lnTo>
                <a:cubicBezTo>
                  <a:pt x="2006603" y="5359434"/>
                  <a:pt x="2009083" y="5361041"/>
                  <a:pt x="2013584" y="5364962"/>
                </a:cubicBezTo>
                <a:cubicBezTo>
                  <a:pt x="2007915" y="5361289"/>
                  <a:pt x="2008414" y="5363625"/>
                  <a:pt x="2011996" y="5368965"/>
                </a:cubicBezTo>
                <a:lnTo>
                  <a:pt x="2012621" y="5369779"/>
                </a:lnTo>
                <a:lnTo>
                  <a:pt x="2021956" y="5379834"/>
                </a:lnTo>
                <a:lnTo>
                  <a:pt x="2059336" y="5413704"/>
                </a:lnTo>
                <a:lnTo>
                  <a:pt x="2059384" y="5410736"/>
                </a:lnTo>
                <a:cubicBezTo>
                  <a:pt x="2056760" y="5407022"/>
                  <a:pt x="2053427" y="5402851"/>
                  <a:pt x="2055262" y="5400017"/>
                </a:cubicBezTo>
                <a:cubicBezTo>
                  <a:pt x="2064764" y="5410196"/>
                  <a:pt x="2067179" y="5415787"/>
                  <a:pt x="2068636" y="5419749"/>
                </a:cubicBezTo>
                <a:lnTo>
                  <a:pt x="2074568" y="5427506"/>
                </a:lnTo>
                <a:lnTo>
                  <a:pt x="2093075" y="5444275"/>
                </a:lnTo>
                <a:lnTo>
                  <a:pt x="2096976" y="5446663"/>
                </a:lnTo>
                <a:lnTo>
                  <a:pt x="2101272" y="5451702"/>
                </a:lnTo>
                <a:lnTo>
                  <a:pt x="2190614" y="5532655"/>
                </a:lnTo>
                <a:lnTo>
                  <a:pt x="2190957" y="5532205"/>
                </a:lnTo>
                <a:lnTo>
                  <a:pt x="2192913" y="5534621"/>
                </a:lnTo>
                <a:lnTo>
                  <a:pt x="2345065" y="5651238"/>
                </a:lnTo>
                <a:lnTo>
                  <a:pt x="2345801" y="5651144"/>
                </a:lnTo>
                <a:cubicBezTo>
                  <a:pt x="2348510" y="5652397"/>
                  <a:pt x="2351344" y="5654233"/>
                  <a:pt x="2353680" y="5653734"/>
                </a:cubicBezTo>
                <a:cubicBezTo>
                  <a:pt x="2353680" y="5653734"/>
                  <a:pt x="2354677" y="5658406"/>
                  <a:pt x="2354677" y="5658406"/>
                </a:cubicBezTo>
                <a:lnTo>
                  <a:pt x="2354729" y="5658644"/>
                </a:lnTo>
                <a:lnTo>
                  <a:pt x="2365695" y="5667049"/>
                </a:lnTo>
                <a:lnTo>
                  <a:pt x="2371685" y="5669425"/>
                </a:lnTo>
                <a:cubicBezTo>
                  <a:pt x="2371685" y="5669425"/>
                  <a:pt x="2376356" y="5668427"/>
                  <a:pt x="2370688" y="5664753"/>
                </a:cubicBezTo>
                <a:cubicBezTo>
                  <a:pt x="2369689" y="5660084"/>
                  <a:pt x="2369689" y="5660084"/>
                  <a:pt x="2369689" y="5660084"/>
                </a:cubicBezTo>
                <a:cubicBezTo>
                  <a:pt x="2386696" y="5671101"/>
                  <a:pt x="2367015" y="5670422"/>
                  <a:pt x="2387695" y="5675773"/>
                </a:cubicBezTo>
                <a:cubicBezTo>
                  <a:pt x="2388692" y="5680444"/>
                  <a:pt x="2388692" y="5680444"/>
                  <a:pt x="2388692" y="5680444"/>
                </a:cubicBezTo>
                <a:cubicBezTo>
                  <a:pt x="2389690" y="5685115"/>
                  <a:pt x="2389690" y="5685115"/>
                  <a:pt x="2394361" y="5684116"/>
                </a:cubicBezTo>
                <a:cubicBezTo>
                  <a:pt x="2400030" y="5687790"/>
                  <a:pt x="2400030" y="5687790"/>
                  <a:pt x="2400030" y="5687790"/>
                </a:cubicBezTo>
                <a:cubicBezTo>
                  <a:pt x="2402865" y="5689627"/>
                  <a:pt x="2404282" y="5690545"/>
                  <a:pt x="2405825" y="5692047"/>
                </a:cubicBezTo>
                <a:lnTo>
                  <a:pt x="2409797" y="5696759"/>
                </a:lnTo>
                <a:lnTo>
                  <a:pt x="2414794" y="5700011"/>
                </a:lnTo>
                <a:lnTo>
                  <a:pt x="2432881" y="5701530"/>
                </a:lnTo>
                <a:cubicBezTo>
                  <a:pt x="2440053" y="5703661"/>
                  <a:pt x="2445223" y="5704998"/>
                  <a:pt x="2441390" y="5698491"/>
                </a:cubicBezTo>
                <a:cubicBezTo>
                  <a:pt x="2439054" y="5698990"/>
                  <a:pt x="2435053" y="5697402"/>
                  <a:pt x="2430801" y="5694648"/>
                </a:cubicBezTo>
                <a:lnTo>
                  <a:pt x="2423109" y="5687744"/>
                </a:lnTo>
                <a:lnTo>
                  <a:pt x="2429054" y="5686473"/>
                </a:lnTo>
                <a:cubicBezTo>
                  <a:pt x="2457400" y="5704839"/>
                  <a:pt x="2485743" y="5723205"/>
                  <a:pt x="2503749" y="5738894"/>
                </a:cubicBezTo>
                <a:cubicBezTo>
                  <a:pt x="2504747" y="5743565"/>
                  <a:pt x="2509419" y="5742568"/>
                  <a:pt x="2509419" y="5742568"/>
                </a:cubicBezTo>
                <a:cubicBezTo>
                  <a:pt x="2527423" y="5758257"/>
                  <a:pt x="2493408" y="5736220"/>
                  <a:pt x="2500075" y="5744562"/>
                </a:cubicBezTo>
                <a:cubicBezTo>
                  <a:pt x="2521754" y="5754584"/>
                  <a:pt x="2517083" y="5755583"/>
                  <a:pt x="2519077" y="5764924"/>
                </a:cubicBezTo>
                <a:cubicBezTo>
                  <a:pt x="2539757" y="5770275"/>
                  <a:pt x="2548422" y="5787961"/>
                  <a:pt x="2540756" y="5774946"/>
                </a:cubicBezTo>
                <a:cubicBezTo>
                  <a:pt x="2545427" y="5773948"/>
                  <a:pt x="2545427" y="5773948"/>
                  <a:pt x="2545427" y="5773948"/>
                </a:cubicBezTo>
                <a:cubicBezTo>
                  <a:pt x="2550097" y="5772950"/>
                  <a:pt x="2550097" y="5772950"/>
                  <a:pt x="2550097" y="5772950"/>
                </a:cubicBezTo>
                <a:cubicBezTo>
                  <a:pt x="2555767" y="5776622"/>
                  <a:pt x="2566107" y="5779297"/>
                  <a:pt x="2572773" y="5787641"/>
                </a:cubicBezTo>
                <a:cubicBezTo>
                  <a:pt x="2571776" y="5782971"/>
                  <a:pt x="2576447" y="5781973"/>
                  <a:pt x="2582118" y="5785645"/>
                </a:cubicBezTo>
                <a:cubicBezTo>
                  <a:pt x="2602796" y="5790996"/>
                  <a:pt x="2623796" y="5820700"/>
                  <a:pt x="2650143" y="5829723"/>
                </a:cubicBezTo>
                <a:cubicBezTo>
                  <a:pt x="2656810" y="5838067"/>
                  <a:pt x="2660484" y="5832397"/>
                  <a:pt x="2670824" y="5835072"/>
                </a:cubicBezTo>
                <a:cubicBezTo>
                  <a:pt x="2670824" y="5835072"/>
                  <a:pt x="2677490" y="5843417"/>
                  <a:pt x="2684158" y="5851761"/>
                </a:cubicBezTo>
                <a:cubicBezTo>
                  <a:pt x="2739850" y="5883820"/>
                  <a:pt x="2819895" y="5915562"/>
                  <a:pt x="2874588" y="5942950"/>
                </a:cubicBezTo>
                <a:cubicBezTo>
                  <a:pt x="2901935" y="5956644"/>
                  <a:pt x="2923613" y="5966665"/>
                  <a:pt x="2956629" y="5984033"/>
                </a:cubicBezTo>
                <a:cubicBezTo>
                  <a:pt x="2966969" y="5986708"/>
                  <a:pt x="2992320" y="5991060"/>
                  <a:pt x="3003657" y="5998405"/>
                </a:cubicBezTo>
                <a:cubicBezTo>
                  <a:pt x="3003657" y="5998405"/>
                  <a:pt x="3010325" y="6006750"/>
                  <a:pt x="3010325" y="6006750"/>
                </a:cubicBezTo>
                <a:cubicBezTo>
                  <a:pt x="3036674" y="6015773"/>
                  <a:pt x="3035676" y="6011102"/>
                  <a:pt x="3052682" y="6022121"/>
                </a:cubicBezTo>
                <a:cubicBezTo>
                  <a:pt x="3041345" y="6014776"/>
                  <a:pt x="3101709" y="6045837"/>
                  <a:pt x="3132727" y="6053863"/>
                </a:cubicBezTo>
                <a:cubicBezTo>
                  <a:pt x="3181752" y="6077579"/>
                  <a:pt x="3248465" y="6092630"/>
                  <a:pt x="3306831" y="6114351"/>
                </a:cubicBezTo>
                <a:cubicBezTo>
                  <a:pt x="3332182" y="6118703"/>
                  <a:pt x="3368871" y="6130401"/>
                  <a:pt x="3409233" y="6136431"/>
                </a:cubicBezTo>
                <a:cubicBezTo>
                  <a:pt x="3450593" y="6147132"/>
                  <a:pt x="3495627" y="6152162"/>
                  <a:pt x="3520977" y="6156515"/>
                </a:cubicBezTo>
                <a:cubicBezTo>
                  <a:pt x="3591361" y="6165899"/>
                  <a:pt x="3648729" y="6182948"/>
                  <a:pt x="3704103" y="6190654"/>
                </a:cubicBezTo>
                <a:cubicBezTo>
                  <a:pt x="3743467" y="6192014"/>
                  <a:pt x="3797843" y="6195048"/>
                  <a:pt x="3841878" y="6195409"/>
                </a:cubicBezTo>
                <a:cubicBezTo>
                  <a:pt x="3868226" y="6204433"/>
                  <a:pt x="3901921" y="6202118"/>
                  <a:pt x="3935617" y="6199803"/>
                </a:cubicBezTo>
                <a:cubicBezTo>
                  <a:pt x="3952624" y="6210822"/>
                  <a:pt x="4001331" y="6210186"/>
                  <a:pt x="4050037" y="6209548"/>
                </a:cubicBezTo>
                <a:cubicBezTo>
                  <a:pt x="4098742" y="6208910"/>
                  <a:pt x="4147449" y="6208274"/>
                  <a:pt x="4164456" y="6219291"/>
                </a:cubicBezTo>
                <a:cubicBezTo>
                  <a:pt x="4178470" y="6216298"/>
                  <a:pt x="4202823" y="6215980"/>
                  <a:pt x="4208491" y="6219652"/>
                </a:cubicBezTo>
                <a:cubicBezTo>
                  <a:pt x="4220508" y="6207318"/>
                  <a:pt x="4273885" y="6205681"/>
                  <a:pt x="4280553" y="6214026"/>
                </a:cubicBezTo>
                <a:cubicBezTo>
                  <a:pt x="4285225" y="6213027"/>
                  <a:pt x="4294565" y="6211031"/>
                  <a:pt x="4299237" y="6210033"/>
                </a:cubicBezTo>
                <a:cubicBezTo>
                  <a:pt x="4302232" y="6224047"/>
                  <a:pt x="4342273" y="6205722"/>
                  <a:pt x="4376966" y="6208079"/>
                </a:cubicBezTo>
                <a:cubicBezTo>
                  <a:pt x="4381639" y="6207082"/>
                  <a:pt x="4381639" y="6207082"/>
                  <a:pt x="4381639" y="6207082"/>
                </a:cubicBezTo>
                <a:cubicBezTo>
                  <a:pt x="4381639" y="6207082"/>
                  <a:pt x="4382636" y="6211752"/>
                  <a:pt x="4382636" y="6211752"/>
                </a:cubicBezTo>
                <a:cubicBezTo>
                  <a:pt x="4387307" y="6210754"/>
                  <a:pt x="4387307" y="6210754"/>
                  <a:pt x="4391979" y="6209755"/>
                </a:cubicBezTo>
                <a:cubicBezTo>
                  <a:pt x="4391979" y="6209755"/>
                  <a:pt x="4391979" y="6209755"/>
                  <a:pt x="4390980" y="6205086"/>
                </a:cubicBezTo>
                <a:cubicBezTo>
                  <a:pt x="4390980" y="6205086"/>
                  <a:pt x="4386310" y="6206084"/>
                  <a:pt x="4386310" y="6206084"/>
                </a:cubicBezTo>
                <a:cubicBezTo>
                  <a:pt x="4395651" y="6204087"/>
                  <a:pt x="4409664" y="6201093"/>
                  <a:pt x="4408667" y="6196422"/>
                </a:cubicBezTo>
                <a:cubicBezTo>
                  <a:pt x="4490071" y="6188798"/>
                  <a:pt x="4570475" y="6176505"/>
                  <a:pt x="4653556" y="6153870"/>
                </a:cubicBezTo>
                <a:cubicBezTo>
                  <a:pt x="4685257" y="6142215"/>
                  <a:pt x="4708611" y="6137225"/>
                  <a:pt x="4745978" y="6129242"/>
                </a:cubicBezTo>
                <a:cubicBezTo>
                  <a:pt x="4787019" y="6115589"/>
                  <a:pt x="4845748" y="6093274"/>
                  <a:pt x="4900802" y="6076627"/>
                </a:cubicBezTo>
                <a:cubicBezTo>
                  <a:pt x="4959529" y="6054313"/>
                  <a:pt x="5013586" y="6032994"/>
                  <a:pt x="5058301" y="6013674"/>
                </a:cubicBezTo>
                <a:cubicBezTo>
                  <a:pt x="5094672" y="6001018"/>
                  <a:pt x="5112357" y="5992356"/>
                  <a:pt x="5152401" y="5974033"/>
                </a:cubicBezTo>
                <a:cubicBezTo>
                  <a:pt x="5160745" y="5967365"/>
                  <a:pt x="5174758" y="5964372"/>
                  <a:pt x="5184101" y="5962374"/>
                </a:cubicBezTo>
                <a:cubicBezTo>
                  <a:pt x="5206457" y="5952716"/>
                  <a:pt x="5222147" y="5934711"/>
                  <a:pt x="5245504" y="5929720"/>
                </a:cubicBezTo>
                <a:cubicBezTo>
                  <a:pt x="5245504" y="5929720"/>
                  <a:pt x="5246501" y="5934392"/>
                  <a:pt x="5246501" y="5934392"/>
                </a:cubicBezTo>
                <a:cubicBezTo>
                  <a:pt x="5241830" y="5935389"/>
                  <a:pt x="5247499" y="5939063"/>
                  <a:pt x="5251173" y="5933393"/>
                </a:cubicBezTo>
                <a:cubicBezTo>
                  <a:pt x="5255843" y="5932396"/>
                  <a:pt x="5260514" y="5931398"/>
                  <a:pt x="5260514" y="5931398"/>
                </a:cubicBezTo>
                <a:cubicBezTo>
                  <a:pt x="5259517" y="5926727"/>
                  <a:pt x="5264188" y="5925730"/>
                  <a:pt x="5264188" y="5925730"/>
                </a:cubicBezTo>
                <a:cubicBezTo>
                  <a:pt x="5265185" y="5930400"/>
                  <a:pt x="5269857" y="5929401"/>
                  <a:pt x="5274527" y="5928403"/>
                </a:cubicBezTo>
                <a:cubicBezTo>
                  <a:pt x="5278201" y="5922735"/>
                  <a:pt x="5273529" y="5923733"/>
                  <a:pt x="5272531" y="5919062"/>
                </a:cubicBezTo>
                <a:cubicBezTo>
                  <a:pt x="5272531" y="5919062"/>
                  <a:pt x="5277203" y="5918063"/>
                  <a:pt x="5277203" y="5918063"/>
                </a:cubicBezTo>
                <a:cubicBezTo>
                  <a:pt x="5281873" y="5917066"/>
                  <a:pt x="5285546" y="5911397"/>
                  <a:pt x="5285546" y="5911397"/>
                </a:cubicBezTo>
                <a:cubicBezTo>
                  <a:pt x="5284549" y="5906727"/>
                  <a:pt x="5279879" y="5907725"/>
                  <a:pt x="5275207" y="5908722"/>
                </a:cubicBezTo>
                <a:cubicBezTo>
                  <a:pt x="5276205" y="5913393"/>
                  <a:pt x="5276205" y="5913393"/>
                  <a:pt x="5276205" y="5913393"/>
                </a:cubicBezTo>
                <a:cubicBezTo>
                  <a:pt x="5270536" y="5909721"/>
                  <a:pt x="5270536" y="5909721"/>
                  <a:pt x="5270536" y="5909721"/>
                </a:cubicBezTo>
                <a:cubicBezTo>
                  <a:pt x="5306907" y="5897065"/>
                  <a:pt x="5359965" y="5871077"/>
                  <a:pt x="5379329" y="5847404"/>
                </a:cubicBezTo>
                <a:cubicBezTo>
                  <a:pt x="5419372" y="5829081"/>
                  <a:pt x="5475105" y="5792750"/>
                  <a:pt x="5542857" y="5744086"/>
                </a:cubicBezTo>
                <a:cubicBezTo>
                  <a:pt x="5543855" y="5748759"/>
                  <a:pt x="5543855" y="5748759"/>
                  <a:pt x="5543855" y="5748759"/>
                </a:cubicBezTo>
                <a:cubicBezTo>
                  <a:pt x="5543855" y="5748759"/>
                  <a:pt x="5539183" y="5749756"/>
                  <a:pt x="5539183" y="5749756"/>
                </a:cubicBezTo>
                <a:cubicBezTo>
                  <a:pt x="5535510" y="5755425"/>
                  <a:pt x="5530840" y="5756424"/>
                  <a:pt x="5536507" y="5760095"/>
                </a:cubicBezTo>
                <a:cubicBezTo>
                  <a:pt x="5536507" y="5760095"/>
                  <a:pt x="5541179" y="5759098"/>
                  <a:pt x="5544853" y="5753429"/>
                </a:cubicBezTo>
                <a:cubicBezTo>
                  <a:pt x="5549523" y="5752432"/>
                  <a:pt x="5549523" y="5752432"/>
                  <a:pt x="5553195" y="5746762"/>
                </a:cubicBezTo>
                <a:cubicBezTo>
                  <a:pt x="5554194" y="5751434"/>
                  <a:pt x="5558865" y="5750436"/>
                  <a:pt x="5568208" y="5748439"/>
                </a:cubicBezTo>
                <a:cubicBezTo>
                  <a:pt x="5567709" y="5746105"/>
                  <a:pt x="5567209" y="5743768"/>
                  <a:pt x="5565793" y="5742849"/>
                </a:cubicBezTo>
                <a:lnTo>
                  <a:pt x="5563150" y="5743821"/>
                </a:lnTo>
                <a:lnTo>
                  <a:pt x="5569884" y="5733428"/>
                </a:lnTo>
                <a:cubicBezTo>
                  <a:pt x="5565213" y="5734427"/>
                  <a:pt x="5560543" y="5735424"/>
                  <a:pt x="5555871" y="5736423"/>
                </a:cubicBezTo>
                <a:cubicBezTo>
                  <a:pt x="5566891" y="5719416"/>
                  <a:pt x="5574237" y="5708077"/>
                  <a:pt x="5595597" y="5693746"/>
                </a:cubicBezTo>
                <a:cubicBezTo>
                  <a:pt x="5591923" y="5699415"/>
                  <a:pt x="5596594" y="5698416"/>
                  <a:pt x="5601265" y="5697419"/>
                </a:cubicBezTo>
                <a:cubicBezTo>
                  <a:pt x="5622624" y="5683088"/>
                  <a:pt x="5640990" y="5654743"/>
                  <a:pt x="5654005" y="5647078"/>
                </a:cubicBezTo>
                <a:cubicBezTo>
                  <a:pt x="5654005" y="5647078"/>
                  <a:pt x="5655003" y="5651750"/>
                  <a:pt x="5650333" y="5652747"/>
                </a:cubicBezTo>
                <a:cubicBezTo>
                  <a:pt x="5680037" y="5631749"/>
                  <a:pt x="5698401" y="5603403"/>
                  <a:pt x="5713411" y="5605080"/>
                </a:cubicBezTo>
                <a:cubicBezTo>
                  <a:pt x="5708741" y="5606079"/>
                  <a:pt x="5712413" y="5600409"/>
                  <a:pt x="5717085" y="5599412"/>
                </a:cubicBezTo>
                <a:cubicBezTo>
                  <a:pt x="5723434" y="5583402"/>
                  <a:pt x="5703073" y="5602405"/>
                  <a:pt x="5698401" y="5603403"/>
                </a:cubicBezTo>
                <a:cubicBezTo>
                  <a:pt x="5723434" y="5583402"/>
                  <a:pt x="5732775" y="5581407"/>
                  <a:pt x="5739123" y="5565397"/>
                </a:cubicBezTo>
                <a:cubicBezTo>
                  <a:pt x="5744793" y="5569071"/>
                  <a:pt x="5737447" y="5580410"/>
                  <a:pt x="5749465" y="5568074"/>
                </a:cubicBezTo>
                <a:cubicBezTo>
                  <a:pt x="5752140" y="5557732"/>
                  <a:pt x="5748466" y="5563402"/>
                  <a:pt x="5755813" y="5552065"/>
                </a:cubicBezTo>
                <a:cubicBezTo>
                  <a:pt x="5754813" y="5547394"/>
                  <a:pt x="5759485" y="5546395"/>
                  <a:pt x="5759485" y="5546395"/>
                </a:cubicBezTo>
                <a:cubicBezTo>
                  <a:pt x="5763159" y="5540726"/>
                  <a:pt x="5767829" y="5539729"/>
                  <a:pt x="5766831" y="5535057"/>
                </a:cubicBezTo>
                <a:cubicBezTo>
                  <a:pt x="5765834" y="5530386"/>
                  <a:pt x="5761163" y="5531383"/>
                  <a:pt x="5757489" y="5537052"/>
                </a:cubicBezTo>
                <a:cubicBezTo>
                  <a:pt x="5757489" y="5537052"/>
                  <a:pt x="5757489" y="5537052"/>
                  <a:pt x="5752817" y="5538051"/>
                </a:cubicBezTo>
                <a:cubicBezTo>
                  <a:pt x="5789869" y="5505714"/>
                  <a:pt x="5796216" y="5489707"/>
                  <a:pt x="5840612" y="5446031"/>
                </a:cubicBezTo>
                <a:cubicBezTo>
                  <a:pt x="5861292" y="5451381"/>
                  <a:pt x="5844285" y="5440361"/>
                  <a:pt x="5875984" y="5428705"/>
                </a:cubicBezTo>
                <a:cubicBezTo>
                  <a:pt x="5876981" y="5433377"/>
                  <a:pt x="5876981" y="5433377"/>
                  <a:pt x="5876981" y="5433377"/>
                </a:cubicBezTo>
                <a:cubicBezTo>
                  <a:pt x="5873309" y="5439045"/>
                  <a:pt x="5877980" y="5438048"/>
                  <a:pt x="5881654" y="5432378"/>
                </a:cubicBezTo>
                <a:cubicBezTo>
                  <a:pt x="5886325" y="5431380"/>
                  <a:pt x="5889997" y="5425712"/>
                  <a:pt x="5888999" y="5421040"/>
                </a:cubicBezTo>
                <a:cubicBezTo>
                  <a:pt x="5892673" y="5415372"/>
                  <a:pt x="5892673" y="5415372"/>
                  <a:pt x="5892673" y="5415372"/>
                </a:cubicBezTo>
                <a:cubicBezTo>
                  <a:pt x="5901015" y="5408706"/>
                  <a:pt x="5900018" y="5404034"/>
                  <a:pt x="5894349" y="5400360"/>
                </a:cubicBezTo>
                <a:cubicBezTo>
                  <a:pt x="5903692" y="5398364"/>
                  <a:pt x="5906367" y="5388024"/>
                  <a:pt x="5910040" y="5382356"/>
                </a:cubicBezTo>
                <a:cubicBezTo>
                  <a:pt x="5901696" y="5389023"/>
                  <a:pt x="5893352" y="5395689"/>
                  <a:pt x="5885009" y="5402357"/>
                </a:cubicBezTo>
                <a:cubicBezTo>
                  <a:pt x="5886005" y="5407028"/>
                  <a:pt x="5887003" y="5411699"/>
                  <a:pt x="5887003" y="5411699"/>
                </a:cubicBezTo>
                <a:cubicBezTo>
                  <a:pt x="5887003" y="5411699"/>
                  <a:pt x="5882333" y="5412697"/>
                  <a:pt x="5883331" y="5417368"/>
                </a:cubicBezTo>
                <a:cubicBezTo>
                  <a:pt x="5883331" y="5417368"/>
                  <a:pt x="5878661" y="5418365"/>
                  <a:pt x="5878661" y="5418365"/>
                </a:cubicBezTo>
                <a:cubicBezTo>
                  <a:pt x="5873988" y="5419363"/>
                  <a:pt x="5874987" y="5424035"/>
                  <a:pt x="5875984" y="5428705"/>
                </a:cubicBezTo>
                <a:cubicBezTo>
                  <a:pt x="5850633" y="5424354"/>
                  <a:pt x="5823605" y="5435012"/>
                  <a:pt x="5797893" y="5474694"/>
                </a:cubicBezTo>
                <a:cubicBezTo>
                  <a:pt x="5793223" y="5475693"/>
                  <a:pt x="5789550" y="5481361"/>
                  <a:pt x="5788553" y="5476691"/>
                </a:cubicBezTo>
                <a:cubicBezTo>
                  <a:pt x="5793223" y="5475693"/>
                  <a:pt x="5792224" y="5471021"/>
                  <a:pt x="5787554" y="5472019"/>
                </a:cubicBezTo>
                <a:cubicBezTo>
                  <a:pt x="5787554" y="5472019"/>
                  <a:pt x="5787554" y="5472019"/>
                  <a:pt x="5783880" y="5477689"/>
                </a:cubicBezTo>
                <a:cubicBezTo>
                  <a:pt x="5783880" y="5477689"/>
                  <a:pt x="5779209" y="5478686"/>
                  <a:pt x="5779209" y="5478686"/>
                </a:cubicBezTo>
                <a:cubicBezTo>
                  <a:pt x="5787893" y="5462179"/>
                  <a:pt x="5797326" y="5449175"/>
                  <a:pt x="5809467" y="5437421"/>
                </a:cubicBezTo>
                <a:lnTo>
                  <a:pt x="5851753" y="5406742"/>
                </a:lnTo>
                <a:lnTo>
                  <a:pt x="5852311" y="5409342"/>
                </a:lnTo>
                <a:cubicBezTo>
                  <a:pt x="5856982" y="5408343"/>
                  <a:pt x="5856982" y="5408343"/>
                  <a:pt x="5855983" y="5403674"/>
                </a:cubicBezTo>
                <a:cubicBezTo>
                  <a:pt x="5865325" y="5401676"/>
                  <a:pt x="5864329" y="5397006"/>
                  <a:pt x="5872672" y="5390339"/>
                </a:cubicBezTo>
                <a:cubicBezTo>
                  <a:pt x="5872672" y="5390339"/>
                  <a:pt x="5873671" y="5395010"/>
                  <a:pt x="5868998" y="5396009"/>
                </a:cubicBezTo>
                <a:cubicBezTo>
                  <a:pt x="5868998" y="5396009"/>
                  <a:pt x="5873671" y="5395010"/>
                  <a:pt x="5873671" y="5395010"/>
                </a:cubicBezTo>
                <a:cubicBezTo>
                  <a:pt x="5873671" y="5395010"/>
                  <a:pt x="5877343" y="5389341"/>
                  <a:pt x="5877343" y="5389341"/>
                </a:cubicBezTo>
                <a:cubicBezTo>
                  <a:pt x="5902375" y="5369340"/>
                  <a:pt x="5925731" y="5364351"/>
                  <a:pt x="5944096" y="5336008"/>
                </a:cubicBezTo>
                <a:cubicBezTo>
                  <a:pt x="5936751" y="5347345"/>
                  <a:pt x="5945093" y="5340677"/>
                  <a:pt x="5954436" y="5338681"/>
                </a:cubicBezTo>
                <a:cubicBezTo>
                  <a:pt x="5943417" y="5355687"/>
                  <a:pt x="5929403" y="5358682"/>
                  <a:pt x="5936071" y="5367026"/>
                </a:cubicBezTo>
                <a:cubicBezTo>
                  <a:pt x="5959106" y="5337683"/>
                  <a:pt x="5974798" y="5319679"/>
                  <a:pt x="6011847" y="5287342"/>
                </a:cubicBezTo>
                <a:cubicBezTo>
                  <a:pt x="6012845" y="5292014"/>
                  <a:pt x="6016519" y="5286345"/>
                  <a:pt x="6021190" y="5285346"/>
                </a:cubicBezTo>
                <a:cubicBezTo>
                  <a:pt x="6024863" y="5279677"/>
                  <a:pt x="6028537" y="5274009"/>
                  <a:pt x="6023863" y="5275006"/>
                </a:cubicBezTo>
                <a:cubicBezTo>
                  <a:pt x="6032207" y="5268340"/>
                  <a:pt x="6034884" y="5257999"/>
                  <a:pt x="6041233" y="5241991"/>
                </a:cubicBezTo>
                <a:cubicBezTo>
                  <a:pt x="6046901" y="5245664"/>
                  <a:pt x="6039554" y="5257001"/>
                  <a:pt x="6047899" y="5250335"/>
                </a:cubicBezTo>
                <a:cubicBezTo>
                  <a:pt x="6046901" y="5245664"/>
                  <a:pt x="6055246" y="5238997"/>
                  <a:pt x="6054247" y="5234325"/>
                </a:cubicBezTo>
                <a:cubicBezTo>
                  <a:pt x="6054247" y="5234325"/>
                  <a:pt x="6058919" y="5233328"/>
                  <a:pt x="6057920" y="5228658"/>
                </a:cubicBezTo>
                <a:cubicBezTo>
                  <a:pt x="6062591" y="5227659"/>
                  <a:pt x="6062591" y="5227659"/>
                  <a:pt x="6062591" y="5227659"/>
                </a:cubicBezTo>
                <a:cubicBezTo>
                  <a:pt x="6061593" y="5222988"/>
                  <a:pt x="6061593" y="5222988"/>
                  <a:pt x="6061593" y="5222988"/>
                </a:cubicBezTo>
                <a:cubicBezTo>
                  <a:pt x="6057920" y="5228658"/>
                  <a:pt x="6057920" y="5228658"/>
                  <a:pt x="6057920" y="5228658"/>
                </a:cubicBezTo>
                <a:cubicBezTo>
                  <a:pt x="6053250" y="5229655"/>
                  <a:pt x="6053250" y="5229655"/>
                  <a:pt x="6053250" y="5229655"/>
                </a:cubicBezTo>
                <a:cubicBezTo>
                  <a:pt x="6068941" y="5211651"/>
                  <a:pt x="6068941" y="5211651"/>
                  <a:pt x="6068941" y="5211651"/>
                </a:cubicBezTo>
                <a:cubicBezTo>
                  <a:pt x="6065267" y="5217319"/>
                  <a:pt x="6066265" y="5221991"/>
                  <a:pt x="6069937" y="5216321"/>
                </a:cubicBezTo>
                <a:cubicBezTo>
                  <a:pt x="6103993" y="5169972"/>
                  <a:pt x="6125712" y="5111605"/>
                  <a:pt x="6153103" y="5056910"/>
                </a:cubicBezTo>
                <a:cubicBezTo>
                  <a:pt x="6174822" y="4998546"/>
                  <a:pt x="6197539" y="4944849"/>
                  <a:pt x="6220259" y="4891153"/>
                </a:cubicBezTo>
                <a:cubicBezTo>
                  <a:pt x="6229601" y="4889157"/>
                  <a:pt x="6230598" y="4893829"/>
                  <a:pt x="6232593" y="4903170"/>
                </a:cubicBezTo>
                <a:cubicBezTo>
                  <a:pt x="6246968" y="4856141"/>
                  <a:pt x="6259665" y="4824124"/>
                  <a:pt x="6266691" y="4788433"/>
                </a:cubicBezTo>
                <a:cubicBezTo>
                  <a:pt x="6272541" y="4770088"/>
                  <a:pt x="6277222" y="4751993"/>
                  <a:pt x="6282822" y="4732481"/>
                </a:cubicBezTo>
                <a:lnTo>
                  <a:pt x="6302855" y="4672815"/>
                </a:lnTo>
                <a:lnTo>
                  <a:pt x="6305460" y="4672697"/>
                </a:lnTo>
                <a:cubicBezTo>
                  <a:pt x="6305460" y="4672697"/>
                  <a:pt x="6310131" y="4671699"/>
                  <a:pt x="6313804" y="4666031"/>
                </a:cubicBezTo>
                <a:cubicBezTo>
                  <a:pt x="6318475" y="4665033"/>
                  <a:pt x="6318475" y="4665033"/>
                  <a:pt x="6318475" y="4665033"/>
                </a:cubicBezTo>
                <a:cubicBezTo>
                  <a:pt x="6321151" y="4654692"/>
                  <a:pt x="6328497" y="4643354"/>
                  <a:pt x="6322827" y="4639682"/>
                </a:cubicBezTo>
                <a:cubicBezTo>
                  <a:pt x="6327499" y="4638683"/>
                  <a:pt x="6331173" y="4633014"/>
                  <a:pt x="6330175" y="4628345"/>
                </a:cubicBezTo>
                <a:cubicBezTo>
                  <a:pt x="6333847" y="4622674"/>
                  <a:pt x="6329177" y="4623672"/>
                  <a:pt x="6329177" y="4623672"/>
                </a:cubicBezTo>
                <a:cubicBezTo>
                  <a:pt x="6324505" y="4624671"/>
                  <a:pt x="6324505" y="4624671"/>
                  <a:pt x="6324505" y="4624671"/>
                </a:cubicBezTo>
                <a:cubicBezTo>
                  <a:pt x="6338199" y="4597325"/>
                  <a:pt x="6335206" y="4583312"/>
                  <a:pt x="6348900" y="4555965"/>
                </a:cubicBezTo>
                <a:cubicBezTo>
                  <a:pt x="6334887" y="4558958"/>
                  <a:pt x="6346904" y="4546622"/>
                  <a:pt x="6345907" y="4541951"/>
                </a:cubicBezTo>
                <a:cubicBezTo>
                  <a:pt x="6339557" y="4557959"/>
                  <a:pt x="6337561" y="4548618"/>
                  <a:pt x="6330216" y="4559955"/>
                </a:cubicBezTo>
                <a:cubicBezTo>
                  <a:pt x="6327541" y="4570295"/>
                  <a:pt x="6338559" y="4553288"/>
                  <a:pt x="6336883" y="4568299"/>
                </a:cubicBezTo>
                <a:cubicBezTo>
                  <a:pt x="6324866" y="4580635"/>
                  <a:pt x="6323189" y="4595647"/>
                  <a:pt x="6314844" y="4602314"/>
                </a:cubicBezTo>
                <a:cubicBezTo>
                  <a:pt x="6318517" y="4596645"/>
                  <a:pt x="6322191" y="4590975"/>
                  <a:pt x="6321192" y="4586304"/>
                </a:cubicBezTo>
                <a:cubicBezTo>
                  <a:pt x="6307497" y="4613651"/>
                  <a:pt x="6290131" y="4646668"/>
                  <a:pt x="6273761" y="4684354"/>
                </a:cubicBezTo>
                <a:cubicBezTo>
                  <a:pt x="6257391" y="4722041"/>
                  <a:pt x="6241021" y="4759728"/>
                  <a:pt x="6228327" y="4791746"/>
                </a:cubicBezTo>
                <a:cubicBezTo>
                  <a:pt x="6227328" y="4787073"/>
                  <a:pt x="6222657" y="4788072"/>
                  <a:pt x="6218983" y="4793740"/>
                </a:cubicBezTo>
                <a:cubicBezTo>
                  <a:pt x="6201617" y="4826756"/>
                  <a:pt x="6187921" y="4854104"/>
                  <a:pt x="6164885" y="4883446"/>
                </a:cubicBezTo>
                <a:cubicBezTo>
                  <a:pt x="6171551" y="4891790"/>
                  <a:pt x="6150193" y="4906124"/>
                  <a:pt x="6142846" y="4917459"/>
                </a:cubicBezTo>
                <a:cubicBezTo>
                  <a:pt x="6139172" y="4923130"/>
                  <a:pt x="6144842" y="4926804"/>
                  <a:pt x="6136497" y="4933470"/>
                </a:cubicBezTo>
                <a:cubicBezTo>
                  <a:pt x="6137495" y="4938141"/>
                  <a:pt x="6124481" y="4945806"/>
                  <a:pt x="6117135" y="4957143"/>
                </a:cubicBezTo>
                <a:cubicBezTo>
                  <a:pt x="6106115" y="4974149"/>
                  <a:pt x="6096093" y="4995828"/>
                  <a:pt x="6085074" y="5012834"/>
                </a:cubicBezTo>
                <a:cubicBezTo>
                  <a:pt x="6070383" y="5035511"/>
                  <a:pt x="6071379" y="5040181"/>
                  <a:pt x="6052017" y="5063855"/>
                </a:cubicBezTo>
                <a:cubicBezTo>
                  <a:pt x="6019957" y="5119547"/>
                  <a:pt x="5963543" y="5175556"/>
                  <a:pt x="5949849" y="5202903"/>
                </a:cubicBezTo>
                <a:cubicBezTo>
                  <a:pt x="5935836" y="5205898"/>
                  <a:pt x="5926811" y="5232245"/>
                  <a:pt x="5919467" y="5243586"/>
                </a:cubicBezTo>
                <a:cubicBezTo>
                  <a:pt x="5922141" y="5233244"/>
                  <a:pt x="5918469" y="5238913"/>
                  <a:pt x="5913797" y="5239912"/>
                </a:cubicBezTo>
                <a:cubicBezTo>
                  <a:pt x="5888085" y="5279594"/>
                  <a:pt x="5840696" y="5309255"/>
                  <a:pt x="5798296" y="5362272"/>
                </a:cubicBezTo>
                <a:cubicBezTo>
                  <a:pt x="5783605" y="5384947"/>
                  <a:pt x="5795621" y="5372612"/>
                  <a:pt x="5770589" y="5392612"/>
                </a:cubicBezTo>
                <a:cubicBezTo>
                  <a:pt x="5753900" y="5405947"/>
                  <a:pt x="5742883" y="5422953"/>
                  <a:pt x="5726193" y="5436286"/>
                </a:cubicBezTo>
                <a:cubicBezTo>
                  <a:pt x="5668782" y="5487625"/>
                  <a:pt x="5610372" y="5534294"/>
                  <a:pt x="5560309" y="5574296"/>
                </a:cubicBezTo>
                <a:cubicBezTo>
                  <a:pt x="5539947" y="5593298"/>
                  <a:pt x="5522261" y="5601962"/>
                  <a:pt x="5511241" y="5618968"/>
                </a:cubicBezTo>
                <a:cubicBezTo>
                  <a:pt x="5506569" y="5619967"/>
                  <a:pt x="5506569" y="5619967"/>
                  <a:pt x="5501899" y="5620964"/>
                </a:cubicBezTo>
                <a:cubicBezTo>
                  <a:pt x="5497229" y="5621963"/>
                  <a:pt x="5483216" y="5624956"/>
                  <a:pt x="5462853" y="5643958"/>
                </a:cubicBezTo>
                <a:cubicBezTo>
                  <a:pt x="5454509" y="5650624"/>
                  <a:pt x="5442491" y="5662962"/>
                  <a:pt x="5434147" y="5669628"/>
                </a:cubicBezTo>
                <a:cubicBezTo>
                  <a:pt x="5395101" y="5692624"/>
                  <a:pt x="5346715" y="5717613"/>
                  <a:pt x="5335695" y="5734620"/>
                </a:cubicBezTo>
                <a:cubicBezTo>
                  <a:pt x="5342043" y="5718611"/>
                  <a:pt x="5291979" y="5758613"/>
                  <a:pt x="5279961" y="5770948"/>
                </a:cubicBezTo>
                <a:cubicBezTo>
                  <a:pt x="5260279" y="5770269"/>
                  <a:pt x="5232571" y="5800610"/>
                  <a:pt x="5196201" y="5813264"/>
                </a:cubicBezTo>
                <a:cubicBezTo>
                  <a:pt x="5191531" y="5814263"/>
                  <a:pt x="5198197" y="5822607"/>
                  <a:pt x="5184185" y="5825600"/>
                </a:cubicBezTo>
                <a:cubicBezTo>
                  <a:pt x="5173845" y="5822925"/>
                  <a:pt x="5143143" y="5839253"/>
                  <a:pt x="5148811" y="5842926"/>
                </a:cubicBezTo>
                <a:cubicBezTo>
                  <a:pt x="5132803" y="5836578"/>
                  <a:pt x="5108769" y="5861249"/>
                  <a:pt x="5098429" y="5858574"/>
                </a:cubicBezTo>
                <a:cubicBezTo>
                  <a:pt x="5100425" y="5867915"/>
                  <a:pt x="5096752" y="5873584"/>
                  <a:pt x="5093078" y="5879254"/>
                </a:cubicBezTo>
                <a:cubicBezTo>
                  <a:pt x="5084733" y="5885921"/>
                  <a:pt x="5080063" y="5886918"/>
                  <a:pt x="5071717" y="5893584"/>
                </a:cubicBezTo>
                <a:cubicBezTo>
                  <a:pt x="5041017" y="5909914"/>
                  <a:pt x="4999977" y="5923566"/>
                  <a:pt x="4963607" y="5936220"/>
                </a:cubicBezTo>
                <a:cubicBezTo>
                  <a:pt x="4954263" y="5938216"/>
                  <a:pt x="4943924" y="5935541"/>
                  <a:pt x="4943924" y="5935541"/>
                </a:cubicBezTo>
                <a:cubicBezTo>
                  <a:pt x="4940250" y="5941210"/>
                  <a:pt x="4935579" y="5942209"/>
                  <a:pt x="4931907" y="5947877"/>
                </a:cubicBezTo>
                <a:cubicBezTo>
                  <a:pt x="4927236" y="5948876"/>
                  <a:pt x="4927236" y="5948876"/>
                  <a:pt x="4927236" y="5948876"/>
                </a:cubicBezTo>
                <a:cubicBezTo>
                  <a:pt x="4892542" y="5946518"/>
                  <a:pt x="4848827" y="5970511"/>
                  <a:pt x="4813453" y="5987836"/>
                </a:cubicBezTo>
                <a:cubicBezTo>
                  <a:pt x="4812455" y="5983165"/>
                  <a:pt x="4812455" y="5983165"/>
                  <a:pt x="4812455" y="5983165"/>
                </a:cubicBezTo>
                <a:cubicBezTo>
                  <a:pt x="4797445" y="5981489"/>
                  <a:pt x="4796766" y="6001171"/>
                  <a:pt x="4789099" y="5988156"/>
                </a:cubicBezTo>
                <a:cubicBezTo>
                  <a:pt x="4765746" y="5993144"/>
                  <a:pt x="4781755" y="5999492"/>
                  <a:pt x="4763071" y="6003484"/>
                </a:cubicBezTo>
                <a:cubicBezTo>
                  <a:pt x="4762072" y="5998814"/>
                  <a:pt x="4752731" y="6000810"/>
                  <a:pt x="4747061" y="5997136"/>
                </a:cubicBezTo>
                <a:cubicBezTo>
                  <a:pt x="4730373" y="6010470"/>
                  <a:pt x="4711689" y="6014462"/>
                  <a:pt x="4687335" y="6014782"/>
                </a:cubicBezTo>
                <a:cubicBezTo>
                  <a:pt x="4680987" y="6030790"/>
                  <a:pt x="4650965" y="6027436"/>
                  <a:pt x="4642621" y="6034102"/>
                </a:cubicBezTo>
                <a:cubicBezTo>
                  <a:pt x="4641623" y="6029431"/>
                  <a:pt x="4636952" y="6030429"/>
                  <a:pt x="4636952" y="6030429"/>
                </a:cubicBezTo>
                <a:cubicBezTo>
                  <a:pt x="4610921" y="6045759"/>
                  <a:pt x="4586569" y="6046077"/>
                  <a:pt x="4563214" y="6051067"/>
                </a:cubicBezTo>
                <a:cubicBezTo>
                  <a:pt x="4558541" y="6052066"/>
                  <a:pt x="4553871" y="6053063"/>
                  <a:pt x="4553871" y="6053063"/>
                </a:cubicBezTo>
                <a:cubicBezTo>
                  <a:pt x="4552873" y="6048393"/>
                  <a:pt x="4552873" y="6048393"/>
                  <a:pt x="4552873" y="6048393"/>
                </a:cubicBezTo>
                <a:cubicBezTo>
                  <a:pt x="4551875" y="6043722"/>
                  <a:pt x="4547205" y="6044719"/>
                  <a:pt x="4547205" y="6044719"/>
                </a:cubicBezTo>
                <a:cubicBezTo>
                  <a:pt x="4542534" y="6045718"/>
                  <a:pt x="4543531" y="6050388"/>
                  <a:pt x="4543531" y="6050388"/>
                </a:cubicBezTo>
                <a:cubicBezTo>
                  <a:pt x="4528521" y="6048711"/>
                  <a:pt x="4517502" y="6065717"/>
                  <a:pt x="4494145" y="6070708"/>
                </a:cubicBezTo>
                <a:cubicBezTo>
                  <a:pt x="4511832" y="6062045"/>
                  <a:pt x="4481809" y="6058690"/>
                  <a:pt x="4478137" y="6064359"/>
                </a:cubicBezTo>
                <a:cubicBezTo>
                  <a:pt x="4487478" y="6062363"/>
                  <a:pt x="4488477" y="6067034"/>
                  <a:pt x="4479134" y="6069030"/>
                </a:cubicBezTo>
                <a:cubicBezTo>
                  <a:pt x="4482808" y="6063362"/>
                  <a:pt x="4464125" y="6067353"/>
                  <a:pt x="4459453" y="6068351"/>
                </a:cubicBezTo>
                <a:cubicBezTo>
                  <a:pt x="4461447" y="6077694"/>
                  <a:pt x="4450111" y="6070346"/>
                  <a:pt x="4432425" y="6079010"/>
                </a:cubicBezTo>
                <a:cubicBezTo>
                  <a:pt x="4444441" y="6066673"/>
                  <a:pt x="4417414" y="6077333"/>
                  <a:pt x="4404399" y="6084998"/>
                </a:cubicBezTo>
                <a:cubicBezTo>
                  <a:pt x="4399727" y="6085995"/>
                  <a:pt x="4399727" y="6085995"/>
                  <a:pt x="4394059" y="6082323"/>
                </a:cubicBezTo>
                <a:cubicBezTo>
                  <a:pt x="4389386" y="6083320"/>
                  <a:pt x="4384716" y="6084319"/>
                  <a:pt x="4379047" y="6080645"/>
                </a:cubicBezTo>
                <a:cubicBezTo>
                  <a:pt x="4379047" y="6080645"/>
                  <a:pt x="4374376" y="6081644"/>
                  <a:pt x="4374376" y="6081644"/>
                </a:cubicBezTo>
                <a:cubicBezTo>
                  <a:pt x="4345352" y="6082961"/>
                  <a:pt x="4318323" y="6093619"/>
                  <a:pt x="4292971" y="6089266"/>
                </a:cubicBezTo>
                <a:cubicBezTo>
                  <a:pt x="4266943" y="6104597"/>
                  <a:pt x="4215243" y="6091221"/>
                  <a:pt x="4193882" y="6105553"/>
                </a:cubicBezTo>
                <a:cubicBezTo>
                  <a:pt x="4189212" y="6106550"/>
                  <a:pt x="4189212" y="6106550"/>
                  <a:pt x="4184541" y="6107549"/>
                </a:cubicBezTo>
                <a:cubicBezTo>
                  <a:pt x="4183543" y="6102876"/>
                  <a:pt x="4183543" y="6102876"/>
                  <a:pt x="4178872" y="6103875"/>
                </a:cubicBezTo>
                <a:cubicBezTo>
                  <a:pt x="4178872" y="6103875"/>
                  <a:pt x="4174201" y="6104874"/>
                  <a:pt x="4174201" y="6104874"/>
                </a:cubicBezTo>
                <a:cubicBezTo>
                  <a:pt x="4168532" y="6101200"/>
                  <a:pt x="4149847" y="6105192"/>
                  <a:pt x="4146175" y="6110861"/>
                </a:cubicBezTo>
                <a:cubicBezTo>
                  <a:pt x="4146175" y="6110861"/>
                  <a:pt x="4141503" y="6111859"/>
                  <a:pt x="4141503" y="6111859"/>
                </a:cubicBezTo>
                <a:cubicBezTo>
                  <a:pt x="4135835" y="6108185"/>
                  <a:pt x="4135835" y="6108185"/>
                  <a:pt x="4135835" y="6108185"/>
                </a:cubicBezTo>
                <a:cubicBezTo>
                  <a:pt x="4131163" y="6109183"/>
                  <a:pt x="4131163" y="6109183"/>
                  <a:pt x="4131163" y="6109183"/>
                </a:cubicBezTo>
                <a:cubicBezTo>
                  <a:pt x="4117151" y="6112178"/>
                  <a:pt x="4102139" y="6110500"/>
                  <a:pt x="4092798" y="6112497"/>
                </a:cubicBezTo>
                <a:cubicBezTo>
                  <a:pt x="4092798" y="6112497"/>
                  <a:pt x="4087129" y="6108823"/>
                  <a:pt x="4082458" y="6109821"/>
                </a:cubicBezTo>
                <a:cubicBezTo>
                  <a:pt x="4083455" y="6114492"/>
                  <a:pt x="4058104" y="6110139"/>
                  <a:pt x="4052435" y="6106468"/>
                </a:cubicBezTo>
                <a:cubicBezTo>
                  <a:pt x="4053433" y="6111138"/>
                  <a:pt x="4053433" y="6111138"/>
                  <a:pt x="4053433" y="6111138"/>
                </a:cubicBezTo>
                <a:cubicBezTo>
                  <a:pt x="4048763" y="6112135"/>
                  <a:pt x="4048763" y="6112135"/>
                  <a:pt x="4043093" y="6108462"/>
                </a:cubicBezTo>
                <a:cubicBezTo>
                  <a:pt x="4050100" y="6106966"/>
                  <a:pt x="4051017" y="6105549"/>
                  <a:pt x="4049935" y="6103338"/>
                </a:cubicBezTo>
                <a:lnTo>
                  <a:pt x="4045742" y="6095312"/>
                </a:lnTo>
                <a:lnTo>
                  <a:pt x="4059782" y="6095129"/>
                </a:lnTo>
                <a:cubicBezTo>
                  <a:pt x="4093477" y="6092815"/>
                  <a:pt x="4160866" y="6088185"/>
                  <a:pt x="4208575" y="6082877"/>
                </a:cubicBezTo>
                <a:cubicBezTo>
                  <a:pt x="4337687" y="6069945"/>
                  <a:pt x="4461129" y="6053340"/>
                  <a:pt x="4574233" y="6034059"/>
                </a:cubicBezTo>
                <a:cubicBezTo>
                  <a:pt x="4590921" y="6020727"/>
                  <a:pt x="4639627" y="6020089"/>
                  <a:pt x="4653639" y="6017096"/>
                </a:cubicBezTo>
                <a:cubicBezTo>
                  <a:pt x="4653639" y="6017096"/>
                  <a:pt x="4661985" y="6010429"/>
                  <a:pt x="4666657" y="6009430"/>
                </a:cubicBezTo>
                <a:cubicBezTo>
                  <a:pt x="4666657" y="6009430"/>
                  <a:pt x="4666657" y="6009430"/>
                  <a:pt x="4671326" y="6008432"/>
                </a:cubicBezTo>
                <a:cubicBezTo>
                  <a:pt x="4671326" y="6008432"/>
                  <a:pt x="4671326" y="6008432"/>
                  <a:pt x="4680669" y="6006436"/>
                </a:cubicBezTo>
                <a:cubicBezTo>
                  <a:pt x="4707697" y="5995778"/>
                  <a:pt x="4741392" y="5993462"/>
                  <a:pt x="4777762" y="5980809"/>
                </a:cubicBezTo>
                <a:cubicBezTo>
                  <a:pt x="4810460" y="5973824"/>
                  <a:pt x="4872861" y="5945840"/>
                  <a:pt x="4917575" y="5926517"/>
                </a:cubicBezTo>
                <a:cubicBezTo>
                  <a:pt x="4957619" y="5908194"/>
                  <a:pt x="5003331" y="5893543"/>
                  <a:pt x="5024691" y="5879212"/>
                </a:cubicBezTo>
                <a:cubicBezTo>
                  <a:pt x="5042377" y="5870549"/>
                  <a:pt x="5031038" y="5863204"/>
                  <a:pt x="5063735" y="5856218"/>
                </a:cubicBezTo>
                <a:cubicBezTo>
                  <a:pt x="5064733" y="5860888"/>
                  <a:pt x="5069405" y="5859891"/>
                  <a:pt x="5078746" y="5857895"/>
                </a:cubicBezTo>
                <a:cubicBezTo>
                  <a:pt x="5082420" y="5852226"/>
                  <a:pt x="5081423" y="5847555"/>
                  <a:pt x="5094437" y="5839890"/>
                </a:cubicBezTo>
                <a:cubicBezTo>
                  <a:pt x="5103779" y="5837894"/>
                  <a:pt x="5117791" y="5834899"/>
                  <a:pt x="5130807" y="5827235"/>
                </a:cubicBezTo>
                <a:cubicBezTo>
                  <a:pt x="5174523" y="5803242"/>
                  <a:pt x="5227582" y="5777255"/>
                  <a:pt x="5253613" y="5761925"/>
                </a:cubicBezTo>
                <a:cubicBezTo>
                  <a:pt x="5266627" y="5754260"/>
                  <a:pt x="5265629" y="5749589"/>
                  <a:pt x="5273974" y="5742921"/>
                </a:cubicBezTo>
                <a:cubicBezTo>
                  <a:pt x="5310345" y="5730267"/>
                  <a:pt x="5356737" y="5695935"/>
                  <a:pt x="5398457" y="5662600"/>
                </a:cubicBezTo>
                <a:cubicBezTo>
                  <a:pt x="5441175" y="5633938"/>
                  <a:pt x="5478225" y="5601601"/>
                  <a:pt x="5508927" y="5585273"/>
                </a:cubicBezTo>
                <a:cubicBezTo>
                  <a:pt x="5503258" y="5581600"/>
                  <a:pt x="5507928" y="5580601"/>
                  <a:pt x="5516272" y="5573935"/>
                </a:cubicBezTo>
                <a:cubicBezTo>
                  <a:pt x="5512598" y="5579604"/>
                  <a:pt x="5513597" y="5584275"/>
                  <a:pt x="5517271" y="5578605"/>
                </a:cubicBezTo>
                <a:cubicBezTo>
                  <a:pt x="5520943" y="5572937"/>
                  <a:pt x="5576677" y="5536610"/>
                  <a:pt x="5566338" y="5533934"/>
                </a:cubicBezTo>
                <a:cubicBezTo>
                  <a:pt x="5586699" y="5514930"/>
                  <a:pt x="5597039" y="5517607"/>
                  <a:pt x="5597039" y="5517607"/>
                </a:cubicBezTo>
                <a:cubicBezTo>
                  <a:pt x="5612731" y="5499602"/>
                  <a:pt x="5596041" y="5512935"/>
                  <a:pt x="5590371" y="5509261"/>
                </a:cubicBezTo>
                <a:cubicBezTo>
                  <a:pt x="5610733" y="5490259"/>
                  <a:pt x="5610733" y="5490259"/>
                  <a:pt x="5610733" y="5490259"/>
                </a:cubicBezTo>
                <a:cubicBezTo>
                  <a:pt x="5604385" y="5506268"/>
                  <a:pt x="5621073" y="5492935"/>
                  <a:pt x="5625744" y="5491937"/>
                </a:cubicBezTo>
                <a:cubicBezTo>
                  <a:pt x="5639440" y="5464590"/>
                  <a:pt x="5687825" y="5439599"/>
                  <a:pt x="5718210" y="5398918"/>
                </a:cubicBezTo>
                <a:cubicBezTo>
                  <a:pt x="5722880" y="5397921"/>
                  <a:pt x="5721883" y="5393250"/>
                  <a:pt x="5726553" y="5392252"/>
                </a:cubicBezTo>
                <a:cubicBezTo>
                  <a:pt x="5731224" y="5391254"/>
                  <a:pt x="5730227" y="5386582"/>
                  <a:pt x="5730227" y="5386582"/>
                </a:cubicBezTo>
                <a:cubicBezTo>
                  <a:pt x="5733899" y="5380915"/>
                  <a:pt x="5729229" y="5381912"/>
                  <a:pt x="5725555" y="5387581"/>
                </a:cubicBezTo>
                <a:cubicBezTo>
                  <a:pt x="5725555" y="5387581"/>
                  <a:pt x="5725555" y="5387581"/>
                  <a:pt x="5720884" y="5388578"/>
                </a:cubicBezTo>
                <a:cubicBezTo>
                  <a:pt x="5760609" y="5345901"/>
                  <a:pt x="5786639" y="5330572"/>
                  <a:pt x="5821693" y="5288895"/>
                </a:cubicBezTo>
                <a:cubicBezTo>
                  <a:pt x="5827363" y="5292568"/>
                  <a:pt x="5831035" y="5286898"/>
                  <a:pt x="5836704" y="5290572"/>
                </a:cubicBezTo>
                <a:cubicBezTo>
                  <a:pt x="5883775" y="5236557"/>
                  <a:pt x="5935517" y="5181544"/>
                  <a:pt x="5981591" y="5122858"/>
                </a:cubicBezTo>
                <a:cubicBezTo>
                  <a:pt x="6032334" y="5063177"/>
                  <a:pt x="6077409" y="4999820"/>
                  <a:pt x="6118812" y="4942132"/>
                </a:cubicBezTo>
                <a:cubicBezTo>
                  <a:pt x="6104798" y="4945127"/>
                  <a:pt x="6093101" y="4981814"/>
                  <a:pt x="6076412" y="4995149"/>
                </a:cubicBezTo>
                <a:cubicBezTo>
                  <a:pt x="6077409" y="4999820"/>
                  <a:pt x="6068067" y="5001815"/>
                  <a:pt x="6063397" y="5002813"/>
                </a:cubicBezTo>
                <a:cubicBezTo>
                  <a:pt x="6036685" y="5037826"/>
                  <a:pt x="6002631" y="5084175"/>
                  <a:pt x="5966579" y="5121182"/>
                </a:cubicBezTo>
                <a:cubicBezTo>
                  <a:pt x="5927851" y="5168529"/>
                  <a:pt x="5885453" y="5221546"/>
                  <a:pt x="5844729" y="5259552"/>
                </a:cubicBezTo>
                <a:cubicBezTo>
                  <a:pt x="5840058" y="5260549"/>
                  <a:pt x="5827043" y="5268214"/>
                  <a:pt x="5827043" y="5268214"/>
                </a:cubicBezTo>
                <a:cubicBezTo>
                  <a:pt x="5803009" y="5292886"/>
                  <a:pt x="5779973" y="5322229"/>
                  <a:pt x="5759611" y="5341232"/>
                </a:cubicBezTo>
                <a:cubicBezTo>
                  <a:pt x="5754940" y="5342230"/>
                  <a:pt x="5758613" y="5336560"/>
                  <a:pt x="5750269" y="5343228"/>
                </a:cubicBezTo>
                <a:cubicBezTo>
                  <a:pt x="5754940" y="5342230"/>
                  <a:pt x="5751266" y="5347898"/>
                  <a:pt x="5752265" y="5352569"/>
                </a:cubicBezTo>
                <a:cubicBezTo>
                  <a:pt x="5719885" y="5383909"/>
                  <a:pt x="5685513" y="5405904"/>
                  <a:pt x="5656807" y="5431574"/>
                </a:cubicBezTo>
                <a:cubicBezTo>
                  <a:pt x="5660479" y="5425905"/>
                  <a:pt x="5665151" y="5424908"/>
                  <a:pt x="5668823" y="5419239"/>
                </a:cubicBezTo>
                <a:cubicBezTo>
                  <a:pt x="5688186" y="5395564"/>
                  <a:pt x="5708548" y="5376562"/>
                  <a:pt x="5700204" y="5383229"/>
                </a:cubicBezTo>
                <a:cubicBezTo>
                  <a:pt x="5720565" y="5364226"/>
                  <a:pt x="5743601" y="5334884"/>
                  <a:pt x="5759291" y="5316879"/>
                </a:cubicBezTo>
                <a:cubicBezTo>
                  <a:pt x="5762965" y="5311210"/>
                  <a:pt x="5762965" y="5311210"/>
                  <a:pt x="5767637" y="5310212"/>
                </a:cubicBezTo>
                <a:cubicBezTo>
                  <a:pt x="5764961" y="5320552"/>
                  <a:pt x="5774982" y="5298873"/>
                  <a:pt x="5776978" y="5308215"/>
                </a:cubicBezTo>
                <a:cubicBezTo>
                  <a:pt x="5784325" y="5296878"/>
                  <a:pt x="5791671" y="5285539"/>
                  <a:pt x="5795344" y="5279871"/>
                </a:cubicBezTo>
                <a:cubicBezTo>
                  <a:pt x="5807361" y="5267535"/>
                  <a:pt x="5815704" y="5260867"/>
                  <a:pt x="5823052" y="5249530"/>
                </a:cubicBezTo>
                <a:cubicBezTo>
                  <a:pt x="5843414" y="5230528"/>
                  <a:pt x="5868445" y="5210527"/>
                  <a:pt x="5876789" y="5203859"/>
                </a:cubicBezTo>
                <a:cubicBezTo>
                  <a:pt x="5872119" y="5204858"/>
                  <a:pt x="5875791" y="5199189"/>
                  <a:pt x="5875791" y="5199189"/>
                </a:cubicBezTo>
                <a:cubicBezTo>
                  <a:pt x="5879465" y="5193519"/>
                  <a:pt x="5883139" y="5187851"/>
                  <a:pt x="5891483" y="5181185"/>
                </a:cubicBezTo>
                <a:cubicBezTo>
                  <a:pt x="5891483" y="5181185"/>
                  <a:pt x="5896154" y="5180186"/>
                  <a:pt x="5895155" y="5175515"/>
                </a:cubicBezTo>
                <a:cubicBezTo>
                  <a:pt x="5907171" y="5163179"/>
                  <a:pt x="5919189" y="5150844"/>
                  <a:pt x="5926536" y="5139505"/>
                </a:cubicBezTo>
                <a:cubicBezTo>
                  <a:pt x="5938553" y="5127170"/>
                  <a:pt x="5951567" y="5119504"/>
                  <a:pt x="5942227" y="5121500"/>
                </a:cubicBezTo>
                <a:cubicBezTo>
                  <a:pt x="5953245" y="5104494"/>
                  <a:pt x="5968936" y="5086488"/>
                  <a:pt x="5989296" y="5067486"/>
                </a:cubicBezTo>
                <a:cubicBezTo>
                  <a:pt x="5992970" y="5061817"/>
                  <a:pt x="6000317" y="5050480"/>
                  <a:pt x="6008661" y="5043813"/>
                </a:cubicBezTo>
                <a:cubicBezTo>
                  <a:pt x="6008661" y="5043813"/>
                  <a:pt x="6013332" y="5042815"/>
                  <a:pt x="6013332" y="5042815"/>
                </a:cubicBezTo>
                <a:cubicBezTo>
                  <a:pt x="6012333" y="5038142"/>
                  <a:pt x="6017005" y="5037145"/>
                  <a:pt x="6017005" y="5037145"/>
                </a:cubicBezTo>
                <a:cubicBezTo>
                  <a:pt x="6016007" y="5032475"/>
                  <a:pt x="6016007" y="5032475"/>
                  <a:pt x="6016007" y="5032475"/>
                </a:cubicBezTo>
                <a:cubicBezTo>
                  <a:pt x="6016007" y="5032475"/>
                  <a:pt x="6016007" y="5032475"/>
                  <a:pt x="6020679" y="5031478"/>
                </a:cubicBezTo>
                <a:cubicBezTo>
                  <a:pt x="6047387" y="4996466"/>
                  <a:pt x="6074096" y="4961453"/>
                  <a:pt x="6092463" y="4933109"/>
                </a:cubicBezTo>
                <a:cubicBezTo>
                  <a:pt x="6097135" y="4932111"/>
                  <a:pt x="6101805" y="4931113"/>
                  <a:pt x="6100805" y="4926443"/>
                </a:cubicBezTo>
                <a:cubicBezTo>
                  <a:pt x="6105477" y="4925444"/>
                  <a:pt x="6105477" y="4925444"/>
                  <a:pt x="6105477" y="4925444"/>
                </a:cubicBezTo>
                <a:cubicBezTo>
                  <a:pt x="6105477" y="4925444"/>
                  <a:pt x="6110149" y="4924445"/>
                  <a:pt x="6109151" y="4919775"/>
                </a:cubicBezTo>
                <a:cubicBezTo>
                  <a:pt x="6108152" y="4915104"/>
                  <a:pt x="6108152" y="4915104"/>
                  <a:pt x="6108152" y="4915104"/>
                </a:cubicBezTo>
                <a:cubicBezTo>
                  <a:pt x="6119173" y="4898096"/>
                  <a:pt x="6145882" y="4863086"/>
                  <a:pt x="6132867" y="4870749"/>
                </a:cubicBezTo>
                <a:cubicBezTo>
                  <a:pt x="6132867" y="4870749"/>
                  <a:pt x="6132867" y="4870749"/>
                  <a:pt x="6136541" y="4865082"/>
                </a:cubicBezTo>
                <a:cubicBezTo>
                  <a:pt x="6141211" y="4864083"/>
                  <a:pt x="6139215" y="4854742"/>
                  <a:pt x="6139215" y="4854742"/>
                </a:cubicBezTo>
                <a:lnTo>
                  <a:pt x="6130068" y="4856695"/>
                </a:lnTo>
                <a:lnTo>
                  <a:pt x="6137803" y="4845276"/>
                </a:lnTo>
                <a:lnTo>
                  <a:pt x="6138892" y="4830440"/>
                </a:lnTo>
                <a:lnTo>
                  <a:pt x="6138972" y="4830325"/>
                </a:lnTo>
                <a:lnTo>
                  <a:pt x="6153373" y="4818137"/>
                </a:lnTo>
                <a:cubicBezTo>
                  <a:pt x="6156921" y="4811884"/>
                  <a:pt x="6160097" y="4803880"/>
                  <a:pt x="6165606" y="4795377"/>
                </a:cubicBezTo>
                <a:cubicBezTo>
                  <a:pt x="6165606" y="4795377"/>
                  <a:pt x="6170277" y="4794378"/>
                  <a:pt x="6170277" y="4794378"/>
                </a:cubicBezTo>
                <a:cubicBezTo>
                  <a:pt x="6169280" y="4789708"/>
                  <a:pt x="6173950" y="4788710"/>
                  <a:pt x="6169280" y="4789708"/>
                </a:cubicBezTo>
                <a:cubicBezTo>
                  <a:pt x="6169280" y="4789708"/>
                  <a:pt x="6169280" y="4789708"/>
                  <a:pt x="6168281" y="4785037"/>
                </a:cubicBezTo>
                <a:cubicBezTo>
                  <a:pt x="6171954" y="4779368"/>
                  <a:pt x="6176625" y="4778371"/>
                  <a:pt x="6181297" y="4777372"/>
                </a:cubicBezTo>
                <a:cubicBezTo>
                  <a:pt x="6177623" y="4783041"/>
                  <a:pt x="6177623" y="4783041"/>
                  <a:pt x="6177623" y="4783041"/>
                </a:cubicBezTo>
                <a:cubicBezTo>
                  <a:pt x="6173950" y="4788710"/>
                  <a:pt x="6174949" y="4793381"/>
                  <a:pt x="6174949" y="4793381"/>
                </a:cubicBezTo>
                <a:cubicBezTo>
                  <a:pt x="6179619" y="4792384"/>
                  <a:pt x="6184290" y="4791385"/>
                  <a:pt x="6183293" y="4786714"/>
                </a:cubicBezTo>
                <a:cubicBezTo>
                  <a:pt x="6187964" y="4785716"/>
                  <a:pt x="6187964" y="4785716"/>
                  <a:pt x="6187964" y="4785716"/>
                </a:cubicBezTo>
                <a:cubicBezTo>
                  <a:pt x="6188961" y="4790387"/>
                  <a:pt x="6168599" y="4809391"/>
                  <a:pt x="6174269" y="4813062"/>
                </a:cubicBezTo>
                <a:cubicBezTo>
                  <a:pt x="6206328" y="4757371"/>
                  <a:pt x="6251403" y="4694016"/>
                  <a:pt x="6287136" y="4632654"/>
                </a:cubicBezTo>
                <a:cubicBezTo>
                  <a:pt x="6290809" y="4626985"/>
                  <a:pt x="6293485" y="4616645"/>
                  <a:pt x="6297159" y="4610975"/>
                </a:cubicBezTo>
                <a:cubicBezTo>
                  <a:pt x="6296160" y="4606305"/>
                  <a:pt x="6297159" y="4610975"/>
                  <a:pt x="6300830" y="4605308"/>
                </a:cubicBezTo>
                <a:cubicBezTo>
                  <a:pt x="6329219" y="4555284"/>
                  <a:pt x="6359283" y="4490251"/>
                  <a:pt x="6383677" y="4421545"/>
                </a:cubicBezTo>
                <a:cubicBezTo>
                  <a:pt x="6387351" y="4415875"/>
                  <a:pt x="6392021" y="4414877"/>
                  <a:pt x="6391023" y="4410207"/>
                </a:cubicBezTo>
                <a:cubicBezTo>
                  <a:pt x="6392021" y="4414877"/>
                  <a:pt x="6393019" y="4419549"/>
                  <a:pt x="6384674" y="4426216"/>
                </a:cubicBezTo>
                <a:cubicBezTo>
                  <a:pt x="6389347" y="4425217"/>
                  <a:pt x="6390344" y="4429887"/>
                  <a:pt x="6386671" y="4435557"/>
                </a:cubicBezTo>
                <a:cubicBezTo>
                  <a:pt x="6381003" y="4431885"/>
                  <a:pt x="6380323" y="4451566"/>
                  <a:pt x="6381321" y="4456237"/>
                </a:cubicBezTo>
                <a:cubicBezTo>
                  <a:pt x="6381321" y="4456237"/>
                  <a:pt x="6376649" y="4457235"/>
                  <a:pt x="6377647" y="4461907"/>
                </a:cubicBezTo>
                <a:cubicBezTo>
                  <a:pt x="6377647" y="4461907"/>
                  <a:pt x="6378645" y="4466577"/>
                  <a:pt x="6378645" y="4466577"/>
                </a:cubicBezTo>
                <a:cubicBezTo>
                  <a:pt x="6376968" y="4481587"/>
                  <a:pt x="6365269" y="4518277"/>
                  <a:pt x="6368942" y="4512608"/>
                </a:cubicBezTo>
                <a:cubicBezTo>
                  <a:pt x="6367945" y="4507937"/>
                  <a:pt x="6372616" y="4506940"/>
                  <a:pt x="6371617" y="4502267"/>
                </a:cubicBezTo>
                <a:cubicBezTo>
                  <a:pt x="6372616" y="4506940"/>
                  <a:pt x="6373613" y="4511611"/>
                  <a:pt x="6373613" y="4511611"/>
                </a:cubicBezTo>
                <a:cubicBezTo>
                  <a:pt x="6373613" y="4511611"/>
                  <a:pt x="6378285" y="4510612"/>
                  <a:pt x="6381957" y="4504944"/>
                </a:cubicBezTo>
                <a:cubicBezTo>
                  <a:pt x="6381957" y="4504944"/>
                  <a:pt x="6381957" y="4504944"/>
                  <a:pt x="6382956" y="4509615"/>
                </a:cubicBezTo>
                <a:cubicBezTo>
                  <a:pt x="6382956" y="4509615"/>
                  <a:pt x="6378285" y="4510612"/>
                  <a:pt x="6379282" y="4515282"/>
                </a:cubicBezTo>
                <a:cubicBezTo>
                  <a:pt x="6379282" y="4515282"/>
                  <a:pt x="6379282" y="4515282"/>
                  <a:pt x="6380281" y="4519954"/>
                </a:cubicBezTo>
                <a:cubicBezTo>
                  <a:pt x="6373933" y="4535964"/>
                  <a:pt x="6371258" y="4546302"/>
                  <a:pt x="6372255" y="4550974"/>
                </a:cubicBezTo>
                <a:cubicBezTo>
                  <a:pt x="6373253" y="4555646"/>
                  <a:pt x="6373253" y="4555646"/>
                  <a:pt x="6373253" y="4555646"/>
                </a:cubicBezTo>
                <a:cubicBezTo>
                  <a:pt x="6373253" y="4555646"/>
                  <a:pt x="6373253" y="4555646"/>
                  <a:pt x="6376927" y="4549976"/>
                </a:cubicBezTo>
                <a:cubicBezTo>
                  <a:pt x="6373253" y="4555646"/>
                  <a:pt x="6377924" y="4554648"/>
                  <a:pt x="6381598" y="4548979"/>
                </a:cubicBezTo>
                <a:cubicBezTo>
                  <a:pt x="6365227" y="4586665"/>
                  <a:pt x="6360875" y="4612016"/>
                  <a:pt x="6352849" y="4643036"/>
                </a:cubicBezTo>
                <a:cubicBezTo>
                  <a:pt x="6343827" y="4669385"/>
                  <a:pt x="6334803" y="4695734"/>
                  <a:pt x="6318434" y="4733420"/>
                </a:cubicBezTo>
                <a:cubicBezTo>
                  <a:pt x="6322107" y="4727751"/>
                  <a:pt x="6323104" y="4732422"/>
                  <a:pt x="6319431" y="4738091"/>
                </a:cubicBezTo>
                <a:cubicBezTo>
                  <a:pt x="6319431" y="4738091"/>
                  <a:pt x="6319431" y="4738091"/>
                  <a:pt x="6314760" y="4739090"/>
                </a:cubicBezTo>
                <a:cubicBezTo>
                  <a:pt x="6314760" y="4739090"/>
                  <a:pt x="6315757" y="4743761"/>
                  <a:pt x="6315757" y="4743761"/>
                </a:cubicBezTo>
                <a:cubicBezTo>
                  <a:pt x="6312085" y="4749430"/>
                  <a:pt x="6312085" y="4749430"/>
                  <a:pt x="6312085" y="4749430"/>
                </a:cubicBezTo>
                <a:cubicBezTo>
                  <a:pt x="6305737" y="4765438"/>
                  <a:pt x="6305737" y="4765438"/>
                  <a:pt x="6305737" y="4765438"/>
                </a:cubicBezTo>
                <a:cubicBezTo>
                  <a:pt x="6310409" y="4764441"/>
                  <a:pt x="6306735" y="4770110"/>
                  <a:pt x="6307733" y="4774781"/>
                </a:cubicBezTo>
                <a:cubicBezTo>
                  <a:pt x="6315079" y="4763444"/>
                  <a:pt x="6310409" y="4764441"/>
                  <a:pt x="6313083" y="4754099"/>
                </a:cubicBezTo>
                <a:cubicBezTo>
                  <a:pt x="6313083" y="4754099"/>
                  <a:pt x="6317755" y="4753102"/>
                  <a:pt x="6317755" y="4753102"/>
                </a:cubicBezTo>
                <a:cubicBezTo>
                  <a:pt x="6317755" y="4753102"/>
                  <a:pt x="6317755" y="4753102"/>
                  <a:pt x="6318753" y="4757773"/>
                </a:cubicBezTo>
                <a:cubicBezTo>
                  <a:pt x="6323424" y="4756776"/>
                  <a:pt x="6322425" y="4752103"/>
                  <a:pt x="6322425" y="4752103"/>
                </a:cubicBezTo>
                <a:cubicBezTo>
                  <a:pt x="6322425" y="4752103"/>
                  <a:pt x="6321427" y="4747433"/>
                  <a:pt x="6321427" y="4747433"/>
                </a:cubicBezTo>
                <a:cubicBezTo>
                  <a:pt x="6325101" y="4741765"/>
                  <a:pt x="6325101" y="4741765"/>
                  <a:pt x="6325101" y="4741765"/>
                </a:cubicBezTo>
                <a:cubicBezTo>
                  <a:pt x="6328773" y="4736096"/>
                  <a:pt x="6325779" y="4722082"/>
                  <a:pt x="6331449" y="4725756"/>
                </a:cubicBezTo>
                <a:cubicBezTo>
                  <a:pt x="6339792" y="4719089"/>
                  <a:pt x="6325779" y="4722082"/>
                  <a:pt x="6329453" y="4716413"/>
                </a:cubicBezTo>
                <a:cubicBezTo>
                  <a:pt x="6333126" y="4710745"/>
                  <a:pt x="6334123" y="4715415"/>
                  <a:pt x="6338795" y="4714417"/>
                </a:cubicBezTo>
                <a:cubicBezTo>
                  <a:pt x="6341470" y="4704079"/>
                  <a:pt x="6345823" y="4678727"/>
                  <a:pt x="6345823" y="4678727"/>
                </a:cubicBezTo>
                <a:cubicBezTo>
                  <a:pt x="6351173" y="4658048"/>
                  <a:pt x="6368540" y="4625031"/>
                  <a:pt x="6371215" y="4614691"/>
                </a:cubicBezTo>
                <a:cubicBezTo>
                  <a:pt x="6374889" y="4609023"/>
                  <a:pt x="6371215" y="4614691"/>
                  <a:pt x="6366544" y="4615689"/>
                </a:cubicBezTo>
                <a:cubicBezTo>
                  <a:pt x="6371215" y="4614691"/>
                  <a:pt x="6373891" y="4604351"/>
                  <a:pt x="6373891" y="4604351"/>
                </a:cubicBezTo>
                <a:cubicBezTo>
                  <a:pt x="6373891" y="4604351"/>
                  <a:pt x="6371895" y="4595009"/>
                  <a:pt x="6371895" y="4595009"/>
                </a:cubicBezTo>
                <a:cubicBezTo>
                  <a:pt x="6375569" y="4589342"/>
                  <a:pt x="6377565" y="4598681"/>
                  <a:pt x="6376566" y="4594011"/>
                </a:cubicBezTo>
                <a:cubicBezTo>
                  <a:pt x="6384909" y="4587344"/>
                  <a:pt x="6373573" y="4579997"/>
                  <a:pt x="6383911" y="4582674"/>
                </a:cubicBezTo>
                <a:cubicBezTo>
                  <a:pt x="6384591" y="4562991"/>
                  <a:pt x="6390621" y="4522630"/>
                  <a:pt x="6402637" y="4510294"/>
                </a:cubicBezTo>
                <a:cubicBezTo>
                  <a:pt x="6403635" y="4514964"/>
                  <a:pt x="6398965" y="4515963"/>
                  <a:pt x="6393296" y="4512289"/>
                </a:cubicBezTo>
                <a:cubicBezTo>
                  <a:pt x="6409665" y="4474603"/>
                  <a:pt x="6426715" y="4417234"/>
                  <a:pt x="6427395" y="4397552"/>
                </a:cubicBezTo>
                <a:cubicBezTo>
                  <a:pt x="6430069" y="4387213"/>
                  <a:pt x="6456460" y="4327847"/>
                  <a:pt x="6451471" y="4304493"/>
                </a:cubicBezTo>
                <a:cubicBezTo>
                  <a:pt x="6454145" y="4294152"/>
                  <a:pt x="6451471" y="4304493"/>
                  <a:pt x="6456141" y="4303494"/>
                </a:cubicBezTo>
                <a:cubicBezTo>
                  <a:pt x="6453148" y="4289482"/>
                  <a:pt x="6465844" y="4257463"/>
                  <a:pt x="6472191" y="4241454"/>
                </a:cubicBezTo>
                <a:cubicBezTo>
                  <a:pt x="6472191" y="4241454"/>
                  <a:pt x="6469517" y="4251796"/>
                  <a:pt x="6475185" y="4255467"/>
                </a:cubicBezTo>
                <a:cubicBezTo>
                  <a:pt x="6477543" y="4220774"/>
                  <a:pt x="6474867" y="4231114"/>
                  <a:pt x="6466523" y="4237782"/>
                </a:cubicBezTo>
                <a:cubicBezTo>
                  <a:pt x="6477223" y="4196422"/>
                  <a:pt x="6476227" y="4191750"/>
                  <a:pt x="6490918" y="4169076"/>
                </a:cubicBezTo>
                <a:cubicBezTo>
                  <a:pt x="6490918" y="4169076"/>
                  <a:pt x="6494591" y="4163407"/>
                  <a:pt x="6494591" y="4163407"/>
                </a:cubicBezTo>
                <a:cubicBezTo>
                  <a:pt x="6494591" y="4163407"/>
                  <a:pt x="6494591" y="4163407"/>
                  <a:pt x="6493593" y="4158734"/>
                </a:cubicBezTo>
                <a:cubicBezTo>
                  <a:pt x="6493593" y="4158734"/>
                  <a:pt x="6488922" y="4159733"/>
                  <a:pt x="6488922" y="4159733"/>
                </a:cubicBezTo>
                <a:cubicBezTo>
                  <a:pt x="6488922" y="4159733"/>
                  <a:pt x="6487925" y="4155062"/>
                  <a:pt x="6491597" y="4149395"/>
                </a:cubicBezTo>
                <a:cubicBezTo>
                  <a:pt x="6491597" y="4149395"/>
                  <a:pt x="6491597" y="4149395"/>
                  <a:pt x="6492596" y="4154064"/>
                </a:cubicBezTo>
                <a:cubicBezTo>
                  <a:pt x="6492596" y="4154064"/>
                  <a:pt x="6492596" y="4154064"/>
                  <a:pt x="6497267" y="4153066"/>
                </a:cubicBezTo>
                <a:cubicBezTo>
                  <a:pt x="6496270" y="4148396"/>
                  <a:pt x="6496270" y="4148396"/>
                  <a:pt x="6495271" y="4143724"/>
                </a:cubicBezTo>
                <a:cubicBezTo>
                  <a:pt x="6498943" y="4138054"/>
                  <a:pt x="6498943" y="4138054"/>
                  <a:pt x="6498943" y="4138054"/>
                </a:cubicBezTo>
                <a:cubicBezTo>
                  <a:pt x="6502617" y="4132387"/>
                  <a:pt x="6506969" y="4107034"/>
                  <a:pt x="6495950" y="4124042"/>
                </a:cubicBezTo>
                <a:cubicBezTo>
                  <a:pt x="6499623" y="4118375"/>
                  <a:pt x="6499623" y="4118375"/>
                  <a:pt x="6498625" y="4113702"/>
                </a:cubicBezTo>
                <a:cubicBezTo>
                  <a:pt x="6498625" y="4113702"/>
                  <a:pt x="6493954" y="4114701"/>
                  <a:pt x="6494951" y="4119372"/>
                </a:cubicBezTo>
                <a:cubicBezTo>
                  <a:pt x="6494951" y="4119372"/>
                  <a:pt x="6490281" y="4120369"/>
                  <a:pt x="6491279" y="4125039"/>
                </a:cubicBezTo>
                <a:cubicBezTo>
                  <a:pt x="6490281" y="4120369"/>
                  <a:pt x="6489284" y="4115698"/>
                  <a:pt x="6489284" y="4115698"/>
                </a:cubicBezTo>
                <a:cubicBezTo>
                  <a:pt x="6492955" y="4110029"/>
                  <a:pt x="6495632" y="4099689"/>
                  <a:pt x="6497309" y="4084679"/>
                </a:cubicBezTo>
                <a:cubicBezTo>
                  <a:pt x="6502659" y="4063998"/>
                  <a:pt x="6508009" y="4043318"/>
                  <a:pt x="6509686" y="4028308"/>
                </a:cubicBezTo>
                <a:cubicBezTo>
                  <a:pt x="6508689" y="4023635"/>
                  <a:pt x="6513359" y="4022638"/>
                  <a:pt x="6513359" y="4022638"/>
                </a:cubicBezTo>
                <a:cubicBezTo>
                  <a:pt x="6513359" y="4022638"/>
                  <a:pt x="6512361" y="4017968"/>
                  <a:pt x="6512361" y="4017968"/>
                </a:cubicBezTo>
                <a:cubicBezTo>
                  <a:pt x="6510365" y="4008625"/>
                  <a:pt x="6513040" y="3998285"/>
                  <a:pt x="6516714" y="3992617"/>
                </a:cubicBezTo>
                <a:cubicBezTo>
                  <a:pt x="6515717" y="3987947"/>
                  <a:pt x="6518391" y="3977605"/>
                  <a:pt x="6517393" y="3972936"/>
                </a:cubicBezTo>
                <a:cubicBezTo>
                  <a:pt x="6520069" y="3962596"/>
                  <a:pt x="6526416" y="3946585"/>
                  <a:pt x="6529091" y="3936247"/>
                </a:cubicBezTo>
                <a:lnTo>
                  <a:pt x="6530564" y="3935932"/>
                </a:lnTo>
                <a:lnTo>
                  <a:pt x="6530564" y="4704434"/>
                </a:lnTo>
                <a:lnTo>
                  <a:pt x="6484646" y="4808415"/>
                </a:lnTo>
                <a:cubicBezTo>
                  <a:pt x="6268425" y="5225199"/>
                  <a:pt x="5948779" y="5586542"/>
                  <a:pt x="5551795" y="5854513"/>
                </a:cubicBezTo>
                <a:cubicBezTo>
                  <a:pt x="5551795" y="5854513"/>
                  <a:pt x="5551795" y="5854513"/>
                  <a:pt x="5547125" y="5855512"/>
                </a:cubicBezTo>
                <a:cubicBezTo>
                  <a:pt x="5547125" y="5855512"/>
                  <a:pt x="5542455" y="5856509"/>
                  <a:pt x="5542455" y="5856509"/>
                </a:cubicBezTo>
                <a:cubicBezTo>
                  <a:pt x="5550799" y="5849843"/>
                  <a:pt x="5545129" y="5846171"/>
                  <a:pt x="5536785" y="5852838"/>
                </a:cubicBezTo>
                <a:cubicBezTo>
                  <a:pt x="5545129" y="5846171"/>
                  <a:pt x="5545129" y="5846171"/>
                  <a:pt x="5545129" y="5846171"/>
                </a:cubicBezTo>
                <a:cubicBezTo>
                  <a:pt x="5548802" y="5840501"/>
                  <a:pt x="5548802" y="5840501"/>
                  <a:pt x="5543133" y="5836827"/>
                </a:cubicBezTo>
                <a:cubicBezTo>
                  <a:pt x="5543133" y="5836827"/>
                  <a:pt x="5538462" y="5837825"/>
                  <a:pt x="5534788" y="5843494"/>
                </a:cubicBezTo>
                <a:cubicBezTo>
                  <a:pt x="5531117" y="5849164"/>
                  <a:pt x="5531117" y="5849164"/>
                  <a:pt x="5531117" y="5849164"/>
                </a:cubicBezTo>
                <a:cubicBezTo>
                  <a:pt x="5526445" y="5850162"/>
                  <a:pt x="5526445" y="5850162"/>
                  <a:pt x="5526445" y="5850162"/>
                </a:cubicBezTo>
                <a:cubicBezTo>
                  <a:pt x="5524449" y="5840819"/>
                  <a:pt x="5519777" y="5841818"/>
                  <a:pt x="5511435" y="5848485"/>
                </a:cubicBezTo>
                <a:cubicBezTo>
                  <a:pt x="5504088" y="5859824"/>
                  <a:pt x="5512432" y="5853156"/>
                  <a:pt x="5509757" y="5863495"/>
                </a:cubicBezTo>
                <a:cubicBezTo>
                  <a:pt x="5518102" y="5856829"/>
                  <a:pt x="5518102" y="5856829"/>
                  <a:pt x="5518102" y="5856829"/>
                </a:cubicBezTo>
                <a:cubicBezTo>
                  <a:pt x="5514428" y="5862498"/>
                  <a:pt x="5509757" y="5863495"/>
                  <a:pt x="5515425" y="5867169"/>
                </a:cubicBezTo>
                <a:cubicBezTo>
                  <a:pt x="5520097" y="5866172"/>
                  <a:pt x="5524768" y="5865173"/>
                  <a:pt x="5528441" y="5859504"/>
                </a:cubicBezTo>
                <a:cubicBezTo>
                  <a:pt x="5532115" y="5853836"/>
                  <a:pt x="5532115" y="5853836"/>
                  <a:pt x="5532115" y="5853836"/>
                </a:cubicBezTo>
                <a:cubicBezTo>
                  <a:pt x="5533112" y="5858505"/>
                  <a:pt x="5528441" y="5859504"/>
                  <a:pt x="5529439" y="5864176"/>
                </a:cubicBezTo>
                <a:cubicBezTo>
                  <a:pt x="5524768" y="5865173"/>
                  <a:pt x="5524768" y="5865173"/>
                  <a:pt x="5524768" y="5865173"/>
                </a:cubicBezTo>
                <a:cubicBezTo>
                  <a:pt x="5521095" y="5870842"/>
                  <a:pt x="5521095" y="5870842"/>
                  <a:pt x="5521095" y="5870842"/>
                </a:cubicBezTo>
                <a:cubicBezTo>
                  <a:pt x="5522093" y="5875511"/>
                  <a:pt x="5522093" y="5875511"/>
                  <a:pt x="5522093" y="5875511"/>
                </a:cubicBezTo>
                <a:lnTo>
                  <a:pt x="5336527" y="5986393"/>
                </a:lnTo>
                <a:lnTo>
                  <a:pt x="5474406" y="5921652"/>
                </a:lnTo>
                <a:cubicBezTo>
                  <a:pt x="5567705" y="5872762"/>
                  <a:pt x="5657473" y="5820388"/>
                  <a:pt x="5743583" y="5764408"/>
                </a:cubicBezTo>
                <a:lnTo>
                  <a:pt x="5973095" y="5598350"/>
                </a:lnTo>
                <a:lnTo>
                  <a:pt x="5987645" y="5585565"/>
                </a:lnTo>
                <a:cubicBezTo>
                  <a:pt x="6143280" y="5433873"/>
                  <a:pt x="6280077" y="5265447"/>
                  <a:pt x="6396010" y="5084383"/>
                </a:cubicBezTo>
                <a:lnTo>
                  <a:pt x="6530564" y="4845456"/>
                </a:lnTo>
                <a:lnTo>
                  <a:pt x="6530564" y="6858000"/>
                </a:lnTo>
                <a:lnTo>
                  <a:pt x="1733020" y="6858000"/>
                </a:lnTo>
                <a:lnTo>
                  <a:pt x="1622264" y="6769480"/>
                </a:lnTo>
                <a:cubicBezTo>
                  <a:pt x="1563232" y="6720248"/>
                  <a:pt x="1504873" y="6670133"/>
                  <a:pt x="1446345" y="6620355"/>
                </a:cubicBezTo>
                <a:cubicBezTo>
                  <a:pt x="1298344" y="6493891"/>
                  <a:pt x="1150344" y="6370116"/>
                  <a:pt x="1021180" y="6222127"/>
                </a:cubicBezTo>
                <a:cubicBezTo>
                  <a:pt x="1013107" y="6211364"/>
                  <a:pt x="1002343" y="6200600"/>
                  <a:pt x="994270" y="6189838"/>
                </a:cubicBezTo>
                <a:cubicBezTo>
                  <a:pt x="978124" y="6171003"/>
                  <a:pt x="986197" y="6152168"/>
                  <a:pt x="1002343" y="6138714"/>
                </a:cubicBezTo>
                <a:cubicBezTo>
                  <a:pt x="1021180" y="6125260"/>
                  <a:pt x="1029252" y="6141405"/>
                  <a:pt x="1040015" y="6154859"/>
                </a:cubicBezTo>
                <a:cubicBezTo>
                  <a:pt x="1104598" y="6232889"/>
                  <a:pt x="1174562" y="6308230"/>
                  <a:pt x="1255290" y="6372807"/>
                </a:cubicBezTo>
                <a:cubicBezTo>
                  <a:pt x="1268744" y="6383571"/>
                  <a:pt x="1282199" y="6397023"/>
                  <a:pt x="1301035" y="6399714"/>
                </a:cubicBezTo>
                <a:cubicBezTo>
                  <a:pt x="1303727" y="6399714"/>
                  <a:pt x="1311799" y="6402405"/>
                  <a:pt x="1311799" y="6399714"/>
                </a:cubicBezTo>
                <a:cubicBezTo>
                  <a:pt x="1317181" y="6394332"/>
                  <a:pt x="1311799" y="6391643"/>
                  <a:pt x="1306417" y="6391643"/>
                </a:cubicBezTo>
                <a:cubicBezTo>
                  <a:pt x="1179943" y="6249034"/>
                  <a:pt x="1045399" y="6114498"/>
                  <a:pt x="924306" y="5969198"/>
                </a:cubicBezTo>
                <a:cubicBezTo>
                  <a:pt x="886633" y="5923455"/>
                  <a:pt x="851652" y="5877714"/>
                  <a:pt x="811288" y="5831971"/>
                </a:cubicBezTo>
                <a:cubicBezTo>
                  <a:pt x="803214" y="5821207"/>
                  <a:pt x="797832" y="5805064"/>
                  <a:pt x="770924" y="5805064"/>
                </a:cubicBezTo>
                <a:cubicBezTo>
                  <a:pt x="819360" y="5893857"/>
                  <a:pt x="908161" y="5955744"/>
                  <a:pt x="894705" y="6068755"/>
                </a:cubicBezTo>
                <a:cubicBezTo>
                  <a:pt x="620231" y="5756630"/>
                  <a:pt x="413030" y="5409527"/>
                  <a:pt x="267721" y="5019370"/>
                </a:cubicBezTo>
                <a:cubicBezTo>
                  <a:pt x="305392" y="5027443"/>
                  <a:pt x="313466" y="5059732"/>
                  <a:pt x="326921" y="5086639"/>
                </a:cubicBezTo>
                <a:cubicBezTo>
                  <a:pt x="340375" y="5116237"/>
                  <a:pt x="353829" y="5143144"/>
                  <a:pt x="375357" y="5167361"/>
                </a:cubicBezTo>
                <a:cubicBezTo>
                  <a:pt x="407649" y="5245391"/>
                  <a:pt x="445320" y="5320732"/>
                  <a:pt x="493757" y="5385309"/>
                </a:cubicBezTo>
                <a:cubicBezTo>
                  <a:pt x="499140" y="5382619"/>
                  <a:pt x="504522" y="5379928"/>
                  <a:pt x="509903" y="5377237"/>
                </a:cubicBezTo>
                <a:cubicBezTo>
                  <a:pt x="469539" y="5304588"/>
                  <a:pt x="429175" y="5231938"/>
                  <a:pt x="386121" y="5159289"/>
                </a:cubicBezTo>
                <a:cubicBezTo>
                  <a:pt x="270411" y="4863307"/>
                  <a:pt x="154701" y="4567327"/>
                  <a:pt x="87429" y="4255203"/>
                </a:cubicBezTo>
                <a:cubicBezTo>
                  <a:pt x="-47118" y="3606738"/>
                  <a:pt x="-25592" y="2966343"/>
                  <a:pt x="146628" y="2328641"/>
                </a:cubicBezTo>
                <a:cubicBezTo>
                  <a:pt x="178920" y="2207559"/>
                  <a:pt x="197757" y="2086475"/>
                  <a:pt x="251574" y="1973465"/>
                </a:cubicBezTo>
                <a:cubicBezTo>
                  <a:pt x="256956" y="1962702"/>
                  <a:pt x="256956" y="1949248"/>
                  <a:pt x="273102" y="1946557"/>
                </a:cubicBezTo>
                <a:cubicBezTo>
                  <a:pt x="286557" y="1949248"/>
                  <a:pt x="283866" y="1960011"/>
                  <a:pt x="281175" y="1965393"/>
                </a:cubicBezTo>
                <a:cubicBezTo>
                  <a:pt x="152011" y="2344786"/>
                  <a:pt x="103574" y="2737632"/>
                  <a:pt x="65900" y="3133169"/>
                </a:cubicBezTo>
                <a:cubicBezTo>
                  <a:pt x="44375" y="3340355"/>
                  <a:pt x="65900" y="3547541"/>
                  <a:pt x="76665" y="3754727"/>
                </a:cubicBezTo>
                <a:cubicBezTo>
                  <a:pt x="79356" y="3778943"/>
                  <a:pt x="79356" y="3805852"/>
                  <a:pt x="79356" y="3830068"/>
                </a:cubicBezTo>
                <a:cubicBezTo>
                  <a:pt x="82047" y="3843522"/>
                  <a:pt x="71283" y="3862357"/>
                  <a:pt x="95501" y="3862357"/>
                </a:cubicBezTo>
                <a:cubicBezTo>
                  <a:pt x="119719" y="3862357"/>
                  <a:pt x="117029" y="3846212"/>
                  <a:pt x="117029" y="3827377"/>
                </a:cubicBezTo>
                <a:cubicBezTo>
                  <a:pt x="106264" y="3730511"/>
                  <a:pt x="98192" y="3630954"/>
                  <a:pt x="95501" y="3534088"/>
                </a:cubicBezTo>
                <a:cubicBezTo>
                  <a:pt x="79356" y="2724179"/>
                  <a:pt x="256956" y="1968083"/>
                  <a:pt x="711722" y="1290020"/>
                </a:cubicBezTo>
                <a:cubicBezTo>
                  <a:pt x="714413" y="1284638"/>
                  <a:pt x="717104" y="1276565"/>
                  <a:pt x="722486" y="1273875"/>
                </a:cubicBezTo>
                <a:cubicBezTo>
                  <a:pt x="725177" y="1271184"/>
                  <a:pt x="730558" y="1271184"/>
                  <a:pt x="741323" y="1268493"/>
                </a:cubicBezTo>
                <a:cubicBezTo>
                  <a:pt x="717104" y="1319618"/>
                  <a:pt x="698268" y="1365360"/>
                  <a:pt x="671359" y="1411102"/>
                </a:cubicBezTo>
                <a:cubicBezTo>
                  <a:pt x="472230" y="1752825"/>
                  <a:pt x="356520" y="2129527"/>
                  <a:pt x="238121" y="2506229"/>
                </a:cubicBezTo>
                <a:cubicBezTo>
                  <a:pt x="224666" y="2549281"/>
                  <a:pt x="224666" y="2595023"/>
                  <a:pt x="219284" y="2638075"/>
                </a:cubicBezTo>
                <a:cubicBezTo>
                  <a:pt x="219284" y="2648838"/>
                  <a:pt x="211210" y="2664982"/>
                  <a:pt x="230049" y="2667673"/>
                </a:cubicBezTo>
                <a:cubicBezTo>
                  <a:pt x="243502" y="2670363"/>
                  <a:pt x="251574" y="2659600"/>
                  <a:pt x="259647" y="2648838"/>
                </a:cubicBezTo>
                <a:cubicBezTo>
                  <a:pt x="267721" y="2635384"/>
                  <a:pt x="278485" y="2619240"/>
                  <a:pt x="289247" y="2608477"/>
                </a:cubicBezTo>
                <a:cubicBezTo>
                  <a:pt x="251574" y="2915220"/>
                  <a:pt x="216594" y="3219272"/>
                  <a:pt x="240811" y="3528707"/>
                </a:cubicBezTo>
                <a:cubicBezTo>
                  <a:pt x="238121" y="3577139"/>
                  <a:pt x="243502" y="3625573"/>
                  <a:pt x="256956" y="3674006"/>
                </a:cubicBezTo>
                <a:cubicBezTo>
                  <a:pt x="256956" y="3625573"/>
                  <a:pt x="265030" y="3577139"/>
                  <a:pt x="251574" y="3528707"/>
                </a:cubicBezTo>
                <a:cubicBezTo>
                  <a:pt x="248883" y="3273087"/>
                  <a:pt x="262337" y="3017468"/>
                  <a:pt x="302703" y="2764539"/>
                </a:cubicBezTo>
                <a:cubicBezTo>
                  <a:pt x="378048" y="2285589"/>
                  <a:pt x="542194" y="1841620"/>
                  <a:pt x="789760" y="1427247"/>
                </a:cubicBezTo>
                <a:cubicBezTo>
                  <a:pt x="795141" y="1419174"/>
                  <a:pt x="800523" y="1416484"/>
                  <a:pt x="811288" y="1411102"/>
                </a:cubicBezTo>
                <a:cubicBezTo>
                  <a:pt x="512594" y="1994990"/>
                  <a:pt x="308084" y="2603095"/>
                  <a:pt x="329611" y="3267706"/>
                </a:cubicBezTo>
                <a:cubicBezTo>
                  <a:pt x="351139" y="3184293"/>
                  <a:pt x="348447" y="3100880"/>
                  <a:pt x="353829" y="3017468"/>
                </a:cubicBezTo>
                <a:cubicBezTo>
                  <a:pt x="372667" y="2799518"/>
                  <a:pt x="410340" y="2584261"/>
                  <a:pt x="480303" y="2377074"/>
                </a:cubicBezTo>
                <a:cubicBezTo>
                  <a:pt x="504522" y="2301734"/>
                  <a:pt x="509903" y="2221011"/>
                  <a:pt x="536812" y="2148363"/>
                </a:cubicBezTo>
                <a:cubicBezTo>
                  <a:pt x="542194" y="2132218"/>
                  <a:pt x="542194" y="2091856"/>
                  <a:pt x="579867" y="2126836"/>
                </a:cubicBezTo>
                <a:cubicBezTo>
                  <a:pt x="596013" y="2140290"/>
                  <a:pt x="598704" y="2118763"/>
                  <a:pt x="604086" y="2108002"/>
                </a:cubicBezTo>
                <a:cubicBezTo>
                  <a:pt x="674049" y="1900815"/>
                  <a:pt x="778996" y="1709773"/>
                  <a:pt x="878561" y="1516040"/>
                </a:cubicBezTo>
                <a:cubicBezTo>
                  <a:pt x="886633" y="1499897"/>
                  <a:pt x="886633" y="1472988"/>
                  <a:pt x="916234" y="1486443"/>
                </a:cubicBezTo>
                <a:cubicBezTo>
                  <a:pt x="943142" y="1499897"/>
                  <a:pt x="929688" y="1521422"/>
                  <a:pt x="921615" y="1537567"/>
                </a:cubicBezTo>
                <a:cubicBezTo>
                  <a:pt x="883942" y="1607525"/>
                  <a:pt x="840887" y="1672104"/>
                  <a:pt x="813979" y="1747443"/>
                </a:cubicBezTo>
                <a:cubicBezTo>
                  <a:pt x="811288" y="1752825"/>
                  <a:pt x="803214" y="1758206"/>
                  <a:pt x="811288" y="1763588"/>
                </a:cubicBezTo>
                <a:cubicBezTo>
                  <a:pt x="819360" y="1771660"/>
                  <a:pt x="819360" y="1760897"/>
                  <a:pt x="822051" y="1755515"/>
                </a:cubicBezTo>
                <a:cubicBezTo>
                  <a:pt x="867797" y="1739372"/>
                  <a:pt x="892015" y="1701701"/>
                  <a:pt x="916234" y="1664031"/>
                </a:cubicBezTo>
                <a:cubicBezTo>
                  <a:pt x="1056161" y="1413793"/>
                  <a:pt x="1214926" y="1174318"/>
                  <a:pt x="1408672" y="961751"/>
                </a:cubicBezTo>
                <a:cubicBezTo>
                  <a:pt x="1543218" y="819142"/>
                  <a:pt x="1688528" y="687297"/>
                  <a:pt x="1849984" y="576976"/>
                </a:cubicBezTo>
                <a:cubicBezTo>
                  <a:pt x="1858057" y="571595"/>
                  <a:pt x="1868820" y="566213"/>
                  <a:pt x="1876892" y="560831"/>
                </a:cubicBezTo>
                <a:close/>
                <a:moveTo>
                  <a:pt x="3989439" y="394434"/>
                </a:moveTo>
                <a:lnTo>
                  <a:pt x="4081738" y="396538"/>
                </a:lnTo>
                <a:lnTo>
                  <a:pt x="4080500" y="396329"/>
                </a:lnTo>
                <a:lnTo>
                  <a:pt x="4071877" y="395619"/>
                </a:lnTo>
                <a:close/>
                <a:moveTo>
                  <a:pt x="3502109" y="0"/>
                </a:moveTo>
                <a:lnTo>
                  <a:pt x="4589616" y="0"/>
                </a:lnTo>
                <a:lnTo>
                  <a:pt x="4634080" y="6163"/>
                </a:lnTo>
                <a:cubicBezTo>
                  <a:pt x="4763917" y="27562"/>
                  <a:pt x="4893418" y="55647"/>
                  <a:pt x="5022582" y="89954"/>
                </a:cubicBezTo>
                <a:cubicBezTo>
                  <a:pt x="5157129" y="127624"/>
                  <a:pt x="5286293" y="173367"/>
                  <a:pt x="5418149" y="216418"/>
                </a:cubicBezTo>
                <a:cubicBezTo>
                  <a:pt x="5455822" y="227181"/>
                  <a:pt x="5488112" y="248706"/>
                  <a:pt x="5515022" y="278306"/>
                </a:cubicBezTo>
                <a:cubicBezTo>
                  <a:pt x="5560767" y="324047"/>
                  <a:pt x="5614586" y="348265"/>
                  <a:pt x="5679169" y="353645"/>
                </a:cubicBezTo>
                <a:cubicBezTo>
                  <a:pt x="5778733" y="361717"/>
                  <a:pt x="5859459" y="402079"/>
                  <a:pt x="5910587" y="496254"/>
                </a:cubicBezTo>
                <a:cubicBezTo>
                  <a:pt x="5915970" y="509708"/>
                  <a:pt x="5926733" y="523161"/>
                  <a:pt x="5940187" y="531233"/>
                </a:cubicBezTo>
                <a:cubicBezTo>
                  <a:pt x="6074734" y="622718"/>
                  <a:pt x="6185061" y="741111"/>
                  <a:pt x="6314226" y="835286"/>
                </a:cubicBezTo>
                <a:cubicBezTo>
                  <a:pt x="6341136" y="854122"/>
                  <a:pt x="6362663" y="872956"/>
                  <a:pt x="6400336" y="878338"/>
                </a:cubicBezTo>
                <a:cubicBezTo>
                  <a:pt x="6386881" y="837977"/>
                  <a:pt x="6357281" y="813761"/>
                  <a:pt x="6330373" y="786854"/>
                </a:cubicBezTo>
                <a:cubicBezTo>
                  <a:pt x="6265789" y="730347"/>
                  <a:pt x="6209281" y="684606"/>
                  <a:pt x="6136625" y="638863"/>
                </a:cubicBezTo>
                <a:cubicBezTo>
                  <a:pt x="6120479" y="628100"/>
                  <a:pt x="6125861" y="633481"/>
                  <a:pt x="6096262" y="593120"/>
                </a:cubicBezTo>
                <a:cubicBezTo>
                  <a:pt x="6107025" y="579667"/>
                  <a:pt x="6088188" y="566213"/>
                  <a:pt x="6077425" y="555450"/>
                </a:cubicBezTo>
                <a:cubicBezTo>
                  <a:pt x="5985933" y="477420"/>
                  <a:pt x="5894442" y="399388"/>
                  <a:pt x="5800259" y="321356"/>
                </a:cubicBezTo>
                <a:cubicBezTo>
                  <a:pt x="5730296" y="262161"/>
                  <a:pt x="5649568" y="224490"/>
                  <a:pt x="5560767" y="197583"/>
                </a:cubicBezTo>
                <a:cubicBezTo>
                  <a:pt x="5367021" y="146459"/>
                  <a:pt x="5184038" y="68429"/>
                  <a:pt x="4990292" y="25376"/>
                </a:cubicBezTo>
                <a:lnTo>
                  <a:pt x="4858639" y="0"/>
                </a:lnTo>
                <a:lnTo>
                  <a:pt x="5574004" y="0"/>
                </a:lnTo>
                <a:lnTo>
                  <a:pt x="5574348" y="150"/>
                </a:lnTo>
                <a:cubicBezTo>
                  <a:pt x="5595749" y="7886"/>
                  <a:pt x="5617949" y="13940"/>
                  <a:pt x="5641495" y="17304"/>
                </a:cubicBezTo>
                <a:cubicBezTo>
                  <a:pt x="5659658" y="19322"/>
                  <a:pt x="5680850" y="27395"/>
                  <a:pt x="5693716" y="15413"/>
                </a:cubicBezTo>
                <a:lnTo>
                  <a:pt x="5701308" y="0"/>
                </a:lnTo>
                <a:lnTo>
                  <a:pt x="5893094" y="0"/>
                </a:lnTo>
                <a:lnTo>
                  <a:pt x="5928120" y="15497"/>
                </a:lnTo>
                <a:cubicBezTo>
                  <a:pt x="5964574" y="32440"/>
                  <a:pt x="6000734" y="49593"/>
                  <a:pt x="6037061" y="65738"/>
                </a:cubicBezTo>
                <a:cubicBezTo>
                  <a:pt x="6123171" y="111479"/>
                  <a:pt x="6195826" y="176056"/>
                  <a:pt x="6287317" y="211037"/>
                </a:cubicBezTo>
                <a:cubicBezTo>
                  <a:pt x="6217353" y="143769"/>
                  <a:pt x="6133934" y="103408"/>
                  <a:pt x="6050517" y="54974"/>
                </a:cubicBezTo>
                <a:cubicBezTo>
                  <a:pt x="6022935" y="36139"/>
                  <a:pt x="5994343" y="18986"/>
                  <a:pt x="5964995" y="3094"/>
                </a:cubicBezTo>
                <a:lnTo>
                  <a:pt x="5958708" y="0"/>
                </a:lnTo>
                <a:lnTo>
                  <a:pt x="6034737" y="0"/>
                </a:lnTo>
                <a:lnTo>
                  <a:pt x="6100298" y="33785"/>
                </a:lnTo>
                <a:cubicBezTo>
                  <a:pt x="6179007" y="78518"/>
                  <a:pt x="6256371" y="126279"/>
                  <a:pt x="6333063" y="176056"/>
                </a:cubicBezTo>
                <a:cubicBezTo>
                  <a:pt x="6335754" y="178747"/>
                  <a:pt x="6341136" y="178747"/>
                  <a:pt x="6349209" y="178747"/>
                </a:cubicBezTo>
                <a:cubicBezTo>
                  <a:pt x="6362663" y="143769"/>
                  <a:pt x="6354590" y="122243"/>
                  <a:pt x="6319607" y="100717"/>
                </a:cubicBezTo>
                <a:lnTo>
                  <a:pt x="6159296" y="0"/>
                </a:lnTo>
                <a:lnTo>
                  <a:pt x="6494412" y="0"/>
                </a:lnTo>
                <a:lnTo>
                  <a:pt x="6530564" y="24963"/>
                </a:lnTo>
                <a:lnTo>
                  <a:pt x="6530564" y="2283869"/>
                </a:lnTo>
                <a:lnTo>
                  <a:pt x="6452592" y="2135053"/>
                </a:lnTo>
                <a:cubicBezTo>
                  <a:pt x="6368738" y="1991179"/>
                  <a:pt x="6272827" y="1856596"/>
                  <a:pt x="6165817" y="1732932"/>
                </a:cubicBezTo>
                <a:cubicBezTo>
                  <a:pt x="6052481" y="1591083"/>
                  <a:pt x="5916785" y="1458895"/>
                  <a:pt x="5773745" y="1338044"/>
                </a:cubicBezTo>
                <a:cubicBezTo>
                  <a:pt x="5779413" y="1341717"/>
                  <a:pt x="5779413" y="1341717"/>
                  <a:pt x="5784085" y="1340719"/>
                </a:cubicBezTo>
                <a:cubicBezTo>
                  <a:pt x="5771750" y="1328702"/>
                  <a:pt x="5742407" y="1305666"/>
                  <a:pt x="5718731" y="1286303"/>
                </a:cubicBezTo>
                <a:cubicBezTo>
                  <a:pt x="5701725" y="1275284"/>
                  <a:pt x="5689388" y="1263266"/>
                  <a:pt x="5679049" y="1260591"/>
                </a:cubicBezTo>
                <a:cubicBezTo>
                  <a:pt x="5639367" y="1234880"/>
                  <a:pt x="5598685" y="1204498"/>
                  <a:pt x="5559003" y="1178786"/>
                </a:cubicBezTo>
                <a:cubicBezTo>
                  <a:pt x="5546667" y="1166769"/>
                  <a:pt x="5529659" y="1155750"/>
                  <a:pt x="5513651" y="1149403"/>
                </a:cubicBezTo>
                <a:cubicBezTo>
                  <a:pt x="5382265" y="1060250"/>
                  <a:pt x="5239864" y="988106"/>
                  <a:pt x="5089115" y="922629"/>
                </a:cubicBezTo>
                <a:cubicBezTo>
                  <a:pt x="5136145" y="937001"/>
                  <a:pt x="5183173" y="951374"/>
                  <a:pt x="5219861" y="963072"/>
                </a:cubicBezTo>
                <a:cubicBezTo>
                  <a:pt x="5221858" y="972417"/>
                  <a:pt x="5242538" y="977766"/>
                  <a:pt x="5243535" y="982437"/>
                </a:cubicBezTo>
                <a:cubicBezTo>
                  <a:pt x="5285894" y="997808"/>
                  <a:pt x="5335917" y="1026195"/>
                  <a:pt x="5376279" y="1032223"/>
                </a:cubicBezTo>
                <a:cubicBezTo>
                  <a:pt x="5359273" y="1021205"/>
                  <a:pt x="5336597" y="1006512"/>
                  <a:pt x="5339271" y="996174"/>
                </a:cubicBezTo>
                <a:cubicBezTo>
                  <a:pt x="5311925" y="982478"/>
                  <a:pt x="5246891" y="952416"/>
                  <a:pt x="5227209" y="951735"/>
                </a:cubicBezTo>
                <a:cubicBezTo>
                  <a:pt x="5215871" y="944390"/>
                  <a:pt x="5209205" y="936045"/>
                  <a:pt x="5203535" y="932372"/>
                </a:cubicBezTo>
                <a:cubicBezTo>
                  <a:pt x="5171517" y="919677"/>
                  <a:pt x="5146165" y="915324"/>
                  <a:pt x="5115146" y="907298"/>
                </a:cubicBezTo>
                <a:cubicBezTo>
                  <a:pt x="5093467" y="897276"/>
                  <a:pt x="5054783" y="876237"/>
                  <a:pt x="5028434" y="867212"/>
                </a:cubicBezTo>
                <a:cubicBezTo>
                  <a:pt x="5018094" y="864537"/>
                  <a:pt x="5014421" y="870207"/>
                  <a:pt x="5004080" y="867531"/>
                </a:cubicBezTo>
                <a:cubicBezTo>
                  <a:pt x="4993741" y="864858"/>
                  <a:pt x="4975737" y="849166"/>
                  <a:pt x="4965395" y="846491"/>
                </a:cubicBezTo>
                <a:cubicBezTo>
                  <a:pt x="4933378" y="833794"/>
                  <a:pt x="4919364" y="836789"/>
                  <a:pt x="4917369" y="827446"/>
                </a:cubicBezTo>
                <a:cubicBezTo>
                  <a:pt x="4897687" y="826767"/>
                  <a:pt x="4866667" y="818742"/>
                  <a:pt x="4859320" y="830080"/>
                </a:cubicBezTo>
                <a:cubicBezTo>
                  <a:pt x="4879003" y="830759"/>
                  <a:pt x="4875330" y="836428"/>
                  <a:pt x="4876327" y="841099"/>
                </a:cubicBezTo>
                <a:cubicBezTo>
                  <a:pt x="4413385" y="686027"/>
                  <a:pt x="3907001" y="647686"/>
                  <a:pt x="3393185" y="757460"/>
                </a:cubicBezTo>
                <a:lnTo>
                  <a:pt x="3342975" y="770687"/>
                </a:lnTo>
                <a:lnTo>
                  <a:pt x="3291917" y="780409"/>
                </a:lnTo>
                <a:cubicBezTo>
                  <a:pt x="2973092" y="853467"/>
                  <a:pt x="2679548" y="994128"/>
                  <a:pt x="2400079" y="1173988"/>
                </a:cubicBezTo>
                <a:cubicBezTo>
                  <a:pt x="2357675" y="1203326"/>
                  <a:pt x="2312502" y="1229200"/>
                  <a:pt x="2269683" y="1256599"/>
                </a:cubicBezTo>
                <a:cubicBezTo>
                  <a:pt x="2262754" y="1262135"/>
                  <a:pt x="2257068" y="1273490"/>
                  <a:pt x="2246824" y="1263510"/>
                </a:cubicBezTo>
                <a:cubicBezTo>
                  <a:pt x="2236994" y="1255472"/>
                  <a:pt x="2238801" y="1244946"/>
                  <a:pt x="2244901" y="1235531"/>
                </a:cubicBezTo>
                <a:cubicBezTo>
                  <a:pt x="2258628" y="1214348"/>
                  <a:pt x="2277477" y="1198153"/>
                  <a:pt x="2297569" y="1187778"/>
                </a:cubicBezTo>
                <a:cubicBezTo>
                  <a:pt x="2412582" y="1118591"/>
                  <a:pt x="2522339" y="1034306"/>
                  <a:pt x="2654790" y="989786"/>
                </a:cubicBezTo>
                <a:cubicBezTo>
                  <a:pt x="2640950" y="972465"/>
                  <a:pt x="2621271" y="984780"/>
                  <a:pt x="2604795" y="974104"/>
                </a:cubicBezTo>
                <a:cubicBezTo>
                  <a:pt x="2642906" y="943655"/>
                  <a:pt x="2685444" y="924427"/>
                  <a:pt x="2728393" y="907142"/>
                </a:cubicBezTo>
                <a:cubicBezTo>
                  <a:pt x="3024345" y="783076"/>
                  <a:pt x="3326509" y="688101"/>
                  <a:pt x="3647056" y="660175"/>
                </a:cubicBezTo>
                <a:cubicBezTo>
                  <a:pt x="3872435" y="642443"/>
                  <a:pt x="4096551" y="647286"/>
                  <a:pt x="4318016" y="687170"/>
                </a:cubicBezTo>
                <a:cubicBezTo>
                  <a:pt x="4385465" y="699121"/>
                  <a:pt x="4446533" y="728661"/>
                  <a:pt x="4516487" y="723856"/>
                </a:cubicBezTo>
                <a:cubicBezTo>
                  <a:pt x="4534357" y="722064"/>
                  <a:pt x="4557763" y="727203"/>
                  <a:pt x="4557781" y="698810"/>
                </a:cubicBezTo>
                <a:cubicBezTo>
                  <a:pt x="4559739" y="670001"/>
                  <a:pt x="4535353" y="679267"/>
                  <a:pt x="4518180" y="674824"/>
                </a:cubicBezTo>
                <a:cubicBezTo>
                  <a:pt x="4497541" y="673149"/>
                  <a:pt x="4471499" y="674658"/>
                  <a:pt x="4454063" y="649993"/>
                </a:cubicBezTo>
                <a:cubicBezTo>
                  <a:pt x="4579151" y="637464"/>
                  <a:pt x="4694375" y="673682"/>
                  <a:pt x="4809052" y="697851"/>
                </a:cubicBezTo>
                <a:cubicBezTo>
                  <a:pt x="4878159" y="717561"/>
                  <a:pt x="4940470" y="752918"/>
                  <a:pt x="5011799" y="764041"/>
                </a:cubicBezTo>
                <a:cubicBezTo>
                  <a:pt x="4951013" y="726331"/>
                  <a:pt x="4884674" y="710086"/>
                  <a:pt x="4817092" y="688021"/>
                </a:cubicBezTo>
                <a:cubicBezTo>
                  <a:pt x="4725971" y="650709"/>
                  <a:pt x="4627357" y="635277"/>
                  <a:pt x="4528741" y="619842"/>
                </a:cubicBezTo>
                <a:cubicBezTo>
                  <a:pt x="4260185" y="577853"/>
                  <a:pt x="3989536" y="554560"/>
                  <a:pt x="3716648" y="568249"/>
                </a:cubicBezTo>
                <a:cubicBezTo>
                  <a:pt x="3682848" y="571413"/>
                  <a:pt x="3645865" y="569175"/>
                  <a:pt x="3612199" y="582452"/>
                </a:cubicBezTo>
                <a:cubicBezTo>
                  <a:pt x="3616756" y="603785"/>
                  <a:pt x="3633383" y="596177"/>
                  <a:pt x="3645435" y="595629"/>
                </a:cubicBezTo>
                <a:cubicBezTo>
                  <a:pt x="3875105" y="579008"/>
                  <a:pt x="4105457" y="584547"/>
                  <a:pt x="4335789" y="618481"/>
                </a:cubicBezTo>
                <a:cubicBezTo>
                  <a:pt x="4348253" y="619874"/>
                  <a:pt x="4371114" y="612962"/>
                  <a:pt x="4369439" y="633599"/>
                </a:cubicBezTo>
                <a:cubicBezTo>
                  <a:pt x="4367764" y="654235"/>
                  <a:pt x="4345187" y="652975"/>
                  <a:pt x="4330367" y="650057"/>
                </a:cubicBezTo>
                <a:cubicBezTo>
                  <a:pt x="4257512" y="641288"/>
                  <a:pt x="4184940" y="624346"/>
                  <a:pt x="4109450" y="622223"/>
                </a:cubicBezTo>
                <a:cubicBezTo>
                  <a:pt x="3783385" y="614827"/>
                  <a:pt x="3459524" y="627237"/>
                  <a:pt x="3144894" y="720819"/>
                </a:cubicBezTo>
                <a:cubicBezTo>
                  <a:pt x="2900781" y="793251"/>
                  <a:pt x="2670360" y="901288"/>
                  <a:pt x="2449900" y="1027476"/>
                </a:cubicBezTo>
                <a:cubicBezTo>
                  <a:pt x="2404727" y="1053349"/>
                  <a:pt x="2357614" y="1079638"/>
                  <a:pt x="2308845" y="1098169"/>
                </a:cubicBezTo>
                <a:cubicBezTo>
                  <a:pt x="2636030" y="864009"/>
                  <a:pt x="2999184" y="703280"/>
                  <a:pt x="3399136" y="619861"/>
                </a:cubicBezTo>
                <a:cubicBezTo>
                  <a:pt x="3380587" y="599489"/>
                  <a:pt x="3359384" y="614158"/>
                  <a:pt x="3330855" y="604030"/>
                </a:cubicBezTo>
                <a:cubicBezTo>
                  <a:pt x="3400677" y="589112"/>
                  <a:pt x="3460803" y="576266"/>
                  <a:pt x="3520230" y="569654"/>
                </a:cubicBezTo>
                <a:cubicBezTo>
                  <a:pt x="3609580" y="560703"/>
                  <a:pt x="3699343" y="553695"/>
                  <a:pt x="3790217" y="542392"/>
                </a:cubicBezTo>
                <a:cubicBezTo>
                  <a:pt x="3796450" y="543088"/>
                  <a:pt x="3811685" y="547944"/>
                  <a:pt x="3810723" y="533954"/>
                </a:cubicBezTo>
                <a:cubicBezTo>
                  <a:pt x="3812117" y="521489"/>
                  <a:pt x="3798540" y="524390"/>
                  <a:pt x="3790368" y="524109"/>
                </a:cubicBezTo>
                <a:cubicBezTo>
                  <a:pt x="3677198" y="525980"/>
                  <a:pt x="3566249" y="519265"/>
                  <a:pt x="3455830" y="552995"/>
                </a:cubicBezTo>
                <a:cubicBezTo>
                  <a:pt x="3431446" y="562261"/>
                  <a:pt x="3401392" y="554486"/>
                  <a:pt x="3373410" y="556409"/>
                </a:cubicBezTo>
                <a:cubicBezTo>
                  <a:pt x="3256777" y="561047"/>
                  <a:pt x="3151198" y="607938"/>
                  <a:pt x="3041191" y="643608"/>
                </a:cubicBezTo>
                <a:cubicBezTo>
                  <a:pt x="2797211" y="726152"/>
                  <a:pt x="2563608" y="828785"/>
                  <a:pt x="2341622" y="957326"/>
                </a:cubicBezTo>
                <a:cubicBezTo>
                  <a:pt x="2202226" y="1035776"/>
                  <a:pt x="2083448" y="1144297"/>
                  <a:pt x="1953599" y="1238958"/>
                </a:cubicBezTo>
                <a:cubicBezTo>
                  <a:pt x="1942791" y="1245322"/>
                  <a:pt x="1930456" y="1254041"/>
                  <a:pt x="1914658" y="1265528"/>
                </a:cubicBezTo>
                <a:cubicBezTo>
                  <a:pt x="1915373" y="1230902"/>
                  <a:pt x="1930211" y="1205424"/>
                  <a:pt x="1953768" y="1192281"/>
                </a:cubicBezTo>
                <a:cubicBezTo>
                  <a:pt x="2070022" y="1128914"/>
                  <a:pt x="2162889" y="1032014"/>
                  <a:pt x="2273195" y="959778"/>
                </a:cubicBezTo>
                <a:cubicBezTo>
                  <a:pt x="2628081" y="731867"/>
                  <a:pt x="3011588" y="580986"/>
                  <a:pt x="3429259" y="514058"/>
                </a:cubicBezTo>
                <a:cubicBezTo>
                  <a:pt x="3602008" y="487291"/>
                  <a:pt x="3774041" y="495152"/>
                  <a:pt x="3947467" y="490544"/>
                </a:cubicBezTo>
                <a:cubicBezTo>
                  <a:pt x="4168684" y="481812"/>
                  <a:pt x="4386005" y="502302"/>
                  <a:pt x="4596509" y="566835"/>
                </a:cubicBezTo>
                <a:cubicBezTo>
                  <a:pt x="4616037" y="572801"/>
                  <a:pt x="4636260" y="572538"/>
                  <a:pt x="4640121" y="600103"/>
                </a:cubicBezTo>
                <a:cubicBezTo>
                  <a:pt x="4639840" y="608275"/>
                  <a:pt x="4648842" y="612435"/>
                  <a:pt x="4657014" y="612717"/>
                </a:cubicBezTo>
                <a:cubicBezTo>
                  <a:pt x="4786923" y="641743"/>
                  <a:pt x="4913502" y="683647"/>
                  <a:pt x="5039385" y="731785"/>
                </a:cubicBezTo>
                <a:cubicBezTo>
                  <a:pt x="5041737" y="733309"/>
                  <a:pt x="5045617" y="732481"/>
                  <a:pt x="5051435" y="731238"/>
                </a:cubicBezTo>
                <a:cubicBezTo>
                  <a:pt x="5055747" y="703956"/>
                  <a:pt x="5046613" y="689683"/>
                  <a:pt x="5018085" y="679555"/>
                </a:cubicBezTo>
                <a:cubicBezTo>
                  <a:pt x="4824207" y="607415"/>
                  <a:pt x="4631439" y="530982"/>
                  <a:pt x="4427845" y="489308"/>
                </a:cubicBezTo>
                <a:lnTo>
                  <a:pt x="4310509" y="471335"/>
                </a:lnTo>
                <a:lnTo>
                  <a:pt x="4176892" y="462604"/>
                </a:lnTo>
                <a:cubicBezTo>
                  <a:pt x="4103169" y="460013"/>
                  <a:pt x="4028959" y="459592"/>
                  <a:pt x="3954287" y="461274"/>
                </a:cubicBezTo>
                <a:cubicBezTo>
                  <a:pt x="3873558" y="461274"/>
                  <a:pt x="3790139" y="463965"/>
                  <a:pt x="3706721" y="469347"/>
                </a:cubicBezTo>
                <a:lnTo>
                  <a:pt x="3819638" y="441228"/>
                </a:lnTo>
                <a:lnTo>
                  <a:pt x="3678438" y="446944"/>
                </a:lnTo>
                <a:cubicBezTo>
                  <a:pt x="3595111" y="454417"/>
                  <a:pt x="3511778" y="466010"/>
                  <a:pt x="3428450" y="481785"/>
                </a:cubicBezTo>
                <a:cubicBezTo>
                  <a:pt x="3241428" y="517687"/>
                  <a:pt x="3054409" y="553586"/>
                  <a:pt x="2876370" y="622042"/>
                </a:cubicBezTo>
                <a:cubicBezTo>
                  <a:pt x="2807509" y="650949"/>
                  <a:pt x="2731736" y="656997"/>
                  <a:pt x="2659974" y="672328"/>
                </a:cubicBezTo>
                <a:cubicBezTo>
                  <a:pt x="2772757" y="625926"/>
                  <a:pt x="2886957" y="583784"/>
                  <a:pt x="3002779" y="546873"/>
                </a:cubicBezTo>
                <a:lnTo>
                  <a:pt x="3243522" y="482631"/>
                </a:lnTo>
                <a:lnTo>
                  <a:pt x="3245900" y="478428"/>
                </a:lnTo>
                <a:cubicBezTo>
                  <a:pt x="3251955" y="475401"/>
                  <a:pt x="3258682" y="473383"/>
                  <a:pt x="3260028" y="466656"/>
                </a:cubicBezTo>
                <a:cubicBezTo>
                  <a:pt x="3257337" y="463965"/>
                  <a:pt x="3254646" y="461274"/>
                  <a:pt x="3251955" y="461274"/>
                </a:cubicBezTo>
                <a:cubicBezTo>
                  <a:pt x="3198135" y="461274"/>
                  <a:pt x="3149699" y="474729"/>
                  <a:pt x="3098571" y="490872"/>
                </a:cubicBezTo>
                <a:cubicBezTo>
                  <a:pt x="2945189" y="541997"/>
                  <a:pt x="2797189" y="601193"/>
                  <a:pt x="2651879" y="673842"/>
                </a:cubicBezTo>
                <a:cubicBezTo>
                  <a:pt x="2619588" y="689986"/>
                  <a:pt x="2587296" y="700749"/>
                  <a:pt x="2549624" y="692677"/>
                </a:cubicBezTo>
                <a:cubicBezTo>
                  <a:pt x="2514642" y="687297"/>
                  <a:pt x="2485041" y="711513"/>
                  <a:pt x="2455442" y="727656"/>
                </a:cubicBezTo>
                <a:cubicBezTo>
                  <a:pt x="2404315" y="754563"/>
                  <a:pt x="2353186" y="768018"/>
                  <a:pt x="2291295" y="751874"/>
                </a:cubicBezTo>
                <a:cubicBezTo>
                  <a:pt x="2751443" y="469347"/>
                  <a:pt x="3235809" y="278306"/>
                  <a:pt x="3763231" y="200274"/>
                </a:cubicBezTo>
                <a:cubicBezTo>
                  <a:pt x="3354210" y="248706"/>
                  <a:pt x="2947880" y="307904"/>
                  <a:pt x="2579224" y="507017"/>
                </a:cubicBezTo>
                <a:cubicBezTo>
                  <a:pt x="2888680" y="294449"/>
                  <a:pt x="3243881" y="211037"/>
                  <a:pt x="3604465" y="146459"/>
                </a:cubicBezTo>
                <a:cubicBezTo>
                  <a:pt x="3967741" y="81881"/>
                  <a:pt x="4331015" y="111479"/>
                  <a:pt x="4702363" y="165295"/>
                </a:cubicBezTo>
                <a:cubicBezTo>
                  <a:pt x="4680835" y="135697"/>
                  <a:pt x="4653927" y="135697"/>
                  <a:pt x="4632399" y="133006"/>
                </a:cubicBezTo>
                <a:cubicBezTo>
                  <a:pt x="4374071" y="95336"/>
                  <a:pt x="4115741" y="71119"/>
                  <a:pt x="3854723" y="89954"/>
                </a:cubicBezTo>
                <a:cubicBezTo>
                  <a:pt x="3822431" y="92645"/>
                  <a:pt x="3790139" y="95336"/>
                  <a:pt x="3763231" y="76501"/>
                </a:cubicBezTo>
                <a:cubicBezTo>
                  <a:pt x="3749775" y="68429"/>
                  <a:pt x="3739012" y="68429"/>
                  <a:pt x="3728249" y="73810"/>
                </a:cubicBezTo>
                <a:cubicBezTo>
                  <a:pt x="3609847" y="124933"/>
                  <a:pt x="3480684" y="133006"/>
                  <a:pt x="3356901" y="157222"/>
                </a:cubicBezTo>
                <a:cubicBezTo>
                  <a:pt x="3106645" y="205656"/>
                  <a:pt x="2867152" y="283686"/>
                  <a:pt x="2633042" y="383243"/>
                </a:cubicBezTo>
                <a:cubicBezTo>
                  <a:pt x="2614206" y="391315"/>
                  <a:pt x="2595370" y="404770"/>
                  <a:pt x="2565769" y="396697"/>
                </a:cubicBezTo>
                <a:cubicBezTo>
                  <a:pt x="2748752" y="283686"/>
                  <a:pt x="2950571" y="229872"/>
                  <a:pt x="3141627" y="151840"/>
                </a:cubicBezTo>
                <a:cubicBezTo>
                  <a:pt x="3012463" y="165295"/>
                  <a:pt x="2896753" y="237944"/>
                  <a:pt x="2756825" y="229872"/>
                </a:cubicBezTo>
                <a:cubicBezTo>
                  <a:pt x="2789116" y="192202"/>
                  <a:pt x="2824099" y="178747"/>
                  <a:pt x="2861770" y="170676"/>
                </a:cubicBezTo>
                <a:cubicBezTo>
                  <a:pt x="2950571" y="154531"/>
                  <a:pt x="3036681" y="135697"/>
                  <a:pt x="3120100" y="103408"/>
                </a:cubicBezTo>
                <a:cubicBezTo>
                  <a:pt x="3184681" y="76501"/>
                  <a:pt x="3251955" y="89954"/>
                  <a:pt x="3319228" y="76501"/>
                </a:cubicBezTo>
                <a:cubicBezTo>
                  <a:pt x="3351519" y="71119"/>
                  <a:pt x="3381119" y="65738"/>
                  <a:pt x="3399956" y="33449"/>
                </a:cubicBezTo>
                <a:cubicBezTo>
                  <a:pt x="3413410" y="14613"/>
                  <a:pt x="3434938" y="11922"/>
                  <a:pt x="3456465" y="6542"/>
                </a:cubicBezTo>
                <a:close/>
                <a:moveTo>
                  <a:pt x="2942330" y="0"/>
                </a:moveTo>
                <a:lnTo>
                  <a:pt x="3174123" y="0"/>
                </a:lnTo>
                <a:lnTo>
                  <a:pt x="3100717" y="23190"/>
                </a:lnTo>
                <a:cubicBezTo>
                  <a:pt x="3070822" y="34458"/>
                  <a:pt x="3041390" y="47575"/>
                  <a:pt x="3012463" y="63047"/>
                </a:cubicBezTo>
                <a:cubicBezTo>
                  <a:pt x="2829480" y="157222"/>
                  <a:pt x="2624969" y="205656"/>
                  <a:pt x="2439295" y="291759"/>
                </a:cubicBezTo>
                <a:cubicBezTo>
                  <a:pt x="2420460" y="299831"/>
                  <a:pt x="2393550" y="310594"/>
                  <a:pt x="2380096" y="291759"/>
                </a:cubicBezTo>
                <a:cubicBezTo>
                  <a:pt x="2366641" y="272924"/>
                  <a:pt x="2382786" y="248706"/>
                  <a:pt x="2396241" y="229872"/>
                </a:cubicBezTo>
                <a:cubicBezTo>
                  <a:pt x="2409696" y="211037"/>
                  <a:pt x="2431223" y="197583"/>
                  <a:pt x="2452751" y="189511"/>
                </a:cubicBezTo>
                <a:cubicBezTo>
                  <a:pt x="2580570" y="142423"/>
                  <a:pt x="2707043" y="89281"/>
                  <a:pt x="2834861" y="39503"/>
                </a:cubicBezTo>
                <a:close/>
                <a:moveTo>
                  <a:pt x="2576296" y="0"/>
                </a:moveTo>
                <a:lnTo>
                  <a:pt x="2746997" y="0"/>
                </a:lnTo>
                <a:lnTo>
                  <a:pt x="2705697" y="14613"/>
                </a:lnTo>
                <a:cubicBezTo>
                  <a:pt x="2641116" y="41521"/>
                  <a:pt x="2573842" y="63047"/>
                  <a:pt x="2509260" y="87263"/>
                </a:cubicBezTo>
                <a:cubicBezTo>
                  <a:pt x="2498497" y="92645"/>
                  <a:pt x="2487732" y="106099"/>
                  <a:pt x="2476969" y="89954"/>
                </a:cubicBezTo>
                <a:cubicBezTo>
                  <a:pt x="2466205" y="76501"/>
                  <a:pt x="2471587" y="63047"/>
                  <a:pt x="2482350" y="52283"/>
                </a:cubicBezTo>
                <a:cubicBezTo>
                  <a:pt x="2506569" y="28067"/>
                  <a:pt x="2536169" y="11922"/>
                  <a:pt x="2565769" y="38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900">
                <a:latin typeface="Arial" pitchFamily="34" charset="0"/>
                <a:cs typeface="Arial" pitchFamily="34" charset="0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405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739290"/>
            <a:ext cx="794066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2B3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502815"/>
            <a:ext cx="7940660" cy="320680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84">
            <a:extLst>
              <a:ext uri="{FF2B5EF4-FFF2-40B4-BE49-F238E27FC236}">
                <a16:creationId xmlns:a16="http://schemas.microsoft.com/office/drawing/2014/main" id="{7AAB1A6E-70AD-42B8-995C-8A7A6F5FA968}"/>
              </a:ext>
            </a:extLst>
          </p:cNvPr>
          <p:cNvSpPr/>
          <p:nvPr userDrawn="1"/>
        </p:nvSpPr>
        <p:spPr>
          <a:xfrm>
            <a:off x="2743030" y="4110817"/>
            <a:ext cx="7323995" cy="36124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993C13-ED17-47F5-968E-47C8E3F33E65}"/>
              </a:ext>
            </a:extLst>
          </p:cNvPr>
          <p:cNvSpPr/>
          <p:nvPr userDrawn="1"/>
        </p:nvSpPr>
        <p:spPr>
          <a:xfrm>
            <a:off x="6023394" y="0"/>
            <a:ext cx="3120606" cy="37654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175E70-9D23-4CF2-B9A2-B9CAF147D2C7}"/>
              </a:ext>
            </a:extLst>
          </p:cNvPr>
          <p:cNvGrpSpPr/>
          <p:nvPr userDrawn="1"/>
        </p:nvGrpSpPr>
        <p:grpSpPr>
          <a:xfrm>
            <a:off x="3802668" y="1623922"/>
            <a:ext cx="4863260" cy="2672032"/>
            <a:chOff x="-548507" y="477868"/>
            <a:chExt cx="11570449" cy="6357177"/>
          </a:xfrm>
        </p:grpSpPr>
        <p:sp>
          <p:nvSpPr>
            <p:cNvPr id="4" name="Freeform: Shape 4">
              <a:extLst>
                <a:ext uri="{FF2B5EF4-FFF2-40B4-BE49-F238E27FC236}">
                  <a16:creationId xmlns:a16="http://schemas.microsoft.com/office/drawing/2014/main" id="{BF1D3A03-C473-4DFE-B639-58283FED2D3A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id="{D2A69ED7-0178-4BF4-BDC3-BDB7364CB27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" name="Freeform: Shape 6">
              <a:extLst>
                <a:ext uri="{FF2B5EF4-FFF2-40B4-BE49-F238E27FC236}">
                  <a16:creationId xmlns:a16="http://schemas.microsoft.com/office/drawing/2014/main" id="{ED5B5F1A-8C05-4B85-99CD-05E6560DB9D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:a16="http://schemas.microsoft.com/office/drawing/2014/main" id="{7D825F2A-D1EE-42D4-85F8-B967B3D07052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8" name="Freeform: Shape 8">
              <a:extLst>
                <a:ext uri="{FF2B5EF4-FFF2-40B4-BE49-F238E27FC236}">
                  <a16:creationId xmlns:a16="http://schemas.microsoft.com/office/drawing/2014/main" id="{2F72EE9C-0AAF-4E57-A1F9-8BA73E6D0239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06BA8559-C531-4DFE-A1F6-DFC7FDDD2392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4">
                <a:extLst>
                  <a:ext uri="{FF2B5EF4-FFF2-40B4-BE49-F238E27FC236}">
                    <a16:creationId xmlns:a16="http://schemas.microsoft.com/office/drawing/2014/main" id="{6F0A0FA0-4DB8-4CCF-B7C4-C45D5C856BC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" name="Rectangle: Rounded Corners 15">
                <a:extLst>
                  <a:ext uri="{FF2B5EF4-FFF2-40B4-BE49-F238E27FC236}">
                    <a16:creationId xmlns:a16="http://schemas.microsoft.com/office/drawing/2014/main" id="{768628CF-53A4-4220-9A4E-38A67AEEF6F9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9CC4CFF0-C8D4-4701-BCC1-127782BB1035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2">
                <a:extLst>
                  <a:ext uri="{FF2B5EF4-FFF2-40B4-BE49-F238E27FC236}">
                    <a16:creationId xmlns:a16="http://schemas.microsoft.com/office/drawing/2014/main" id="{C9B20E79-B78C-4B0E-AB2A-3C3CF7D8B9E5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3" name="Rectangle: Rounded Corners 13">
                <a:extLst>
                  <a:ext uri="{FF2B5EF4-FFF2-40B4-BE49-F238E27FC236}">
                    <a16:creationId xmlns:a16="http://schemas.microsoft.com/office/drawing/2014/main" id="{C9637DFE-D49E-4B60-A6B2-4A7AD2B238D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sp>
          <p:nvSpPr>
            <p:cNvPr id="11" name="Freeform: Shape 11">
              <a:extLst>
                <a:ext uri="{FF2B5EF4-FFF2-40B4-BE49-F238E27FC236}">
                  <a16:creationId xmlns:a16="http://schemas.microsoft.com/office/drawing/2014/main" id="{2163A538-743B-42EE-BD52-CD060CCBCC12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3048F72C-414C-49B1-9BF2-E35C25D02FD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40663" y="1756556"/>
            <a:ext cx="3581745" cy="215822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그림 개체 틀 2">
            <a:extLst>
              <a:ext uri="{FF2B5EF4-FFF2-40B4-BE49-F238E27FC236}">
                <a16:creationId xmlns:a16="http://schemas.microsoft.com/office/drawing/2014/main" id="{F2534BEC-DD80-4A25-9476-43EA4EDF281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504645"/>
            <a:ext cx="3120607" cy="149452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7843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9A9686A-3F53-4613-8C62-16C0DCDDBD45}"/>
              </a:ext>
            </a:extLst>
          </p:cNvPr>
          <p:cNvSpPr/>
          <p:nvPr userDrawn="1"/>
        </p:nvSpPr>
        <p:spPr>
          <a:xfrm>
            <a:off x="2840247" y="1048110"/>
            <a:ext cx="5357004" cy="304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515CB0D-1B6C-4DFA-B150-C1C7D61A8CD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143500" y="1492639"/>
            <a:ext cx="4000500" cy="215822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17F44E-7F02-4D1D-A60C-44734796D43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005858" y="1492639"/>
            <a:ext cx="2231869" cy="2158223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832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0BEEC00-0007-44FF-9EF0-3340274CD29F}"/>
              </a:ext>
            </a:extLst>
          </p:cNvPr>
          <p:cNvSpPr/>
          <p:nvPr userDrawn="1"/>
        </p:nvSpPr>
        <p:spPr>
          <a:xfrm>
            <a:off x="1" y="0"/>
            <a:ext cx="5279366" cy="27302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B9C75F8-627C-444D-B7CC-9520AC29BD94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557934" y="418654"/>
            <a:ext cx="3365994" cy="18830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181E23-EDEA-4D74-AFFC-5BF9369F7B7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067944" y="409656"/>
            <a:ext cx="2376264" cy="43288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900">
                <a:latin typeface="+mn-lt"/>
                <a:cs typeface="Arial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7557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0CD8860-A141-4FF5-897D-FF88A5357813}"/>
              </a:ext>
            </a:extLst>
          </p:cNvPr>
          <p:cNvSpPr/>
          <p:nvPr userDrawn="1"/>
        </p:nvSpPr>
        <p:spPr>
          <a:xfrm>
            <a:off x="0" y="647344"/>
            <a:ext cx="4909559" cy="38488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996717-40BD-44EC-8520-312BBE2CA315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4572000" y="2219412"/>
            <a:ext cx="4572000" cy="2025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0832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65769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4936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0404867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265508" y="848693"/>
            <a:ext cx="2670575" cy="405192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4" name="Rounded Rectangle 3"/>
          <p:cNvSpPr/>
          <p:nvPr userDrawn="1"/>
        </p:nvSpPr>
        <p:spPr>
          <a:xfrm>
            <a:off x="398950" y="1010625"/>
            <a:ext cx="115401" cy="37614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2292883" y="957490"/>
            <a:ext cx="514387" cy="51386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533778" y="1216369"/>
            <a:ext cx="1674186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533778" y="1584056"/>
            <a:ext cx="1674186" cy="5770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05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05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540922" y="4344787"/>
            <a:ext cx="1674000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5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05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540922" y="3487784"/>
            <a:ext cx="2037972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1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1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92779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6413610" cy="91622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rgbClr val="2B3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197405"/>
            <a:ext cx="6413610" cy="335951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093365" cy="78776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2B3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7" y="1655520"/>
            <a:ext cx="4040188" cy="458115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7" y="2113635"/>
            <a:ext cx="4040188" cy="2290575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58115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6"/>
            <a:ext cx="4041775" cy="229057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5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335275"/>
            <a:ext cx="6108201" cy="122164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Team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DeepPeek</a:t>
            </a:r>
            <a:br>
              <a:rPr lang="en-US" sz="3600" dirty="0">
                <a:latin typeface="+mj-lt"/>
              </a:rPr>
            </a:br>
            <a:endParaRPr lang="ko-KR" altLang="en-US" sz="1300" dirty="0">
              <a:latin typeface="+mj-lt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7C0FEB-0FFA-F248-ABE1-29CD839543DF}"/>
              </a:ext>
            </a:extLst>
          </p:cNvPr>
          <p:cNvSpPr txBox="1"/>
          <p:nvPr/>
        </p:nvSpPr>
        <p:spPr>
          <a:xfrm>
            <a:off x="6709870" y="3487980"/>
            <a:ext cx="22905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+mj-lt"/>
              </a:rPr>
              <a:t>Samarth Mishra,</a:t>
            </a:r>
            <a:br>
              <a:rPr lang="en-US" sz="1800" dirty="0">
                <a:solidFill>
                  <a:schemeClr val="bg1"/>
                </a:solidFill>
                <a:latin typeface="+mj-lt"/>
              </a:rPr>
            </a:br>
            <a:r>
              <a:rPr lang="en-US" sz="1800" dirty="0">
                <a:solidFill>
                  <a:schemeClr val="bg1"/>
                </a:solidFill>
                <a:latin typeface="+mj-lt"/>
              </a:rPr>
              <a:t>Akshat Tripathi</a:t>
            </a:r>
            <a:br>
              <a:rPr lang="en-US" sz="1800" dirty="0">
                <a:solidFill>
                  <a:schemeClr val="bg1"/>
                </a:solidFill>
                <a:latin typeface="+mj-lt"/>
              </a:rPr>
            </a:br>
            <a:r>
              <a:rPr lang="en-US" sz="1800" dirty="0">
                <a:solidFill>
                  <a:schemeClr val="bg1"/>
                </a:solidFill>
                <a:latin typeface="+mj-lt"/>
              </a:rPr>
              <a:t>Ayush Bhat,</a:t>
            </a:r>
            <a:br>
              <a:rPr lang="en-US" sz="1800" dirty="0">
                <a:solidFill>
                  <a:schemeClr val="bg1"/>
                </a:solidFill>
                <a:latin typeface="+mj-lt"/>
              </a:rPr>
            </a:br>
            <a:r>
              <a:rPr lang="en-US" sz="1800" dirty="0">
                <a:solidFill>
                  <a:schemeClr val="bg1"/>
                </a:solidFill>
                <a:latin typeface="+mj-lt"/>
              </a:rPr>
              <a:t>Akash Kumar,</a:t>
            </a:r>
            <a:br>
              <a:rPr lang="en-US" sz="1800" dirty="0">
                <a:solidFill>
                  <a:schemeClr val="bg1"/>
                </a:solidFill>
                <a:latin typeface="+mj-lt"/>
              </a:rPr>
            </a:br>
            <a:r>
              <a:rPr lang="en-US" sz="1800" dirty="0">
                <a:solidFill>
                  <a:schemeClr val="bg1"/>
                </a:solidFill>
                <a:latin typeface="+mj-lt"/>
              </a:rPr>
              <a:t>Raju </a:t>
            </a:r>
            <a:r>
              <a:rPr lang="en-US" sz="1800" dirty="0" err="1">
                <a:solidFill>
                  <a:schemeClr val="bg1"/>
                </a:solidFill>
                <a:latin typeface="+mj-lt"/>
              </a:rPr>
              <a:t>Nelluri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2DD60-1404-365C-2B6C-64F6AD966F08}"/>
              </a:ext>
            </a:extLst>
          </p:cNvPr>
          <p:cNvSpPr txBox="1"/>
          <p:nvPr/>
        </p:nvSpPr>
        <p:spPr>
          <a:xfrm>
            <a:off x="1574245" y="4226644"/>
            <a:ext cx="505927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Hackathon Presentation : AI Driven Entity Intelligence &amp; Risk analysis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781" y="0"/>
            <a:ext cx="8679898" cy="40178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Implementation details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6DD1394-3409-E380-FF92-CF6B8E7F0226}"/>
              </a:ext>
            </a:extLst>
          </p:cNvPr>
          <p:cNvSpPr txBox="1"/>
          <p:nvPr/>
        </p:nvSpPr>
        <p:spPr>
          <a:xfrm>
            <a:off x="232051" y="509584"/>
            <a:ext cx="4134679" cy="1742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IN" sz="825" b="1" dirty="0" err="1">
                <a:solidFill>
                  <a:srgbClr val="222222"/>
                </a:solidFill>
                <a:latin typeface="Arial" panose="020B0604020202020204" pitchFamily="34" charset="0"/>
              </a:rPr>
              <a:t>DeepPeek</a:t>
            </a:r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 - </a:t>
            </a:r>
            <a:r>
              <a:rPr lang="en-IN" sz="825" b="1" dirty="0" err="1">
                <a:solidFill>
                  <a:srgbClr val="222222"/>
                </a:solidFill>
                <a:latin typeface="Arial" panose="020B0604020202020204" pitchFamily="34" charset="0"/>
              </a:rPr>
              <a:t>FastAPI</a:t>
            </a:r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 Layer</a:t>
            </a:r>
          </a:p>
          <a:p>
            <a:pPr algn="l"/>
            <a:b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The </a:t>
            </a:r>
            <a:r>
              <a:rPr lang="en-IN" sz="825" dirty="0" err="1">
                <a:solidFill>
                  <a:srgbClr val="222222"/>
                </a:solidFill>
                <a:latin typeface="Arial" panose="020B0604020202020204" pitchFamily="34" charset="0"/>
              </a:rPr>
              <a:t>FastAPI</a:t>
            </a:r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 layer serves as the main entry point for the system, handling API requests from users or integrated applications. It provides: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High-performance request handling using Python’s </a:t>
            </a:r>
            <a:r>
              <a:rPr lang="en-IN" sz="825" dirty="0" err="1">
                <a:solidFill>
                  <a:srgbClr val="222222"/>
                </a:solidFill>
                <a:latin typeface="Arial" panose="020B0604020202020204" pitchFamily="34" charset="0"/>
              </a:rPr>
              <a:t>FastAPI</a:t>
            </a:r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 framework, ensuring low latency.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Authentication and authorization to restrict access based on user roles.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Request validation and preprocessing, ensuring input data is sanitized before processing.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Response formatting to standardize output for downstream consumption.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The </a:t>
            </a:r>
            <a:r>
              <a:rPr lang="en-IN" sz="825" dirty="0" err="1">
                <a:solidFill>
                  <a:srgbClr val="222222"/>
                </a:solidFill>
                <a:latin typeface="Arial" panose="020B0604020202020204" pitchFamily="34" charset="0"/>
              </a:rPr>
              <a:t>FastAPI</a:t>
            </a:r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 layer calls the orchestrator module to execute the risk assessment workflow.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A1D88D9-4772-44FF-F17D-0C53787D5726}"/>
              </a:ext>
            </a:extLst>
          </p:cNvPr>
          <p:cNvSpPr txBox="1"/>
          <p:nvPr/>
        </p:nvSpPr>
        <p:spPr>
          <a:xfrm>
            <a:off x="4482548" y="509584"/>
            <a:ext cx="4134679" cy="1742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sz="825" b="1" dirty="0" err="1">
                <a:solidFill>
                  <a:srgbClr val="222222"/>
                </a:solidFill>
                <a:latin typeface="Arial" panose="020B0604020202020204" pitchFamily="34" charset="0"/>
              </a:rPr>
              <a:t>DeepPeek</a:t>
            </a:r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 - Orchestrator</a:t>
            </a:r>
          </a:p>
          <a:p>
            <a:pPr algn="l"/>
            <a:b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The orchestrator acts as the central coordination engine, managing the flow of data and decision-making across the different risk assessment components. It: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Receives input data from the </a:t>
            </a:r>
            <a:r>
              <a:rPr lang="en-IN" sz="825" dirty="0" err="1">
                <a:solidFill>
                  <a:srgbClr val="222222"/>
                </a:solidFill>
                <a:latin typeface="Arial" panose="020B0604020202020204" pitchFamily="34" charset="0"/>
              </a:rPr>
              <a:t>FastAPI</a:t>
            </a:r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 layer and routes it to the Transaction Parser.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Calls the Risk Assessment Model to compute a preliminary risk score.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Triggers various risk intelligence tools such as money laundering detection, OFAC sanctions lookup, and geo-risk analysis.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Aggregates outputs from all modules and forwards them to Qwen2.5 LLM for report generation.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Handles error management and retries to ensure smooth operation</a:t>
            </a:r>
          </a:p>
          <a:p>
            <a:pPr algn="l"/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AE12FBA-BDB2-04EB-069E-55F2606CBE96}"/>
              </a:ext>
            </a:extLst>
          </p:cNvPr>
          <p:cNvSpPr txBox="1"/>
          <p:nvPr/>
        </p:nvSpPr>
        <p:spPr>
          <a:xfrm>
            <a:off x="232051" y="2370686"/>
            <a:ext cx="4134679" cy="13619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sz="825" b="1" dirty="0" err="1">
                <a:solidFill>
                  <a:srgbClr val="222222"/>
                </a:solidFill>
                <a:latin typeface="Arial" panose="020B0604020202020204" pitchFamily="34" charset="0"/>
              </a:rPr>
              <a:t>DeepPeek</a:t>
            </a:r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 - Transaction Parser</a:t>
            </a:r>
          </a:p>
          <a:p>
            <a:pPr algn="l"/>
            <a:b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This module extracts key transaction details to aid risk analysis. It: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Parses structured and unstructured transaction data (e.g., bank transactions, wire transfer logs etc ).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Identifies senders, receivers, intermediary banks, and payment channels.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Detects anomalous patterns (e.g., countries, unusual counterparties).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Converts extracted data into a normalized format for the Risk Assessment Model.</a:t>
            </a:r>
          </a:p>
          <a:p>
            <a:pPr algn="l"/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4253EFB-C626-EABA-1072-5B55E1875139}"/>
              </a:ext>
            </a:extLst>
          </p:cNvPr>
          <p:cNvSpPr txBox="1"/>
          <p:nvPr/>
        </p:nvSpPr>
        <p:spPr>
          <a:xfrm>
            <a:off x="4482548" y="2342921"/>
            <a:ext cx="4134679" cy="13619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sz="825" b="1" dirty="0" err="1">
                <a:solidFill>
                  <a:srgbClr val="222222"/>
                </a:solidFill>
                <a:latin typeface="Arial" panose="020B0604020202020204" pitchFamily="34" charset="0"/>
              </a:rPr>
              <a:t>DeepPeek</a:t>
            </a:r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 - Risk Assessment Model</a:t>
            </a:r>
          </a:p>
          <a:p>
            <a:pPr algn="l"/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The core intelligence engine evaluates transaction risk using machine learning and rule-based techniques. It: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Computes an initial risk score based on transaction attributes.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Leverages historical fraud patterns and anomaly detection algorithms.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Cross-checks transactions with customer risk profiles and </a:t>
            </a:r>
            <a:r>
              <a:rPr lang="en-IN" sz="825" dirty="0" err="1">
                <a:solidFill>
                  <a:srgbClr val="222222"/>
                </a:solidFill>
                <a:latin typeface="Arial" panose="020B0604020202020204" pitchFamily="34" charset="0"/>
              </a:rPr>
              <a:t>behavior</a:t>
            </a:r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 trends.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Integrates with external data sources (e.g., sanctions lists, adverse media) to refine risk scores.</a:t>
            </a:r>
          </a:p>
          <a:p>
            <a:pPr algn="l"/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120E8CA-A258-F898-126A-4F129F268F36}"/>
              </a:ext>
            </a:extLst>
          </p:cNvPr>
          <p:cNvSpPr txBox="1"/>
          <p:nvPr/>
        </p:nvSpPr>
        <p:spPr>
          <a:xfrm>
            <a:off x="232051" y="3767297"/>
            <a:ext cx="4134679" cy="13619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IN" sz="825" b="1" dirty="0" err="1">
                <a:solidFill>
                  <a:srgbClr val="222222"/>
                </a:solidFill>
                <a:latin typeface="Arial" panose="020B0604020202020204" pitchFamily="34" charset="0"/>
              </a:rPr>
              <a:t>DeepPeek</a:t>
            </a:r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 - Money Laundering Detection Module</a:t>
            </a:r>
          </a:p>
          <a:p>
            <a:pPr algn="l"/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This module identifies potential money laundering activities using advanced heuristics and ML models. It: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Detects layering and structuring techniques (e.g., multiple small transactions below reporting thresholds).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Identifies unusual transaction chains involving offshore accounts.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Matches transactions with known money laundering typologies.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Assigns a laundering probability score to each transaction.</a:t>
            </a:r>
          </a:p>
          <a:p>
            <a:pPr algn="l"/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54D3B12-3B5D-F15C-D1EA-B1CA58BF18F6}"/>
              </a:ext>
            </a:extLst>
          </p:cNvPr>
          <p:cNvSpPr txBox="1"/>
          <p:nvPr/>
        </p:nvSpPr>
        <p:spPr>
          <a:xfrm>
            <a:off x="4482548" y="3739533"/>
            <a:ext cx="4134679" cy="13619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sz="825" b="1" dirty="0" err="1">
                <a:solidFill>
                  <a:srgbClr val="222222"/>
                </a:solidFill>
                <a:latin typeface="Arial" panose="020B0604020202020204" pitchFamily="34" charset="0"/>
              </a:rPr>
              <a:t>DeepPeek</a:t>
            </a:r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 - Web Search Module</a:t>
            </a:r>
          </a:p>
          <a:p>
            <a:pPr algn="l"/>
            <a:b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A real-time adverse media screening tool that: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Searches public sources for negative news, legal cases, or fraud reports.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Uses web scraping and NLP models to extract sentiment and relevance.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Flags entities linked to criminal activities, bankruptcies, or regulatory actions.</a:t>
            </a:r>
          </a:p>
          <a:p>
            <a:pPr algn="l"/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C005D-6828-4840-AF9E-2C28D1817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B0EB62-6E25-3107-C998-95332BFBEA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781" y="0"/>
            <a:ext cx="8679898" cy="40178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dirty="0"/>
              <a:t>Implementation details Contd..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567E424-A82E-51DD-726F-5AF68099FFC8}"/>
              </a:ext>
            </a:extLst>
          </p:cNvPr>
          <p:cNvSpPr txBox="1"/>
          <p:nvPr/>
        </p:nvSpPr>
        <p:spPr>
          <a:xfrm>
            <a:off x="232051" y="509584"/>
            <a:ext cx="4134679" cy="110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sz="825" b="1" dirty="0" err="1">
                <a:solidFill>
                  <a:srgbClr val="222222"/>
                </a:solidFill>
                <a:latin typeface="Arial" panose="020B0604020202020204" pitchFamily="34" charset="0"/>
              </a:rPr>
              <a:t>DeepPeek</a:t>
            </a:r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 - OFAC Sanctions Lookup</a:t>
            </a:r>
          </a:p>
          <a:p>
            <a:pPr algn="l"/>
            <a:b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This module checks individuals, organizations, and financial institutions against the Office of Foreign Assets Control (OFAC) sanctions lists. It: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Uses fuzzy matching to detect name variations and aliases.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Flags transactions involving sanctioned entities or embargoed countries.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Integrates with global sanctions databases for broader coverage.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4707EB6-3C18-03B5-83A0-00500438BF4B}"/>
              </a:ext>
            </a:extLst>
          </p:cNvPr>
          <p:cNvSpPr txBox="1"/>
          <p:nvPr/>
        </p:nvSpPr>
        <p:spPr>
          <a:xfrm>
            <a:off x="4482548" y="509584"/>
            <a:ext cx="4134679" cy="110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sz="825" b="1" dirty="0" err="1">
                <a:solidFill>
                  <a:srgbClr val="222222"/>
                </a:solidFill>
                <a:latin typeface="Arial" panose="020B0604020202020204" pitchFamily="34" charset="0"/>
              </a:rPr>
              <a:t>DeepPeek</a:t>
            </a:r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 - Tax Haven Search Module</a:t>
            </a:r>
          </a:p>
          <a:p>
            <a:pPr algn="l"/>
            <a:b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Identifies financial transactions and entities linked to tax havens. It: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Cross-checks counterparties against known tax haven jurisdictions.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Flags shell companies and anonymous financial vehicles.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Detects unusual transaction flows into low-tax or no-tax regions</a:t>
            </a:r>
          </a:p>
          <a:p>
            <a:pPr algn="l"/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52824CB-ADFA-04F7-1693-2B33F73007B9}"/>
              </a:ext>
            </a:extLst>
          </p:cNvPr>
          <p:cNvSpPr txBox="1"/>
          <p:nvPr/>
        </p:nvSpPr>
        <p:spPr>
          <a:xfrm>
            <a:off x="232051" y="1843913"/>
            <a:ext cx="4134679" cy="12349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sz="825" b="1" dirty="0" err="1">
                <a:solidFill>
                  <a:srgbClr val="222222"/>
                </a:solidFill>
                <a:latin typeface="Arial" panose="020B0604020202020204" pitchFamily="34" charset="0"/>
              </a:rPr>
              <a:t>DeepPeek</a:t>
            </a:r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 - Politically Exposed Persons (PEP) Search</a:t>
            </a:r>
          </a:p>
          <a:p>
            <a:pPr algn="l"/>
            <a:b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This module verifies if an entity is classified as a PEP, which includes government officials and their associates. It: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Matches individuals and entities against global PEP databases.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Assigns a PEP risk level based on their role and influence.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Flags potential conflicts of interest or corruption risks.</a:t>
            </a:r>
          </a:p>
          <a:p>
            <a:pPr algn="l"/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0E6495C-8DD4-E6BC-6EF3-F729E2BE7B18}"/>
              </a:ext>
            </a:extLst>
          </p:cNvPr>
          <p:cNvSpPr txBox="1"/>
          <p:nvPr/>
        </p:nvSpPr>
        <p:spPr>
          <a:xfrm>
            <a:off x="4482548" y="1816148"/>
            <a:ext cx="4134679" cy="12349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sz="825" b="1" dirty="0" err="1">
                <a:solidFill>
                  <a:srgbClr val="222222"/>
                </a:solidFill>
                <a:latin typeface="Arial" panose="020B0604020202020204" pitchFamily="34" charset="0"/>
              </a:rPr>
              <a:t>DeepPeek</a:t>
            </a:r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 - Financial Action Task Force (FATF) Lookup</a:t>
            </a:r>
          </a:p>
          <a:p>
            <a:pPr algn="l"/>
            <a:b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This module ensures compliance with FATF high-risk jurisdictions and recommendations. It: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Flags transactions involving countries with weak AML regulations.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Checks compliance with FATF’s blacklist and </a:t>
            </a:r>
            <a:r>
              <a:rPr lang="en-IN" sz="825" dirty="0" err="1">
                <a:solidFill>
                  <a:srgbClr val="222222"/>
                </a:solidFill>
                <a:latin typeface="Arial" panose="020B0604020202020204" pitchFamily="34" charset="0"/>
              </a:rPr>
              <a:t>graylist</a:t>
            </a:r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Identifies non-cooperative financial institutions.</a:t>
            </a:r>
          </a:p>
          <a:p>
            <a:pPr algn="l"/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B398B80-465E-2DBB-76B8-CF234E2A47B8}"/>
              </a:ext>
            </a:extLst>
          </p:cNvPr>
          <p:cNvSpPr txBox="1"/>
          <p:nvPr/>
        </p:nvSpPr>
        <p:spPr>
          <a:xfrm>
            <a:off x="232051" y="3240525"/>
            <a:ext cx="4134679" cy="12349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IN" sz="825" b="1" dirty="0" err="1">
                <a:solidFill>
                  <a:srgbClr val="222222"/>
                </a:solidFill>
                <a:latin typeface="Arial" panose="020B0604020202020204" pitchFamily="34" charset="0"/>
              </a:rPr>
              <a:t>DeepPeek</a:t>
            </a:r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 - Geo-Risk Analysis Module</a:t>
            </a:r>
          </a:p>
          <a:p>
            <a:pPr algn="l"/>
            <a:b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This module assesses geopolitical and location-based financial risks. It: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Assigns risk scores based on country stability, regulatory frameworks, and crime rates.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Detects cross-border transactions involving high-risk regions.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Uses geospatial analytics to flag suspicious patterns.</a:t>
            </a:r>
          </a:p>
          <a:p>
            <a:pPr algn="l"/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0E5B7F5-7C17-AD84-88B3-7DFCC2991CFD}"/>
              </a:ext>
            </a:extLst>
          </p:cNvPr>
          <p:cNvSpPr txBox="1"/>
          <p:nvPr/>
        </p:nvSpPr>
        <p:spPr>
          <a:xfrm>
            <a:off x="4482548" y="3212760"/>
            <a:ext cx="4134679" cy="12349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sz="825" b="1" dirty="0" err="1">
                <a:solidFill>
                  <a:srgbClr val="222222"/>
                </a:solidFill>
                <a:latin typeface="Arial" panose="020B0604020202020204" pitchFamily="34" charset="0"/>
              </a:rPr>
              <a:t>DeepPeek</a:t>
            </a:r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 - </a:t>
            </a:r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Report Generation with Qwen2.5 LLM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The final step involves generating a comprehensive risk intelligence report using Qwen2.5 LLM. It: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Synthesizes findings from all risk modules.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Generates a human-readable risk assessment summary.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Provides recommendations for compliance officers and risk teams.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Uses explainable AI techniques to justify risk scores and flag</a:t>
            </a:r>
          </a:p>
          <a:p>
            <a:pPr algn="l"/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680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72DE4-6D80-58A4-AB39-CC8FDD606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D54087-463E-98F8-66D7-2037E89430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781" y="0"/>
            <a:ext cx="8679898" cy="40178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Implementation details</a:t>
            </a:r>
          </a:p>
        </p:txBody>
      </p:sp>
    </p:spTree>
    <p:extLst>
      <p:ext uri="{BB962C8B-B14F-4D97-AF65-F5344CB8AC3E}">
        <p14:creationId xmlns:p14="http://schemas.microsoft.com/office/powerpoint/2010/main" val="445017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F30D7-414F-191C-7862-A4143560C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78A090-5412-D29E-9AFA-50394CED84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781" y="0"/>
            <a:ext cx="8679898" cy="40178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dirty="0"/>
              <a:t>Lessons Learnt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6A77D2-F58A-EA2D-36F6-1E1C66BBE452}"/>
              </a:ext>
            </a:extLst>
          </p:cNvPr>
          <p:cNvSpPr txBox="1"/>
          <p:nvPr/>
        </p:nvSpPr>
        <p:spPr>
          <a:xfrm>
            <a:off x="232051" y="509584"/>
            <a:ext cx="4134679" cy="27584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Architectural and System Design Lessons</a:t>
            </a:r>
          </a:p>
          <a:p>
            <a:pPr algn="l"/>
            <a:b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Modular Design is Essential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The modular approach allowed flexibility in integrating new risk tools without disrupting the core system.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Independent microservices enabled parallel processing, improving performance and scalability.</a:t>
            </a:r>
            <a:b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Orchestration Complexity Needs to be Managed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Managing multiple risk intelligence tools required an efficient orchestration mechanism.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Asynchronous processing and event-driven architecture helped optimize execution but added complexity in debugging and error handling.</a:t>
            </a:r>
            <a:b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API Gateway and Security Considerations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The </a:t>
            </a:r>
            <a:r>
              <a:rPr lang="en-IN" sz="825" dirty="0" err="1">
                <a:solidFill>
                  <a:srgbClr val="222222"/>
                </a:solidFill>
                <a:latin typeface="Arial" panose="020B0604020202020204" pitchFamily="34" charset="0"/>
              </a:rPr>
              <a:t>FastAPI</a:t>
            </a:r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 layer performed well, but security concerns like rate limiting, authentication, and request validation were crucial.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Ensuring zero-trust architecture (e.g., API tokenization and role-based access) helped prevent data leaks.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D0F7A49-AE9D-7386-99F7-DECFBE43AD7D}"/>
              </a:ext>
            </a:extLst>
          </p:cNvPr>
          <p:cNvSpPr txBox="1"/>
          <p:nvPr/>
        </p:nvSpPr>
        <p:spPr>
          <a:xfrm>
            <a:off x="4482548" y="509584"/>
            <a:ext cx="4134679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Data Handling and Risk Model Improvements</a:t>
            </a:r>
          </a:p>
          <a:p>
            <a:pPr algn="l"/>
            <a:b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Data Normalization is Critical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Transaction data formats varied significantly across sources, requiring robust ETL (Extract, Transform, Load) pipelines for example the PEP and OFAC have different dimensions and need to be normalized.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Handling missing data, duplicate records, and inconsistent formats was a major challenge.</a:t>
            </a:r>
          </a:p>
          <a:p>
            <a:pPr algn="l"/>
            <a:b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Machine Learning Models Need More Context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The risk assessment model worked well but sometimes lacked contextual awareness, leading to false positives.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Incorporating historical transaction patterns and </a:t>
            </a:r>
            <a:r>
              <a:rPr lang="en-IN" sz="825" dirty="0" err="1">
                <a:solidFill>
                  <a:srgbClr val="222222"/>
                </a:solidFill>
                <a:latin typeface="Arial" panose="020B0604020202020204" pitchFamily="34" charset="0"/>
              </a:rPr>
              <a:t>behavioral</a:t>
            </a:r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 analysis improved accuracy.</a:t>
            </a:r>
          </a:p>
          <a:p>
            <a:pPr algn="l"/>
            <a:b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Bias in Risk Models Needs Constant Monitoring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Certain regions or customer segments were flagged at higher rates due to inherent biases in training data.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Regular auditing and explainability techniques helped improve fairness and compliance</a:t>
            </a:r>
          </a:p>
          <a:p>
            <a:pPr algn="l"/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79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A2C67-5A3F-ECD1-2E9B-FEB854EA0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65F78D-EE07-7AE0-73B3-7FB0E7EC88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781" y="0"/>
            <a:ext cx="8679898" cy="40178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dirty="0"/>
              <a:t>Lessons Learnt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C68ADB3-AE9E-FEBE-8F5B-59C0737DE814}"/>
              </a:ext>
            </a:extLst>
          </p:cNvPr>
          <p:cNvSpPr txBox="1"/>
          <p:nvPr/>
        </p:nvSpPr>
        <p:spPr>
          <a:xfrm>
            <a:off x="232051" y="509584"/>
            <a:ext cx="4134679" cy="199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Integration with External Data Sources</a:t>
            </a:r>
          </a:p>
          <a:p>
            <a:pPr algn="l"/>
            <a:b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Sanctions and PEP List Data is Dynamic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OFAC, FATF, and PEP databases are frequently updated, requiring a real-time data pipeline.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Cached versions of sanction lists led to false negatives, making real-time updates essential.</a:t>
            </a:r>
          </a:p>
          <a:p>
            <a:pPr algn="l"/>
            <a:b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Challenges in Web Search and Adverse Media Analysis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Web scraping for negative media screening had issues with spam filtering, duplicate articles, and fake news detection.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Sentiment analysis models struggled with sarcasm and legal jargon, requiring NLP fine-tuning.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E6C707F-57E3-CFB9-2659-B0FE80C0C9F8}"/>
              </a:ext>
            </a:extLst>
          </p:cNvPr>
          <p:cNvSpPr txBox="1"/>
          <p:nvPr/>
        </p:nvSpPr>
        <p:spPr>
          <a:xfrm>
            <a:off x="4482548" y="509584"/>
            <a:ext cx="4134679" cy="21236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Lessons on AI and LLM Utilization</a:t>
            </a:r>
          </a:p>
          <a:p>
            <a:pPr algn="l"/>
            <a:b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Qwen2.5 LLM Performed Well but Needed Guardrails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The LLM provided detailed risk summaries, but at times generated overly cautious reports with unnecessary flags.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Implementing fact-checking and confidence scoring helped reduce misleading outputs.</a:t>
            </a:r>
          </a:p>
          <a:p>
            <a:pPr algn="l"/>
            <a:b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IN" sz="825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Fine-Tuning NLP Models for Risk Intelligence is Crucial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The LLM struggled with financial domain-specific jargon, requiring custom prompt engineering and fine-tuning.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Pre-training on banking transaction data and compliance reports improved accuracy.</a:t>
            </a:r>
          </a:p>
          <a:p>
            <a:pPr algn="l"/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9DC31E-2FC2-5E86-23CE-DD494AC4A31F}"/>
              </a:ext>
            </a:extLst>
          </p:cNvPr>
          <p:cNvSpPr txBox="1"/>
          <p:nvPr/>
        </p:nvSpPr>
        <p:spPr>
          <a:xfrm>
            <a:off x="232050" y="2740919"/>
            <a:ext cx="4134679" cy="21236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Operational and Compliance Lessons</a:t>
            </a:r>
          </a:p>
          <a:p>
            <a:pPr algn="l"/>
            <a:b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Regulatory Constraints Must Be Considered Early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Certain jurisdictions have strict data residency and privacy regulations (e.g., GDPR, CCPA).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Ensuring audit logs, traceability, and data minimization was crucial for compliance.</a:t>
            </a:r>
          </a:p>
          <a:p>
            <a:pPr algn="l"/>
            <a:b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Explainability is Key for Financial Compliance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Regulators and compliance officers needed clear explanations of AI-driven risk scores.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The Qwen2.5 LLM-generated reports helped, but human review was still required for high-risk cases.</a:t>
            </a:r>
          </a:p>
          <a:p>
            <a:br>
              <a:rPr lang="en-IN" sz="825" dirty="0"/>
            </a:br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84C43-37A6-638E-8CA5-9116512A4028}"/>
              </a:ext>
            </a:extLst>
          </p:cNvPr>
          <p:cNvSpPr txBox="1"/>
          <p:nvPr/>
        </p:nvSpPr>
        <p:spPr>
          <a:xfrm>
            <a:off x="4482548" y="2740919"/>
            <a:ext cx="4134679" cy="16158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Final Takeaways</a:t>
            </a:r>
          </a:p>
          <a:p>
            <a:pPr algn="l"/>
            <a:endParaRPr lang="en-IN" sz="825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endParaRPr lang="en-IN" sz="825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Balance automation with human oversight: While AI improved efficiency, human intervention was still required for high-risk cases.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Iterative improvements are key: The system required continuous retraining and fine-tuning to remain effective.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Compliance is non-negotiable: Adhering to global regulatory frameworks from day one prevented legal roadblocks.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Explainability builds trust: Providing transparent AI-driven decisions helped gain regulator and stakeholder confidence.</a:t>
            </a:r>
          </a:p>
          <a:p>
            <a:pPr algn="l"/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282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Block Arc 2">
            <a:extLst>
              <a:ext uri="{FF2B5EF4-FFF2-40B4-BE49-F238E27FC236}">
                <a16:creationId xmlns:a16="http://schemas.microsoft.com/office/drawing/2014/main" id="{83ACD057-D362-45B6-A5D8-55D4F9FBBE6D}"/>
              </a:ext>
            </a:extLst>
          </p:cNvPr>
          <p:cNvSpPr/>
          <p:nvPr/>
        </p:nvSpPr>
        <p:spPr>
          <a:xfrm>
            <a:off x="734296" y="2216061"/>
            <a:ext cx="1472552" cy="1472552"/>
          </a:xfrm>
          <a:prstGeom prst="blockArc">
            <a:avLst>
              <a:gd name="adj1" fmla="val 10958405"/>
              <a:gd name="adj2" fmla="val 21484430"/>
              <a:gd name="adj3" fmla="val 157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>
              <a:solidFill>
                <a:schemeClr val="tx1"/>
              </a:solidFill>
            </a:endParaRPr>
          </a:p>
        </p:txBody>
      </p:sp>
      <p:sp>
        <p:nvSpPr>
          <p:cNvPr id="4" name="Block Arc 4">
            <a:extLst>
              <a:ext uri="{FF2B5EF4-FFF2-40B4-BE49-F238E27FC236}">
                <a16:creationId xmlns:a16="http://schemas.microsoft.com/office/drawing/2014/main" id="{DDBDE78A-DD78-4926-8716-6F810137BD33}"/>
              </a:ext>
            </a:extLst>
          </p:cNvPr>
          <p:cNvSpPr/>
          <p:nvPr/>
        </p:nvSpPr>
        <p:spPr>
          <a:xfrm rot="10800000">
            <a:off x="1974849" y="2160130"/>
            <a:ext cx="1472552" cy="1472552"/>
          </a:xfrm>
          <a:prstGeom prst="blockArc">
            <a:avLst>
              <a:gd name="adj1" fmla="val 10774865"/>
              <a:gd name="adj2" fmla="val 21484430"/>
              <a:gd name="adj3" fmla="val 1577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>
              <a:solidFill>
                <a:schemeClr val="tx1"/>
              </a:solidFill>
            </a:endParaRPr>
          </a:p>
        </p:txBody>
      </p:sp>
      <p:sp>
        <p:nvSpPr>
          <p:cNvPr id="5" name="Block Arc 5">
            <a:extLst>
              <a:ext uri="{FF2B5EF4-FFF2-40B4-BE49-F238E27FC236}">
                <a16:creationId xmlns:a16="http://schemas.microsoft.com/office/drawing/2014/main" id="{C2C184D4-F897-4B02-B7D3-FFCB2876FDCF}"/>
              </a:ext>
            </a:extLst>
          </p:cNvPr>
          <p:cNvSpPr/>
          <p:nvPr/>
        </p:nvSpPr>
        <p:spPr>
          <a:xfrm>
            <a:off x="3219714" y="2216061"/>
            <a:ext cx="1472552" cy="1472552"/>
          </a:xfrm>
          <a:prstGeom prst="blockArc">
            <a:avLst>
              <a:gd name="adj1" fmla="val 11053168"/>
              <a:gd name="adj2" fmla="val 21484430"/>
              <a:gd name="adj3" fmla="val 1577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>
              <a:solidFill>
                <a:schemeClr val="tx1"/>
              </a:solidFill>
            </a:endParaRPr>
          </a:p>
        </p:txBody>
      </p:sp>
      <p:sp>
        <p:nvSpPr>
          <p:cNvPr id="6" name="Block Arc 6">
            <a:extLst>
              <a:ext uri="{FF2B5EF4-FFF2-40B4-BE49-F238E27FC236}">
                <a16:creationId xmlns:a16="http://schemas.microsoft.com/office/drawing/2014/main" id="{B9439AFA-9465-4729-9D07-E25244F6C76C}"/>
              </a:ext>
            </a:extLst>
          </p:cNvPr>
          <p:cNvSpPr/>
          <p:nvPr/>
        </p:nvSpPr>
        <p:spPr>
          <a:xfrm rot="10800000">
            <a:off x="4460266" y="2160130"/>
            <a:ext cx="1472552" cy="1472552"/>
          </a:xfrm>
          <a:prstGeom prst="blockArc">
            <a:avLst>
              <a:gd name="adj1" fmla="val 10804470"/>
              <a:gd name="adj2" fmla="val 21484430"/>
              <a:gd name="adj3" fmla="val 157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>
              <a:solidFill>
                <a:schemeClr val="tx1"/>
              </a:solidFill>
            </a:endParaRPr>
          </a:p>
        </p:txBody>
      </p:sp>
      <p:sp>
        <p:nvSpPr>
          <p:cNvPr id="7" name="Block Arc 7">
            <a:extLst>
              <a:ext uri="{FF2B5EF4-FFF2-40B4-BE49-F238E27FC236}">
                <a16:creationId xmlns:a16="http://schemas.microsoft.com/office/drawing/2014/main" id="{5163608F-4A77-415B-A243-7DE79FBD9A8E}"/>
              </a:ext>
            </a:extLst>
          </p:cNvPr>
          <p:cNvSpPr/>
          <p:nvPr/>
        </p:nvSpPr>
        <p:spPr>
          <a:xfrm>
            <a:off x="5696599" y="2216061"/>
            <a:ext cx="1472552" cy="1472552"/>
          </a:xfrm>
          <a:prstGeom prst="blockArc">
            <a:avLst>
              <a:gd name="adj1" fmla="val 11025770"/>
              <a:gd name="adj2" fmla="val 21484430"/>
              <a:gd name="adj3" fmla="val 1577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>
              <a:solidFill>
                <a:schemeClr val="tx1"/>
              </a:solidFill>
            </a:endParaRPr>
          </a:p>
        </p:txBody>
      </p:sp>
      <p:sp>
        <p:nvSpPr>
          <p:cNvPr id="8" name="Block Arc 8">
            <a:extLst>
              <a:ext uri="{FF2B5EF4-FFF2-40B4-BE49-F238E27FC236}">
                <a16:creationId xmlns:a16="http://schemas.microsoft.com/office/drawing/2014/main" id="{8391BF05-5B57-47A1-A0E9-D13D7D239747}"/>
              </a:ext>
            </a:extLst>
          </p:cNvPr>
          <p:cNvSpPr/>
          <p:nvPr/>
        </p:nvSpPr>
        <p:spPr>
          <a:xfrm rot="10800000">
            <a:off x="6937152" y="2160130"/>
            <a:ext cx="1472552" cy="1472552"/>
          </a:xfrm>
          <a:prstGeom prst="blockArc">
            <a:avLst>
              <a:gd name="adj1" fmla="val 10961381"/>
              <a:gd name="adj2" fmla="val 21484430"/>
              <a:gd name="adj3" fmla="val 157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79F538-837F-4746-8138-74445F255DCC}"/>
              </a:ext>
            </a:extLst>
          </p:cNvPr>
          <p:cNvSpPr txBox="1"/>
          <p:nvPr/>
        </p:nvSpPr>
        <p:spPr>
          <a:xfrm>
            <a:off x="831828" y="3688613"/>
            <a:ext cx="1288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0F14AC-CEA6-458E-B157-C29E66108548}"/>
              </a:ext>
            </a:extLst>
          </p:cNvPr>
          <p:cNvSpPr txBox="1"/>
          <p:nvPr/>
        </p:nvSpPr>
        <p:spPr>
          <a:xfrm>
            <a:off x="824978" y="3503947"/>
            <a:ext cx="1295549" cy="230832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Title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Straight Connector 12">
            <a:extLst>
              <a:ext uri="{FF2B5EF4-FFF2-40B4-BE49-F238E27FC236}">
                <a16:creationId xmlns:a16="http://schemas.microsoft.com/office/drawing/2014/main" id="{3AC6BAFE-78FD-46C3-B9A3-C4EBD20B5301}"/>
              </a:ext>
            </a:extLst>
          </p:cNvPr>
          <p:cNvCxnSpPr/>
          <p:nvPr/>
        </p:nvCxnSpPr>
        <p:spPr>
          <a:xfrm>
            <a:off x="1459023" y="3002813"/>
            <a:ext cx="0" cy="406997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821D587-1D67-45B4-A7F8-ADD9F6DE3995}"/>
              </a:ext>
            </a:extLst>
          </p:cNvPr>
          <p:cNvSpPr txBox="1"/>
          <p:nvPr/>
        </p:nvSpPr>
        <p:spPr>
          <a:xfrm>
            <a:off x="3308564" y="3688613"/>
            <a:ext cx="1288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DDF0AB-7311-4324-A374-8EECA5EEF24F}"/>
              </a:ext>
            </a:extLst>
          </p:cNvPr>
          <p:cNvSpPr txBox="1"/>
          <p:nvPr/>
        </p:nvSpPr>
        <p:spPr>
          <a:xfrm>
            <a:off x="3301714" y="3503947"/>
            <a:ext cx="1295549" cy="230832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Title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7">
            <a:extLst>
              <a:ext uri="{FF2B5EF4-FFF2-40B4-BE49-F238E27FC236}">
                <a16:creationId xmlns:a16="http://schemas.microsoft.com/office/drawing/2014/main" id="{0470B263-ECD5-4994-AE41-B459998620B7}"/>
              </a:ext>
            </a:extLst>
          </p:cNvPr>
          <p:cNvCxnSpPr/>
          <p:nvPr/>
        </p:nvCxnSpPr>
        <p:spPr>
          <a:xfrm>
            <a:off x="3935759" y="3002813"/>
            <a:ext cx="0" cy="406997"/>
          </a:xfrm>
          <a:prstGeom prst="line">
            <a:avLst/>
          </a:prstGeom>
          <a:ln w="19050">
            <a:solidFill>
              <a:schemeClr val="accent3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3089A1-A096-43A2-8E80-B029D3F26BB8}"/>
              </a:ext>
            </a:extLst>
          </p:cNvPr>
          <p:cNvSpPr txBox="1"/>
          <p:nvPr/>
        </p:nvSpPr>
        <p:spPr>
          <a:xfrm>
            <a:off x="5785299" y="3688613"/>
            <a:ext cx="1288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4BAAEA-37D5-4335-82AF-375FDD5C60AD}"/>
              </a:ext>
            </a:extLst>
          </p:cNvPr>
          <p:cNvSpPr txBox="1"/>
          <p:nvPr/>
        </p:nvSpPr>
        <p:spPr>
          <a:xfrm>
            <a:off x="5778449" y="3503947"/>
            <a:ext cx="1295549" cy="230832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Title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Connector 22">
            <a:extLst>
              <a:ext uri="{FF2B5EF4-FFF2-40B4-BE49-F238E27FC236}">
                <a16:creationId xmlns:a16="http://schemas.microsoft.com/office/drawing/2014/main" id="{7AAC8CE9-0B50-444A-8DA9-15C7E01CB38D}"/>
              </a:ext>
            </a:extLst>
          </p:cNvPr>
          <p:cNvCxnSpPr/>
          <p:nvPr/>
        </p:nvCxnSpPr>
        <p:spPr>
          <a:xfrm>
            <a:off x="6412494" y="3002813"/>
            <a:ext cx="0" cy="406997"/>
          </a:xfrm>
          <a:prstGeom prst="line">
            <a:avLst/>
          </a:prstGeom>
          <a:ln w="19050">
            <a:solidFill>
              <a:schemeClr val="accent5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1D86DB4-42B8-46DB-AD35-DF9F115B1D9C}"/>
              </a:ext>
            </a:extLst>
          </p:cNvPr>
          <p:cNvSpPr txBox="1"/>
          <p:nvPr/>
        </p:nvSpPr>
        <p:spPr>
          <a:xfrm>
            <a:off x="2070196" y="1650715"/>
            <a:ext cx="1288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C4EB25-E205-445F-84E8-A9D69C2319F3}"/>
              </a:ext>
            </a:extLst>
          </p:cNvPr>
          <p:cNvSpPr txBox="1"/>
          <p:nvPr/>
        </p:nvSpPr>
        <p:spPr>
          <a:xfrm>
            <a:off x="2063346" y="1466049"/>
            <a:ext cx="1295549" cy="230832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Title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Straight Connector 27">
            <a:extLst>
              <a:ext uri="{FF2B5EF4-FFF2-40B4-BE49-F238E27FC236}">
                <a16:creationId xmlns:a16="http://schemas.microsoft.com/office/drawing/2014/main" id="{202699E0-C2A1-4FF4-BD9A-CBE0CA42CFCF}"/>
              </a:ext>
            </a:extLst>
          </p:cNvPr>
          <p:cNvCxnSpPr/>
          <p:nvPr/>
        </p:nvCxnSpPr>
        <p:spPr>
          <a:xfrm>
            <a:off x="2697391" y="2446744"/>
            <a:ext cx="0" cy="406997"/>
          </a:xfrm>
          <a:prstGeom prst="line">
            <a:avLst/>
          </a:prstGeom>
          <a:ln w="19050">
            <a:solidFill>
              <a:schemeClr val="accent6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D99BDAE-1240-41DC-A94A-22CB7DD0BF58}"/>
              </a:ext>
            </a:extLst>
          </p:cNvPr>
          <p:cNvSpPr txBox="1"/>
          <p:nvPr/>
        </p:nvSpPr>
        <p:spPr>
          <a:xfrm>
            <a:off x="4546932" y="1650715"/>
            <a:ext cx="1288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BD3551-40EF-460C-9A6E-80CD55629859}"/>
              </a:ext>
            </a:extLst>
          </p:cNvPr>
          <p:cNvSpPr txBox="1"/>
          <p:nvPr/>
        </p:nvSpPr>
        <p:spPr>
          <a:xfrm>
            <a:off x="4540081" y="1466049"/>
            <a:ext cx="1295549" cy="230832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Title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3" name="Straight Connector 32">
            <a:extLst>
              <a:ext uri="{FF2B5EF4-FFF2-40B4-BE49-F238E27FC236}">
                <a16:creationId xmlns:a16="http://schemas.microsoft.com/office/drawing/2014/main" id="{8F22CC07-1A38-4CF0-B573-8B501193326A}"/>
              </a:ext>
            </a:extLst>
          </p:cNvPr>
          <p:cNvCxnSpPr/>
          <p:nvPr/>
        </p:nvCxnSpPr>
        <p:spPr>
          <a:xfrm>
            <a:off x="5174126" y="2446744"/>
            <a:ext cx="0" cy="406997"/>
          </a:xfrm>
          <a:prstGeom prst="line">
            <a:avLst/>
          </a:prstGeom>
          <a:ln w="19050">
            <a:solidFill>
              <a:schemeClr val="accent2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A5B4100-3244-4EBD-A019-95FC8FB9FABF}"/>
              </a:ext>
            </a:extLst>
          </p:cNvPr>
          <p:cNvSpPr txBox="1"/>
          <p:nvPr/>
        </p:nvSpPr>
        <p:spPr>
          <a:xfrm>
            <a:off x="7023866" y="1597123"/>
            <a:ext cx="1325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F9DD70-99CB-4712-B1CD-B4051F2D2EEB}"/>
              </a:ext>
            </a:extLst>
          </p:cNvPr>
          <p:cNvSpPr txBox="1"/>
          <p:nvPr/>
        </p:nvSpPr>
        <p:spPr>
          <a:xfrm>
            <a:off x="7016818" y="1406141"/>
            <a:ext cx="1332883" cy="230832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Title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6" name="Straight Connector 37">
            <a:extLst>
              <a:ext uri="{FF2B5EF4-FFF2-40B4-BE49-F238E27FC236}">
                <a16:creationId xmlns:a16="http://schemas.microsoft.com/office/drawing/2014/main" id="{E2AD6EBA-9E01-49B1-88C1-7353FBD20323}"/>
              </a:ext>
            </a:extLst>
          </p:cNvPr>
          <p:cNvCxnSpPr/>
          <p:nvPr/>
        </p:nvCxnSpPr>
        <p:spPr>
          <a:xfrm>
            <a:off x="7669134" y="2420381"/>
            <a:ext cx="0" cy="420919"/>
          </a:xfrm>
          <a:prstGeom prst="line">
            <a:avLst/>
          </a:prstGeom>
          <a:ln w="19050">
            <a:solidFill>
              <a:schemeClr val="accent4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16">
            <a:extLst>
              <a:ext uri="{FF2B5EF4-FFF2-40B4-BE49-F238E27FC236}">
                <a16:creationId xmlns:a16="http://schemas.microsoft.com/office/drawing/2014/main" id="{06050592-A3F6-453C-8F30-5AF26666AAD1}"/>
              </a:ext>
            </a:extLst>
          </p:cNvPr>
          <p:cNvSpPr/>
          <p:nvPr/>
        </p:nvSpPr>
        <p:spPr>
          <a:xfrm rot="2700000">
            <a:off x="1359303" y="2580036"/>
            <a:ext cx="199440" cy="35755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9223544F-D1E8-477D-B66E-6B3C1EF3A311}"/>
              </a:ext>
            </a:extLst>
          </p:cNvPr>
          <p:cNvSpPr/>
          <p:nvPr/>
        </p:nvSpPr>
        <p:spPr>
          <a:xfrm>
            <a:off x="2576073" y="3011906"/>
            <a:ext cx="247097" cy="23130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29" name="Rounded Rectangle 5">
            <a:extLst>
              <a:ext uri="{FF2B5EF4-FFF2-40B4-BE49-F238E27FC236}">
                <a16:creationId xmlns:a16="http://schemas.microsoft.com/office/drawing/2014/main" id="{48E419E6-7780-429D-8F99-25E9E53370F3}"/>
              </a:ext>
            </a:extLst>
          </p:cNvPr>
          <p:cNvSpPr/>
          <p:nvPr/>
        </p:nvSpPr>
        <p:spPr>
          <a:xfrm flipH="1">
            <a:off x="6275649" y="2631940"/>
            <a:ext cx="293762" cy="24233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30" name="Block Arc 10">
            <a:extLst>
              <a:ext uri="{FF2B5EF4-FFF2-40B4-BE49-F238E27FC236}">
                <a16:creationId xmlns:a16="http://schemas.microsoft.com/office/drawing/2014/main" id="{639AAA68-CDBC-4202-8A50-BBD7057A952F}"/>
              </a:ext>
            </a:extLst>
          </p:cNvPr>
          <p:cNvSpPr/>
          <p:nvPr/>
        </p:nvSpPr>
        <p:spPr>
          <a:xfrm>
            <a:off x="5024280" y="3026523"/>
            <a:ext cx="323632" cy="21921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1" name="Oval 21">
            <a:extLst>
              <a:ext uri="{FF2B5EF4-FFF2-40B4-BE49-F238E27FC236}">
                <a16:creationId xmlns:a16="http://schemas.microsoft.com/office/drawing/2014/main" id="{C685B709-221E-416F-B5BB-16BEE3B15517}"/>
              </a:ext>
            </a:extLst>
          </p:cNvPr>
          <p:cNvSpPr>
            <a:spLocks noChangeAspect="1"/>
          </p:cNvSpPr>
          <p:nvPr/>
        </p:nvSpPr>
        <p:spPr>
          <a:xfrm>
            <a:off x="3807660" y="2583725"/>
            <a:ext cx="279447" cy="28178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32" name="Rectangle 30">
            <a:extLst>
              <a:ext uri="{FF2B5EF4-FFF2-40B4-BE49-F238E27FC236}">
                <a16:creationId xmlns:a16="http://schemas.microsoft.com/office/drawing/2014/main" id="{1C4FB44F-6425-4E0D-80F4-C9E359E914D2}"/>
              </a:ext>
            </a:extLst>
          </p:cNvPr>
          <p:cNvSpPr/>
          <p:nvPr/>
        </p:nvSpPr>
        <p:spPr>
          <a:xfrm>
            <a:off x="7568075" y="2990615"/>
            <a:ext cx="247097" cy="24637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F68F16D4-9606-4EAE-8165-6DAC28B7F1B4}"/>
              </a:ext>
            </a:extLst>
          </p:cNvPr>
          <p:cNvSpPr/>
          <p:nvPr/>
        </p:nvSpPr>
        <p:spPr>
          <a:xfrm rot="10800000">
            <a:off x="0" y="2910604"/>
            <a:ext cx="968015" cy="722078"/>
          </a:xfrm>
          <a:custGeom>
            <a:avLst/>
            <a:gdLst>
              <a:gd name="connsiteX0" fmla="*/ 309681 w 1290686"/>
              <a:gd name="connsiteY0" fmla="*/ 962770 h 962770"/>
              <a:gd name="connsiteX1" fmla="*/ 0 w 1290686"/>
              <a:gd name="connsiteY1" fmla="*/ 954042 h 962770"/>
              <a:gd name="connsiteX2" fmla="*/ 978642 w 1290686"/>
              <a:gd name="connsiteY2" fmla="*/ 4 h 962770"/>
              <a:gd name="connsiteX3" fmla="*/ 1172458 w 1290686"/>
              <a:gd name="connsiteY3" fmla="*/ 18614 h 962770"/>
              <a:gd name="connsiteX4" fmla="*/ 1290686 w 1290686"/>
              <a:gd name="connsiteY4" fmla="*/ 54168 h 962770"/>
              <a:gd name="connsiteX5" fmla="*/ 1290686 w 1290686"/>
              <a:gd name="connsiteY5" fmla="*/ 388553 h 962770"/>
              <a:gd name="connsiteX6" fmla="*/ 1236116 w 1290686"/>
              <a:gd name="connsiteY6" fmla="*/ 359828 h 962770"/>
              <a:gd name="connsiteX7" fmla="*/ 979483 w 1290686"/>
              <a:gd name="connsiteY7" fmla="*/ 309807 h 962770"/>
              <a:gd name="connsiteX8" fmla="*/ 309681 w 1290686"/>
              <a:gd name="connsiteY8" fmla="*/ 962770 h 96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0686" h="962770">
                <a:moveTo>
                  <a:pt x="309681" y="962770"/>
                </a:moveTo>
                <a:lnTo>
                  <a:pt x="0" y="954042"/>
                </a:lnTo>
                <a:cubicBezTo>
                  <a:pt x="14943" y="423882"/>
                  <a:pt x="448273" y="1446"/>
                  <a:pt x="978642" y="4"/>
                </a:cubicBezTo>
                <a:cubicBezTo>
                  <a:pt x="1044938" y="-176"/>
                  <a:pt x="1109754" y="6230"/>
                  <a:pt x="1172458" y="18614"/>
                </a:cubicBezTo>
                <a:lnTo>
                  <a:pt x="1290686" y="54168"/>
                </a:lnTo>
                <a:lnTo>
                  <a:pt x="1290686" y="388553"/>
                </a:lnTo>
                <a:lnTo>
                  <a:pt x="1236116" y="359828"/>
                </a:lnTo>
                <a:cubicBezTo>
                  <a:pt x="1156928" y="327345"/>
                  <a:pt x="1070232" y="309561"/>
                  <a:pt x="979483" y="309807"/>
                </a:cubicBezTo>
                <a:cubicBezTo>
                  <a:pt x="616488" y="310794"/>
                  <a:pt x="319908" y="599918"/>
                  <a:pt x="309681" y="96277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25" dirty="0">
              <a:solidFill>
                <a:schemeClr val="tx1"/>
              </a:solidFill>
            </a:endParaRPr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F6D0119B-998A-407A-8A95-D5E48028DE6E}"/>
              </a:ext>
            </a:extLst>
          </p:cNvPr>
          <p:cNvSpPr/>
          <p:nvPr/>
        </p:nvSpPr>
        <p:spPr>
          <a:xfrm>
            <a:off x="8176312" y="2216061"/>
            <a:ext cx="967688" cy="722078"/>
          </a:xfrm>
          <a:custGeom>
            <a:avLst/>
            <a:gdLst>
              <a:gd name="connsiteX0" fmla="*/ 978642 w 1290250"/>
              <a:gd name="connsiteY0" fmla="*/ 4 h 962770"/>
              <a:gd name="connsiteX1" fmla="*/ 1172458 w 1290250"/>
              <a:gd name="connsiteY1" fmla="*/ 18613 h 962770"/>
              <a:gd name="connsiteX2" fmla="*/ 1290250 w 1290250"/>
              <a:gd name="connsiteY2" fmla="*/ 54037 h 962770"/>
              <a:gd name="connsiteX3" fmla="*/ 1290250 w 1290250"/>
              <a:gd name="connsiteY3" fmla="*/ 388323 h 962770"/>
              <a:gd name="connsiteX4" fmla="*/ 1236116 w 1290250"/>
              <a:gd name="connsiteY4" fmla="*/ 359828 h 962770"/>
              <a:gd name="connsiteX5" fmla="*/ 979483 w 1290250"/>
              <a:gd name="connsiteY5" fmla="*/ 309807 h 962770"/>
              <a:gd name="connsiteX6" fmla="*/ 309681 w 1290250"/>
              <a:gd name="connsiteY6" fmla="*/ 962770 h 962770"/>
              <a:gd name="connsiteX7" fmla="*/ 0 w 1290250"/>
              <a:gd name="connsiteY7" fmla="*/ 954042 h 962770"/>
              <a:gd name="connsiteX8" fmla="*/ 978642 w 1290250"/>
              <a:gd name="connsiteY8" fmla="*/ 4 h 96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0250" h="962770">
                <a:moveTo>
                  <a:pt x="978642" y="4"/>
                </a:moveTo>
                <a:cubicBezTo>
                  <a:pt x="1044938" y="-176"/>
                  <a:pt x="1109754" y="6230"/>
                  <a:pt x="1172458" y="18613"/>
                </a:cubicBezTo>
                <a:lnTo>
                  <a:pt x="1290250" y="54037"/>
                </a:lnTo>
                <a:lnTo>
                  <a:pt x="1290250" y="388323"/>
                </a:lnTo>
                <a:lnTo>
                  <a:pt x="1236116" y="359828"/>
                </a:lnTo>
                <a:cubicBezTo>
                  <a:pt x="1156928" y="327345"/>
                  <a:pt x="1070232" y="309560"/>
                  <a:pt x="979483" y="309807"/>
                </a:cubicBezTo>
                <a:cubicBezTo>
                  <a:pt x="616488" y="310794"/>
                  <a:pt x="319908" y="599918"/>
                  <a:pt x="309681" y="962770"/>
                </a:cubicBezTo>
                <a:lnTo>
                  <a:pt x="0" y="954042"/>
                </a:lnTo>
                <a:cubicBezTo>
                  <a:pt x="14943" y="423882"/>
                  <a:pt x="448273" y="1446"/>
                  <a:pt x="978642" y="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25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C4829268-76AD-40CE-B06A-5880E7ADB45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34827-723E-42E4-8934-BC73C37D3F0E}"/>
              </a:ext>
            </a:extLst>
          </p:cNvPr>
          <p:cNvSpPr txBox="1">
            <a:spLocks/>
          </p:cNvSpPr>
          <p:nvPr/>
        </p:nvSpPr>
        <p:spPr>
          <a:xfrm>
            <a:off x="5236199" y="902585"/>
            <a:ext cx="2322000" cy="297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600" b="1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cs typeface="Arial" pitchFamily="34" charset="0"/>
              </a:rPr>
              <a:t>Portfolio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9E73C-1D73-4955-A00B-BA5B8E65AAD9}"/>
              </a:ext>
            </a:extLst>
          </p:cNvPr>
          <p:cNvSpPr txBox="1">
            <a:spLocks/>
          </p:cNvSpPr>
          <p:nvPr/>
        </p:nvSpPr>
        <p:spPr>
          <a:xfrm>
            <a:off x="5236199" y="1215325"/>
            <a:ext cx="3257550" cy="903641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3000" dirty="0">
                <a:latin typeface="+mj-lt"/>
                <a:cs typeface="Arial" pitchFamily="34" charset="0"/>
              </a:rPr>
              <a:t>Simple Portfolio Presentation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EE8EAC-CD50-4210-9C17-CD7D35D5F56A}"/>
              </a:ext>
            </a:extLst>
          </p:cNvPr>
          <p:cNvSpPr/>
          <p:nvPr/>
        </p:nvSpPr>
        <p:spPr>
          <a:xfrm>
            <a:off x="5236199" y="2807700"/>
            <a:ext cx="3257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   </a:t>
            </a:r>
            <a:endParaRPr lang="ko-KR" altLang="en-US" sz="900" dirty="0">
              <a:cs typeface="Arial" pitchFamily="34" charset="0"/>
            </a:endParaRP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7287A0C0-03EF-409E-BCA2-E775BAEF3032}"/>
              </a:ext>
            </a:extLst>
          </p:cNvPr>
          <p:cNvSpPr txBox="1">
            <a:spLocks/>
          </p:cNvSpPr>
          <p:nvPr/>
        </p:nvSpPr>
        <p:spPr>
          <a:xfrm>
            <a:off x="5329697" y="4003414"/>
            <a:ext cx="1565094" cy="2700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900" b="1" dirty="0">
                <a:solidFill>
                  <a:schemeClr val="bg1"/>
                </a:solidFill>
                <a:cs typeface="Arial" pitchFamily="34" charset="0"/>
              </a:rPr>
              <a:t>Modern PowerPoint</a:t>
            </a: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07C9C7E3-7C1B-4CF8-846B-C0CF57B5C9EB}"/>
              </a:ext>
            </a:extLst>
          </p:cNvPr>
          <p:cNvSpPr/>
          <p:nvPr/>
        </p:nvSpPr>
        <p:spPr>
          <a:xfrm>
            <a:off x="1262774" y="1279933"/>
            <a:ext cx="513000" cy="386356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38B1F182-22B4-40FB-A811-C23D3FFDD23D}"/>
              </a:ext>
            </a:extLst>
          </p:cNvPr>
          <p:cNvSpPr/>
          <p:nvPr/>
        </p:nvSpPr>
        <p:spPr>
          <a:xfrm>
            <a:off x="2447587" y="342900"/>
            <a:ext cx="513000" cy="4800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F35BDAEE-B1BA-4E18-B62F-AB217A343440}"/>
              </a:ext>
            </a:extLst>
          </p:cNvPr>
          <p:cNvSpPr/>
          <p:nvPr/>
        </p:nvSpPr>
        <p:spPr>
          <a:xfrm>
            <a:off x="4229999" y="1749583"/>
            <a:ext cx="513000" cy="339391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585BE-AA4E-4F12-AE2C-5753FB724776}"/>
              </a:ext>
            </a:extLst>
          </p:cNvPr>
          <p:cNvSpPr txBox="1"/>
          <p:nvPr/>
        </p:nvSpPr>
        <p:spPr>
          <a:xfrm>
            <a:off x="6254879" y="2074462"/>
            <a:ext cx="2433620" cy="3462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825" dirty="0">
                <a:solidFill>
                  <a:schemeClr val="accent2"/>
                </a:solidFill>
                <a:cs typeface="Arial" pitchFamily="34" charset="0"/>
              </a:rPr>
              <a:t>L</a:t>
            </a:r>
            <a:r>
              <a:rPr lang="en-US" altLang="ko-KR" sz="825" dirty="0">
                <a:solidFill>
                  <a:schemeClr val="accent2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825" dirty="0">
                <a:solidFill>
                  <a:schemeClr val="accent2"/>
                </a:solidFill>
                <a:cs typeface="Arial" pitchFamily="34" charset="0"/>
              </a:rPr>
              <a:t>CU USU AGAM INTEGRE IMPEDIT.</a:t>
            </a:r>
            <a:endParaRPr lang="ko-KR" altLang="en-US" sz="825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6AEFB-CB8B-4756-85C2-F167711F2BD0}"/>
              </a:ext>
            </a:extLst>
          </p:cNvPr>
          <p:cNvSpPr txBox="1"/>
          <p:nvPr/>
        </p:nvSpPr>
        <p:spPr>
          <a:xfrm>
            <a:off x="6254879" y="1503846"/>
            <a:ext cx="243362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cs typeface="Arial" pitchFamily="34" charset="0"/>
              </a:rPr>
              <a:t>L</a:t>
            </a:r>
            <a:r>
              <a:rPr lang="en-US" altLang="ko-KR" dirty="0">
                <a:cs typeface="Arial" pitchFamily="34" charset="0"/>
              </a:rPr>
              <a:t>OREM IPSUM</a:t>
            </a:r>
          </a:p>
          <a:p>
            <a:r>
              <a:rPr lang="en-US" altLang="ko-KR" dirty="0">
                <a:cs typeface="Arial" pitchFamily="34" charset="0"/>
              </a:rPr>
              <a:t>DOLOR SIT AMET, 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494C6C-3628-47C1-A97D-849E99EB8C00}"/>
              </a:ext>
            </a:extLst>
          </p:cNvPr>
          <p:cNvSpPr txBox="1"/>
          <p:nvPr/>
        </p:nvSpPr>
        <p:spPr>
          <a:xfrm>
            <a:off x="6254878" y="2483729"/>
            <a:ext cx="243362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Get a modern PowerPoint  Presentation that is beautifully designed. </a:t>
            </a:r>
          </a:p>
          <a:p>
            <a:endParaRPr lang="en-US" altLang="ko-KR" sz="900" dirty="0">
              <a:cs typeface="Arial" pitchFamily="34" charset="0"/>
            </a:endParaRPr>
          </a:p>
          <a:p>
            <a:r>
              <a:rPr lang="en-US" altLang="ko-KR" sz="900" dirty="0">
                <a:cs typeface="Arial" pitchFamily="34" charset="0"/>
              </a:rPr>
              <a:t>Easy to change colors, photos and Text. Get a modern PowerPoint  Presentation that is beautifully designed.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54C8732-52C2-41C5-AF22-03A732D58A0A}"/>
              </a:ext>
            </a:extLst>
          </p:cNvPr>
          <p:cNvGrpSpPr/>
          <p:nvPr/>
        </p:nvGrpSpPr>
        <p:grpSpPr>
          <a:xfrm>
            <a:off x="398417" y="1085454"/>
            <a:ext cx="4970417" cy="3866669"/>
            <a:chOff x="192590" y="433895"/>
            <a:chExt cx="8268502" cy="6432369"/>
          </a:xfrm>
        </p:grpSpPr>
        <p:grpSp>
          <p:nvGrpSpPr>
            <p:cNvPr id="7" name="Group 2">
              <a:extLst>
                <a:ext uri="{FF2B5EF4-FFF2-40B4-BE49-F238E27FC236}">
                  <a16:creationId xmlns:a16="http://schemas.microsoft.com/office/drawing/2014/main" id="{E92B83DE-283E-483C-BE20-3D98DA9E99AD}"/>
                </a:ext>
              </a:extLst>
            </p:cNvPr>
            <p:cNvGrpSpPr/>
            <p:nvPr/>
          </p:nvGrpSpPr>
          <p:grpSpPr>
            <a:xfrm>
              <a:off x="1523836" y="1600376"/>
              <a:ext cx="6937256" cy="5265888"/>
              <a:chOff x="4308820" y="4093831"/>
              <a:chExt cx="2620337" cy="1989030"/>
            </a:xfrm>
          </p:grpSpPr>
          <p:grpSp>
            <p:nvGrpSpPr>
              <p:cNvPr id="35" name="Group 3">
                <a:extLst>
                  <a:ext uri="{FF2B5EF4-FFF2-40B4-BE49-F238E27FC236}">
                    <a16:creationId xmlns:a16="http://schemas.microsoft.com/office/drawing/2014/main" id="{3855FFFD-A9B6-4BAE-A46B-A2D9033DF55E}"/>
                  </a:ext>
                </a:extLst>
              </p:cNvPr>
              <p:cNvGrpSpPr/>
              <p:nvPr/>
            </p:nvGrpSpPr>
            <p:grpSpPr>
              <a:xfrm>
                <a:off x="4308820" y="4093831"/>
                <a:ext cx="1989030" cy="1989030"/>
                <a:chOff x="7041527" y="1014883"/>
                <a:chExt cx="1371600" cy="1371600"/>
              </a:xfrm>
            </p:grpSpPr>
            <p:sp>
              <p:nvSpPr>
                <p:cNvPr id="40" name="Oval 8">
                  <a:extLst>
                    <a:ext uri="{FF2B5EF4-FFF2-40B4-BE49-F238E27FC236}">
                      <a16:creationId xmlns:a16="http://schemas.microsoft.com/office/drawing/2014/main" id="{9BD8A072-96EA-4B84-9A20-F5FFF9057FD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41527" y="1014883"/>
                  <a:ext cx="1371600" cy="13716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1" name="Oval 9">
                  <a:extLst>
                    <a:ext uri="{FF2B5EF4-FFF2-40B4-BE49-F238E27FC236}">
                      <a16:creationId xmlns:a16="http://schemas.microsoft.com/office/drawing/2014/main" id="{64470FD3-7376-4888-AE7E-1D96FB3B03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178687" y="1152043"/>
                  <a:ext cx="1097280" cy="10972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2" name="Oval 10">
                  <a:extLst>
                    <a:ext uri="{FF2B5EF4-FFF2-40B4-BE49-F238E27FC236}">
                      <a16:creationId xmlns:a16="http://schemas.microsoft.com/office/drawing/2014/main" id="{745A79AE-768F-46B8-B7AC-173E9F3C0A0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15847" y="1289203"/>
                  <a:ext cx="822960" cy="82296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3" name="Oval 11">
                  <a:extLst>
                    <a:ext uri="{FF2B5EF4-FFF2-40B4-BE49-F238E27FC236}">
                      <a16:creationId xmlns:a16="http://schemas.microsoft.com/office/drawing/2014/main" id="{0DE84DCC-84BA-4C32-8C19-B11CE07C51C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53007" y="1426363"/>
                  <a:ext cx="548640" cy="5486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4" name="Oval 12">
                  <a:extLst>
                    <a:ext uri="{FF2B5EF4-FFF2-40B4-BE49-F238E27FC236}">
                      <a16:creationId xmlns:a16="http://schemas.microsoft.com/office/drawing/2014/main" id="{12823812-5686-459B-AA8C-A47DDBCF51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90167" y="1563523"/>
                  <a:ext cx="274320" cy="27432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36" name="Group 4">
                <a:extLst>
                  <a:ext uri="{FF2B5EF4-FFF2-40B4-BE49-F238E27FC236}">
                    <a16:creationId xmlns:a16="http://schemas.microsoft.com/office/drawing/2014/main" id="{2F0D3B05-9C23-460A-B11D-4FE240DD7DEE}"/>
                  </a:ext>
                </a:extLst>
              </p:cNvPr>
              <p:cNvGrpSpPr/>
              <p:nvPr/>
            </p:nvGrpSpPr>
            <p:grpSpPr>
              <a:xfrm rot="2780013" flipH="1">
                <a:off x="5776701" y="3513286"/>
                <a:ext cx="413720" cy="1891192"/>
                <a:chOff x="8236553" y="425631"/>
                <a:chExt cx="1175476" cy="5373315"/>
              </a:xfrm>
            </p:grpSpPr>
            <p:sp>
              <p:nvSpPr>
                <p:cNvPr id="37" name="Rectangle: Top Corners Rounded 5">
                  <a:extLst>
                    <a:ext uri="{FF2B5EF4-FFF2-40B4-BE49-F238E27FC236}">
                      <a16:creationId xmlns:a16="http://schemas.microsoft.com/office/drawing/2014/main" id="{B9AE8849-1EBF-4119-A5E1-D0DD4973BB83}"/>
                    </a:ext>
                  </a:extLst>
                </p:cNvPr>
                <p:cNvSpPr/>
                <p:nvPr/>
              </p:nvSpPr>
              <p:spPr>
                <a:xfrm>
                  <a:off x="8730582" y="602901"/>
                  <a:ext cx="187419" cy="519604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8" name="Parallelogram 6">
                  <a:extLst>
                    <a:ext uri="{FF2B5EF4-FFF2-40B4-BE49-F238E27FC236}">
                      <a16:creationId xmlns:a16="http://schemas.microsoft.com/office/drawing/2014/main" id="{8678E3A0-0281-49FB-B2E7-A5D6244D78B1}"/>
                    </a:ext>
                  </a:extLst>
                </p:cNvPr>
                <p:cNvSpPr/>
                <p:nvPr/>
              </p:nvSpPr>
              <p:spPr>
                <a:xfrm rot="5400000">
                  <a:off x="7696887" y="965297"/>
                  <a:ext cx="1581749" cy="502417"/>
                </a:xfrm>
                <a:prstGeom prst="parallelogram">
                  <a:avLst>
                    <a:gd name="adj" fmla="val 6100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9" name="Parallelogram 7">
                  <a:extLst>
                    <a:ext uri="{FF2B5EF4-FFF2-40B4-BE49-F238E27FC236}">
                      <a16:creationId xmlns:a16="http://schemas.microsoft.com/office/drawing/2014/main" id="{19E81DA9-AB7B-4374-94A2-8B303C90D9DA}"/>
                    </a:ext>
                  </a:extLst>
                </p:cNvPr>
                <p:cNvSpPr/>
                <p:nvPr/>
              </p:nvSpPr>
              <p:spPr>
                <a:xfrm rot="16200000" flipH="1">
                  <a:off x="8369946" y="965297"/>
                  <a:ext cx="1581749" cy="502417"/>
                </a:xfrm>
                <a:prstGeom prst="parallelogram">
                  <a:avLst>
                    <a:gd name="adj" fmla="val 6100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</p:grpSp>
        <p:grpSp>
          <p:nvGrpSpPr>
            <p:cNvPr id="8" name="Graphic 24">
              <a:extLst>
                <a:ext uri="{FF2B5EF4-FFF2-40B4-BE49-F238E27FC236}">
                  <a16:creationId xmlns:a16="http://schemas.microsoft.com/office/drawing/2014/main" id="{DA1FE707-2AFC-4654-AAD0-B0C34B8C65E8}"/>
                </a:ext>
              </a:extLst>
            </p:cNvPr>
            <p:cNvGrpSpPr/>
            <p:nvPr/>
          </p:nvGrpSpPr>
          <p:grpSpPr>
            <a:xfrm>
              <a:off x="192590" y="433895"/>
              <a:ext cx="5275779" cy="6432369"/>
              <a:chOff x="3281711" y="608"/>
              <a:chExt cx="5624879" cy="6858000"/>
            </a:xfrm>
          </p:grpSpPr>
          <p:grpSp>
            <p:nvGrpSpPr>
              <p:cNvPr id="10" name="Graphic 24">
                <a:extLst>
                  <a:ext uri="{FF2B5EF4-FFF2-40B4-BE49-F238E27FC236}">
                    <a16:creationId xmlns:a16="http://schemas.microsoft.com/office/drawing/2014/main" id="{BADCBA4C-9116-4996-BAA2-03BEC1313EBA}"/>
                  </a:ext>
                </a:extLst>
              </p:cNvPr>
              <p:cNvGrpSpPr/>
              <p:nvPr/>
            </p:nvGrpSpPr>
            <p:grpSpPr>
              <a:xfrm>
                <a:off x="3286299" y="608"/>
                <a:ext cx="5620291" cy="6858000"/>
                <a:chOff x="3286299" y="608"/>
                <a:chExt cx="5620291" cy="6858000"/>
              </a:xfrm>
              <a:solidFill>
                <a:schemeClr val="accent1"/>
              </a:solidFill>
            </p:grpSpPr>
            <p:sp>
              <p:nvSpPr>
                <p:cNvPr id="31" name="Freeform: Shape 35">
                  <a:extLst>
                    <a:ext uri="{FF2B5EF4-FFF2-40B4-BE49-F238E27FC236}">
                      <a16:creationId xmlns:a16="http://schemas.microsoft.com/office/drawing/2014/main" id="{9CE2F87A-1B47-4F88-8045-5BEB3E73B75F}"/>
                    </a:ext>
                  </a:extLst>
                </p:cNvPr>
                <p:cNvSpPr/>
                <p:nvPr/>
              </p:nvSpPr>
              <p:spPr>
                <a:xfrm>
                  <a:off x="6980300" y="5304247"/>
                  <a:ext cx="7784" cy="7784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778"/>
                        <a:pt x="0" y="778"/>
                        <a:pt x="0" y="0"/>
                      </a:cubicBezTo>
                      <a:cubicBezTo>
                        <a:pt x="0" y="778"/>
                        <a:pt x="0" y="778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1C1E2"/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2" name="Freeform: Shape 36">
                  <a:extLst>
                    <a:ext uri="{FF2B5EF4-FFF2-40B4-BE49-F238E27FC236}">
                      <a16:creationId xmlns:a16="http://schemas.microsoft.com/office/drawing/2014/main" id="{BEBE0731-738F-450B-BC4E-4563758A9436}"/>
                    </a:ext>
                  </a:extLst>
                </p:cNvPr>
                <p:cNvSpPr/>
                <p:nvPr/>
              </p:nvSpPr>
              <p:spPr>
                <a:xfrm>
                  <a:off x="6925031" y="5090177"/>
                  <a:ext cx="7784" cy="7784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778"/>
                        <a:pt x="0" y="0"/>
                      </a:cubicBezTo>
                      <a:cubicBezTo>
                        <a:pt x="0" y="778"/>
                        <a:pt x="0" y="778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1C1E2"/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3" name="Freeform: Shape 37">
                  <a:extLst>
                    <a:ext uri="{FF2B5EF4-FFF2-40B4-BE49-F238E27FC236}">
                      <a16:creationId xmlns:a16="http://schemas.microsoft.com/office/drawing/2014/main" id="{595A4A17-BE52-4656-B4A4-17AA7DFBC3B9}"/>
                    </a:ext>
                  </a:extLst>
                </p:cNvPr>
                <p:cNvSpPr/>
                <p:nvPr/>
              </p:nvSpPr>
              <p:spPr>
                <a:xfrm>
                  <a:off x="8639920" y="790110"/>
                  <a:ext cx="7784" cy="7784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1C1E2"/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4" name="Freeform: Shape 38">
                  <a:extLst>
                    <a:ext uri="{FF2B5EF4-FFF2-40B4-BE49-F238E27FC236}">
                      <a16:creationId xmlns:a16="http://schemas.microsoft.com/office/drawing/2014/main" id="{24782752-6219-4024-8BB8-2FF7AAA24475}"/>
                    </a:ext>
                  </a:extLst>
                </p:cNvPr>
                <p:cNvSpPr/>
                <p:nvPr/>
              </p:nvSpPr>
              <p:spPr>
                <a:xfrm>
                  <a:off x="3286299" y="608"/>
                  <a:ext cx="5620291" cy="6858000"/>
                </a:xfrm>
                <a:custGeom>
                  <a:avLst/>
                  <a:gdLst>
                    <a:gd name="connsiteX0" fmla="*/ 5622960 w 5620290"/>
                    <a:gd name="connsiteY0" fmla="*/ 1118001 h 6858000"/>
                    <a:gd name="connsiteX1" fmla="*/ 5610504 w 5620290"/>
                    <a:gd name="connsiteY1" fmla="*/ 1073630 h 6858000"/>
                    <a:gd name="connsiteX2" fmla="*/ 5466494 w 5620290"/>
                    <a:gd name="connsiteY2" fmla="*/ 916387 h 6858000"/>
                    <a:gd name="connsiteX3" fmla="*/ 5423680 w 5620290"/>
                    <a:gd name="connsiteY3" fmla="*/ 783275 h 6858000"/>
                    <a:gd name="connsiteX4" fmla="*/ 5324819 w 5620290"/>
                    <a:gd name="connsiteY4" fmla="*/ 840879 h 6858000"/>
                    <a:gd name="connsiteX5" fmla="*/ 5250868 w 5620290"/>
                    <a:gd name="connsiteY5" fmla="*/ 868902 h 6858000"/>
                    <a:gd name="connsiteX6" fmla="*/ 5121648 w 5620290"/>
                    <a:gd name="connsiteY6" fmla="*/ 943632 h 6858000"/>
                    <a:gd name="connsiteX7" fmla="*/ 4992428 w 5620290"/>
                    <a:gd name="connsiteY7" fmla="*/ 1118779 h 6858000"/>
                    <a:gd name="connsiteX8" fmla="*/ 5121648 w 5620290"/>
                    <a:gd name="connsiteY8" fmla="*/ 1484643 h 6858000"/>
                    <a:gd name="connsiteX9" fmla="*/ 5112307 w 5620290"/>
                    <a:gd name="connsiteY9" fmla="*/ 1689371 h 6858000"/>
                    <a:gd name="connsiteX10" fmla="*/ 5030571 w 5620290"/>
                    <a:gd name="connsiteY10" fmla="*/ 1882423 h 6858000"/>
                    <a:gd name="connsiteX11" fmla="*/ 4964404 w 5620290"/>
                    <a:gd name="connsiteY11" fmla="*/ 1907333 h 6858000"/>
                    <a:gd name="connsiteX12" fmla="*/ 4885004 w 5620290"/>
                    <a:gd name="connsiteY12" fmla="*/ 2028768 h 6858000"/>
                    <a:gd name="connsiteX13" fmla="*/ 4588421 w 5620290"/>
                    <a:gd name="connsiteY13" fmla="*/ 2488823 h 6858000"/>
                    <a:gd name="connsiteX14" fmla="*/ 4435070 w 5620290"/>
                    <a:gd name="connsiteY14" fmla="*/ 2723131 h 6858000"/>
                    <a:gd name="connsiteX15" fmla="*/ 4297287 w 5620290"/>
                    <a:gd name="connsiteY15" fmla="*/ 2909955 h 6858000"/>
                    <a:gd name="connsiteX16" fmla="*/ 4108906 w 5620290"/>
                    <a:gd name="connsiteY16" fmla="*/ 2942649 h 6858000"/>
                    <a:gd name="connsiteX17" fmla="*/ 3887831 w 5620290"/>
                    <a:gd name="connsiteY17" fmla="*/ 2969895 h 6858000"/>
                    <a:gd name="connsiteX18" fmla="*/ 2873532 w 5620290"/>
                    <a:gd name="connsiteY18" fmla="*/ 2864028 h 6858000"/>
                    <a:gd name="connsiteX19" fmla="*/ 2650121 w 5620290"/>
                    <a:gd name="connsiteY19" fmla="*/ 2882710 h 6858000"/>
                    <a:gd name="connsiteX20" fmla="*/ 2527129 w 5620290"/>
                    <a:gd name="connsiteY20" fmla="*/ 2937200 h 6858000"/>
                    <a:gd name="connsiteX21" fmla="*/ 2455513 w 5620290"/>
                    <a:gd name="connsiteY21" fmla="*/ 2920075 h 6858000"/>
                    <a:gd name="connsiteX22" fmla="*/ 2536470 w 5620290"/>
                    <a:gd name="connsiteY22" fmla="*/ 2705227 h 6858000"/>
                    <a:gd name="connsiteX23" fmla="*/ 2684372 w 5620290"/>
                    <a:gd name="connsiteY23" fmla="*/ 2368165 h 6858000"/>
                    <a:gd name="connsiteX24" fmla="*/ 2683594 w 5620290"/>
                    <a:gd name="connsiteY24" fmla="*/ 2255292 h 6858000"/>
                    <a:gd name="connsiteX25" fmla="*/ 2657906 w 5620290"/>
                    <a:gd name="connsiteY25" fmla="*/ 2052121 h 6858000"/>
                    <a:gd name="connsiteX26" fmla="*/ 2672696 w 5620290"/>
                    <a:gd name="connsiteY26" fmla="*/ 1753203 h 6858000"/>
                    <a:gd name="connsiteX27" fmla="*/ 2618984 w 5620290"/>
                    <a:gd name="connsiteY27" fmla="*/ 1554702 h 6858000"/>
                    <a:gd name="connsiteX28" fmla="*/ 2566829 w 5620290"/>
                    <a:gd name="connsiteY28" fmla="*/ 1455063 h 6858000"/>
                    <a:gd name="connsiteX29" fmla="*/ 2562937 w 5620290"/>
                    <a:gd name="connsiteY29" fmla="*/ 1375663 h 6858000"/>
                    <a:gd name="connsiteX30" fmla="*/ 2326293 w 5620290"/>
                    <a:gd name="connsiteY30" fmla="*/ 1143689 h 6858000"/>
                    <a:gd name="connsiteX31" fmla="*/ 1781389 w 5620290"/>
                    <a:gd name="connsiteY31" fmla="*/ 1128121 h 6858000"/>
                    <a:gd name="connsiteX32" fmla="*/ 1572769 w 5620290"/>
                    <a:gd name="connsiteY32" fmla="*/ 1281472 h 6858000"/>
                    <a:gd name="connsiteX33" fmla="*/ 1441214 w 5620290"/>
                    <a:gd name="connsiteY33" fmla="*/ 1490871 h 6858000"/>
                    <a:gd name="connsiteX34" fmla="*/ 1438100 w 5620290"/>
                    <a:gd name="connsiteY34" fmla="*/ 1497098 h 6858000"/>
                    <a:gd name="connsiteX35" fmla="*/ 1337682 w 5620290"/>
                    <a:gd name="connsiteY35" fmla="*/ 1996074 h 6858000"/>
                    <a:gd name="connsiteX36" fmla="*/ 1547859 w 5620290"/>
                    <a:gd name="connsiteY36" fmla="*/ 2529301 h 6858000"/>
                    <a:gd name="connsiteX37" fmla="*/ 1569655 w 5620290"/>
                    <a:gd name="connsiteY37" fmla="*/ 2550319 h 6858000"/>
                    <a:gd name="connsiteX38" fmla="*/ 1569655 w 5620290"/>
                    <a:gd name="connsiteY38" fmla="*/ 2550319 h 6858000"/>
                    <a:gd name="connsiteX39" fmla="*/ 1540075 w 5620290"/>
                    <a:gd name="connsiteY39" fmla="*/ 2727023 h 6858000"/>
                    <a:gd name="connsiteX40" fmla="*/ 1522949 w 5620290"/>
                    <a:gd name="connsiteY40" fmla="*/ 2895943 h 6858000"/>
                    <a:gd name="connsiteX41" fmla="*/ 1073015 w 5620290"/>
                    <a:gd name="connsiteY41" fmla="*/ 3086660 h 6858000"/>
                    <a:gd name="connsiteX42" fmla="*/ 728169 w 5620290"/>
                    <a:gd name="connsiteY42" fmla="*/ 2980014 h 6858000"/>
                    <a:gd name="connsiteX43" fmla="*/ 723498 w 5620290"/>
                    <a:gd name="connsiteY43" fmla="*/ 2944985 h 6858000"/>
                    <a:gd name="connsiteX44" fmla="*/ 733618 w 5620290"/>
                    <a:gd name="connsiteY44" fmla="*/ 1404465 h 6858000"/>
                    <a:gd name="connsiteX45" fmla="*/ 718049 w 5620290"/>
                    <a:gd name="connsiteY45" fmla="*/ 1376441 h 6858000"/>
                    <a:gd name="connsiteX46" fmla="*/ 700923 w 5620290"/>
                    <a:gd name="connsiteY46" fmla="*/ 1374884 h 6858000"/>
                    <a:gd name="connsiteX47" fmla="*/ 718827 w 5620290"/>
                    <a:gd name="connsiteY47" fmla="*/ 1348417 h 6858000"/>
                    <a:gd name="connsiteX48" fmla="*/ 883077 w 5620290"/>
                    <a:gd name="connsiteY48" fmla="*/ 918722 h 6858000"/>
                    <a:gd name="connsiteX49" fmla="*/ 898646 w 5620290"/>
                    <a:gd name="connsiteY49" fmla="*/ 903932 h 6858000"/>
                    <a:gd name="connsiteX50" fmla="*/ 1093254 w 5620290"/>
                    <a:gd name="connsiteY50" fmla="*/ 710880 h 6858000"/>
                    <a:gd name="connsiteX51" fmla="*/ 1272294 w 5620290"/>
                    <a:gd name="connsiteY51" fmla="*/ 215796 h 6858000"/>
                    <a:gd name="connsiteX52" fmla="*/ 1299539 w 5620290"/>
                    <a:gd name="connsiteY52" fmla="*/ 54661 h 6858000"/>
                    <a:gd name="connsiteX53" fmla="*/ 1232594 w 5620290"/>
                    <a:gd name="connsiteY53" fmla="*/ 1727 h 6858000"/>
                    <a:gd name="connsiteX54" fmla="*/ 1118942 w 5620290"/>
                    <a:gd name="connsiteY54" fmla="*/ 79571 h 6858000"/>
                    <a:gd name="connsiteX55" fmla="*/ 1079242 w 5620290"/>
                    <a:gd name="connsiteY55" fmla="*/ 98253 h 6858000"/>
                    <a:gd name="connsiteX56" fmla="*/ 607511 w 5620290"/>
                    <a:gd name="connsiteY56" fmla="*/ 109151 h 6858000"/>
                    <a:gd name="connsiteX57" fmla="*/ 590386 w 5620290"/>
                    <a:gd name="connsiteY57" fmla="*/ 120049 h 6858000"/>
                    <a:gd name="connsiteX58" fmla="*/ 430807 w 5620290"/>
                    <a:gd name="connsiteY58" fmla="*/ 728006 h 6858000"/>
                    <a:gd name="connsiteX59" fmla="*/ 359191 w 5620290"/>
                    <a:gd name="connsiteY59" fmla="*/ 1103989 h 6858000"/>
                    <a:gd name="connsiteX60" fmla="*/ 288354 w 5620290"/>
                    <a:gd name="connsiteY60" fmla="*/ 1289256 h 6858000"/>
                    <a:gd name="connsiteX61" fmla="*/ 207397 w 5620290"/>
                    <a:gd name="connsiteY61" fmla="*/ 1321951 h 6858000"/>
                    <a:gd name="connsiteX62" fmla="*/ 156798 w 5620290"/>
                    <a:gd name="connsiteY62" fmla="*/ 1335962 h 6858000"/>
                    <a:gd name="connsiteX63" fmla="*/ 151349 w 5620290"/>
                    <a:gd name="connsiteY63" fmla="*/ 1344525 h 6858000"/>
                    <a:gd name="connsiteX64" fmla="*/ 108535 w 5620290"/>
                    <a:gd name="connsiteY64" fmla="*/ 1578834 h 6858000"/>
                    <a:gd name="connsiteX65" fmla="*/ 4225 w 5620290"/>
                    <a:gd name="connsiteY65" fmla="*/ 2533193 h 6858000"/>
                    <a:gd name="connsiteX66" fmla="*/ 120990 w 5620290"/>
                    <a:gd name="connsiteY66" fmla="*/ 3475876 h 6858000"/>
                    <a:gd name="connsiteX67" fmla="*/ 416017 w 5620290"/>
                    <a:gd name="connsiteY67" fmla="*/ 3993535 h 6858000"/>
                    <a:gd name="connsiteX68" fmla="*/ 695474 w 5620290"/>
                    <a:gd name="connsiteY68" fmla="*/ 4238741 h 6858000"/>
                    <a:gd name="connsiteX69" fmla="*/ 862059 w 5620290"/>
                    <a:gd name="connsiteY69" fmla="*/ 4336824 h 6858000"/>
                    <a:gd name="connsiteX70" fmla="*/ 991279 w 5620290"/>
                    <a:gd name="connsiteY70" fmla="*/ 4479277 h 6858000"/>
                    <a:gd name="connsiteX71" fmla="*/ 1363370 w 5620290"/>
                    <a:gd name="connsiteY71" fmla="*/ 4968134 h 6858000"/>
                    <a:gd name="connsiteX72" fmla="*/ 1671630 w 5620290"/>
                    <a:gd name="connsiteY72" fmla="*/ 5476451 h 6858000"/>
                    <a:gd name="connsiteX73" fmla="*/ 1808634 w 5620290"/>
                    <a:gd name="connsiteY73" fmla="*/ 6085965 h 6858000"/>
                    <a:gd name="connsiteX74" fmla="*/ 1821868 w 5620290"/>
                    <a:gd name="connsiteY74" fmla="*/ 6108539 h 6858000"/>
                    <a:gd name="connsiteX75" fmla="*/ 1794623 w 5620290"/>
                    <a:gd name="connsiteY75" fmla="*/ 6142790 h 6858000"/>
                    <a:gd name="connsiteX76" fmla="*/ 1737019 w 5620290"/>
                    <a:gd name="connsiteY76" fmla="*/ 6553025 h 6858000"/>
                    <a:gd name="connsiteX77" fmla="*/ 1741689 w 5620290"/>
                    <a:gd name="connsiteY77" fmla="*/ 6823920 h 6858000"/>
                    <a:gd name="connsiteX78" fmla="*/ 1755701 w 5620290"/>
                    <a:gd name="connsiteY78" fmla="*/ 6852722 h 6858000"/>
                    <a:gd name="connsiteX79" fmla="*/ 1898154 w 5620290"/>
                    <a:gd name="connsiteY79" fmla="*/ 6852722 h 6858000"/>
                    <a:gd name="connsiteX80" fmla="*/ 2066296 w 5620290"/>
                    <a:gd name="connsiteY80" fmla="*/ 6852722 h 6858000"/>
                    <a:gd name="connsiteX81" fmla="*/ 2390125 w 5620290"/>
                    <a:gd name="connsiteY81" fmla="*/ 6852722 h 6858000"/>
                    <a:gd name="connsiteX82" fmla="*/ 3037003 w 5620290"/>
                    <a:gd name="connsiteY82" fmla="*/ 6852722 h 6858000"/>
                    <a:gd name="connsiteX83" fmla="*/ 3683881 w 5620290"/>
                    <a:gd name="connsiteY83" fmla="*/ 6852722 h 6858000"/>
                    <a:gd name="connsiteX84" fmla="*/ 4097230 w 5620290"/>
                    <a:gd name="connsiteY84" fmla="*/ 6859727 h 6858000"/>
                    <a:gd name="connsiteX85" fmla="*/ 3904956 w 5620290"/>
                    <a:gd name="connsiteY85" fmla="*/ 6193388 h 6858000"/>
                    <a:gd name="connsiteX86" fmla="*/ 3760168 w 5620290"/>
                    <a:gd name="connsiteY86" fmla="*/ 5566749 h 6858000"/>
                    <a:gd name="connsiteX87" fmla="*/ 3616157 w 5620290"/>
                    <a:gd name="connsiteY87" fmla="*/ 5004720 h 6858000"/>
                    <a:gd name="connsiteX88" fmla="*/ 3304784 w 5620290"/>
                    <a:gd name="connsiteY88" fmla="*/ 3805154 h 6858000"/>
                    <a:gd name="connsiteX89" fmla="*/ 3319574 w 5620290"/>
                    <a:gd name="connsiteY89" fmla="*/ 3777909 h 6858000"/>
                    <a:gd name="connsiteX90" fmla="*/ 3616157 w 5620290"/>
                    <a:gd name="connsiteY90" fmla="*/ 3771681 h 6858000"/>
                    <a:gd name="connsiteX91" fmla="*/ 3949327 w 5620290"/>
                    <a:gd name="connsiteY91" fmla="*/ 3693059 h 6858000"/>
                    <a:gd name="connsiteX92" fmla="*/ 4364232 w 5620290"/>
                    <a:gd name="connsiteY92" fmla="*/ 3593420 h 6858000"/>
                    <a:gd name="connsiteX93" fmla="*/ 4565846 w 5620290"/>
                    <a:gd name="connsiteY93" fmla="*/ 3545157 h 6858000"/>
                    <a:gd name="connsiteX94" fmla="*/ 4718420 w 5620290"/>
                    <a:gd name="connsiteY94" fmla="*/ 3489110 h 6858000"/>
                    <a:gd name="connsiteX95" fmla="*/ 4823508 w 5620290"/>
                    <a:gd name="connsiteY95" fmla="*/ 3407374 h 6858000"/>
                    <a:gd name="connsiteX96" fmla="*/ 5000213 w 5620290"/>
                    <a:gd name="connsiteY96" fmla="*/ 3107677 h 6858000"/>
                    <a:gd name="connsiteX97" fmla="*/ 5173025 w 5620290"/>
                    <a:gd name="connsiteY97" fmla="*/ 2784627 h 6858000"/>
                    <a:gd name="connsiteX98" fmla="*/ 5401884 w 5620290"/>
                    <a:gd name="connsiteY98" fmla="*/ 2112839 h 6858000"/>
                    <a:gd name="connsiteX99" fmla="*/ 5390208 w 5620290"/>
                    <a:gd name="connsiteY99" fmla="*/ 2064576 h 6858000"/>
                    <a:gd name="connsiteX100" fmla="*/ 5362963 w 5620290"/>
                    <a:gd name="connsiteY100" fmla="*/ 2043559 h 6858000"/>
                    <a:gd name="connsiteX101" fmla="*/ 5357513 w 5620290"/>
                    <a:gd name="connsiteY101" fmla="*/ 2039666 h 6858000"/>
                    <a:gd name="connsiteX102" fmla="*/ 5367633 w 5620290"/>
                    <a:gd name="connsiteY102" fmla="*/ 2030325 h 6858000"/>
                    <a:gd name="connsiteX103" fmla="*/ 5513200 w 5620290"/>
                    <a:gd name="connsiteY103" fmla="*/ 1653563 h 6858000"/>
                    <a:gd name="connsiteX104" fmla="*/ 5605055 w 5620290"/>
                    <a:gd name="connsiteY104" fmla="*/ 1431710 h 6858000"/>
                    <a:gd name="connsiteX105" fmla="*/ 5626852 w 5620290"/>
                    <a:gd name="connsiteY105" fmla="*/ 1182611 h 6858000"/>
                    <a:gd name="connsiteX106" fmla="*/ 5622960 w 5620290"/>
                    <a:gd name="connsiteY106" fmla="*/ 1118001 h 6858000"/>
                    <a:gd name="connsiteX107" fmla="*/ 2438387 w 5620290"/>
                    <a:gd name="connsiteY107" fmla="*/ 2923189 h 6858000"/>
                    <a:gd name="connsiteX108" fmla="*/ 2436052 w 5620290"/>
                    <a:gd name="connsiteY108" fmla="*/ 2930194 h 6858000"/>
                    <a:gd name="connsiteX109" fmla="*/ 2446950 w 5620290"/>
                    <a:gd name="connsiteY109" fmla="*/ 2962889 h 6858000"/>
                    <a:gd name="connsiteX110" fmla="*/ 2457070 w 5620290"/>
                    <a:gd name="connsiteY110" fmla="*/ 2981571 h 6858000"/>
                    <a:gd name="connsiteX111" fmla="*/ 2446172 w 5620290"/>
                    <a:gd name="connsiteY111" fmla="*/ 2981571 h 6858000"/>
                    <a:gd name="connsiteX112" fmla="*/ 2433717 w 5620290"/>
                    <a:gd name="connsiteY112" fmla="*/ 2928638 h 6858000"/>
                    <a:gd name="connsiteX113" fmla="*/ 2428268 w 5620290"/>
                    <a:gd name="connsiteY113" fmla="*/ 2927081 h 6858000"/>
                    <a:gd name="connsiteX114" fmla="*/ 2438387 w 5620290"/>
                    <a:gd name="connsiteY114" fmla="*/ 2923189 h 6858000"/>
                    <a:gd name="connsiteX115" fmla="*/ 2405693 w 5620290"/>
                    <a:gd name="connsiteY115" fmla="*/ 2936422 h 6858000"/>
                    <a:gd name="connsiteX116" fmla="*/ 2415813 w 5620290"/>
                    <a:gd name="connsiteY116" fmla="*/ 2930973 h 6858000"/>
                    <a:gd name="connsiteX117" fmla="*/ 2398687 w 5620290"/>
                    <a:gd name="connsiteY117" fmla="*/ 2937200 h 6858000"/>
                    <a:gd name="connsiteX118" fmla="*/ 2405693 w 5620290"/>
                    <a:gd name="connsiteY118" fmla="*/ 2936422 h 6858000"/>
                    <a:gd name="connsiteX119" fmla="*/ 5099073 w 5620290"/>
                    <a:gd name="connsiteY119" fmla="*/ 1926015 h 6858000"/>
                    <a:gd name="connsiteX120" fmla="*/ 5113086 w 5620290"/>
                    <a:gd name="connsiteY120" fmla="*/ 1934578 h 6858000"/>
                    <a:gd name="connsiteX121" fmla="*/ 5099073 w 5620290"/>
                    <a:gd name="connsiteY121" fmla="*/ 1926015 h 6858000"/>
                    <a:gd name="connsiteX122" fmla="*/ 5222845 w 5620290"/>
                    <a:gd name="connsiteY122" fmla="*/ 1983619 h 6858000"/>
                    <a:gd name="connsiteX123" fmla="*/ 5219731 w 5620290"/>
                    <a:gd name="connsiteY123" fmla="*/ 1980505 h 6858000"/>
                    <a:gd name="connsiteX124" fmla="*/ 5229851 w 5620290"/>
                    <a:gd name="connsiteY124" fmla="*/ 1987511 h 6858000"/>
                    <a:gd name="connsiteX125" fmla="*/ 5236078 w 5620290"/>
                    <a:gd name="connsiteY125" fmla="*/ 1991403 h 6858000"/>
                    <a:gd name="connsiteX126" fmla="*/ 5222845 w 5620290"/>
                    <a:gd name="connsiteY126" fmla="*/ 1983619 h 6858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</a:cxnLst>
                  <a:rect l="l" t="t" r="r" b="b"/>
                  <a:pathLst>
                    <a:path w="5620290" h="6858000">
                      <a:moveTo>
                        <a:pt x="5622960" y="1118001"/>
                      </a:moveTo>
                      <a:cubicBezTo>
                        <a:pt x="5620624" y="1102432"/>
                        <a:pt x="5617510" y="1087642"/>
                        <a:pt x="5610504" y="1073630"/>
                      </a:cubicBezTo>
                      <a:cubicBezTo>
                        <a:pt x="5566912" y="975548"/>
                        <a:pt x="5450147" y="1051834"/>
                        <a:pt x="5466494" y="916387"/>
                      </a:cubicBezTo>
                      <a:cubicBezTo>
                        <a:pt x="5475057" y="846328"/>
                        <a:pt x="5483620" y="823753"/>
                        <a:pt x="5423680" y="783275"/>
                      </a:cubicBezTo>
                      <a:cubicBezTo>
                        <a:pt x="5368412" y="745910"/>
                        <a:pt x="5347394" y="808184"/>
                        <a:pt x="5324819" y="840879"/>
                      </a:cubicBezTo>
                      <a:cubicBezTo>
                        <a:pt x="5293682" y="884471"/>
                        <a:pt x="5299131" y="871238"/>
                        <a:pt x="5250868" y="868902"/>
                      </a:cubicBezTo>
                      <a:cubicBezTo>
                        <a:pt x="5180031" y="865010"/>
                        <a:pt x="5172246" y="921836"/>
                        <a:pt x="5121648" y="943632"/>
                      </a:cubicBezTo>
                      <a:cubicBezTo>
                        <a:pt x="5065601" y="986446"/>
                        <a:pt x="5025901" y="1058062"/>
                        <a:pt x="4992428" y="1118779"/>
                      </a:cubicBezTo>
                      <a:cubicBezTo>
                        <a:pt x="4934046" y="1223090"/>
                        <a:pt x="5102187" y="1379555"/>
                        <a:pt x="5121648" y="1484643"/>
                      </a:cubicBezTo>
                      <a:cubicBezTo>
                        <a:pt x="5134103" y="1552367"/>
                        <a:pt x="5128654" y="1622426"/>
                        <a:pt x="5112307" y="1689371"/>
                      </a:cubicBezTo>
                      <a:cubicBezTo>
                        <a:pt x="5108415" y="1706497"/>
                        <a:pt x="5040691" y="1887872"/>
                        <a:pt x="5030571" y="1882423"/>
                      </a:cubicBezTo>
                      <a:cubicBezTo>
                        <a:pt x="4997877" y="1862962"/>
                        <a:pt x="4981530" y="1879309"/>
                        <a:pt x="4964404" y="1907333"/>
                      </a:cubicBezTo>
                      <a:cubicBezTo>
                        <a:pt x="4939494" y="1948590"/>
                        <a:pt x="4910693" y="1988290"/>
                        <a:pt x="4885004" y="2028768"/>
                      </a:cubicBezTo>
                      <a:cubicBezTo>
                        <a:pt x="4787700" y="2182898"/>
                        <a:pt x="4688061" y="2336250"/>
                        <a:pt x="4588421" y="2488823"/>
                      </a:cubicBezTo>
                      <a:cubicBezTo>
                        <a:pt x="4537045" y="2566666"/>
                        <a:pt x="4485668" y="2645288"/>
                        <a:pt x="4435070" y="2723131"/>
                      </a:cubicBezTo>
                      <a:cubicBezTo>
                        <a:pt x="4398483" y="2779178"/>
                        <a:pt x="4357226" y="2875704"/>
                        <a:pt x="4297287" y="2909955"/>
                      </a:cubicBezTo>
                      <a:cubicBezTo>
                        <a:pt x="4249024" y="2937979"/>
                        <a:pt x="4163396" y="2935644"/>
                        <a:pt x="4108906" y="2942649"/>
                      </a:cubicBezTo>
                      <a:cubicBezTo>
                        <a:pt x="4035733" y="2951991"/>
                        <a:pt x="3961782" y="2966002"/>
                        <a:pt x="3887831" y="2969895"/>
                      </a:cubicBezTo>
                      <a:cubicBezTo>
                        <a:pt x="3541428" y="2987799"/>
                        <a:pt x="3212929" y="2924745"/>
                        <a:pt x="2873532" y="2864028"/>
                      </a:cubicBezTo>
                      <a:cubicBezTo>
                        <a:pt x="2796467" y="2850016"/>
                        <a:pt x="2722516" y="2854686"/>
                        <a:pt x="2650121" y="2882710"/>
                      </a:cubicBezTo>
                      <a:cubicBezTo>
                        <a:pt x="2608086" y="2899057"/>
                        <a:pt x="2567607" y="2917740"/>
                        <a:pt x="2527129" y="2937200"/>
                      </a:cubicBezTo>
                      <a:cubicBezTo>
                        <a:pt x="2478866" y="2961332"/>
                        <a:pt x="2483537" y="2964446"/>
                        <a:pt x="2455513" y="2920075"/>
                      </a:cubicBezTo>
                      <a:cubicBezTo>
                        <a:pt x="2450064" y="2913069"/>
                        <a:pt x="2531021" y="2732472"/>
                        <a:pt x="2536470" y="2705227"/>
                      </a:cubicBezTo>
                      <a:cubicBezTo>
                        <a:pt x="2560601" y="2583013"/>
                        <a:pt x="2651678" y="2487266"/>
                        <a:pt x="2684372" y="2368165"/>
                      </a:cubicBezTo>
                      <a:cubicBezTo>
                        <a:pt x="2693714" y="2333914"/>
                        <a:pt x="2685929" y="2291100"/>
                        <a:pt x="2683594" y="2255292"/>
                      </a:cubicBezTo>
                      <a:cubicBezTo>
                        <a:pt x="2679702" y="2187569"/>
                        <a:pt x="2661798" y="2119067"/>
                        <a:pt x="2657906" y="2052121"/>
                      </a:cubicBezTo>
                      <a:cubicBezTo>
                        <a:pt x="2652457" y="1951703"/>
                        <a:pt x="2685151" y="1855956"/>
                        <a:pt x="2672696" y="1753203"/>
                      </a:cubicBezTo>
                      <a:cubicBezTo>
                        <a:pt x="2664133" y="1684701"/>
                        <a:pt x="2646229" y="1617755"/>
                        <a:pt x="2618984" y="1554702"/>
                      </a:cubicBezTo>
                      <a:cubicBezTo>
                        <a:pt x="2604972" y="1522008"/>
                        <a:pt x="2576170" y="1487757"/>
                        <a:pt x="2566829" y="1455063"/>
                      </a:cubicBezTo>
                      <a:cubicBezTo>
                        <a:pt x="2559823" y="1429374"/>
                        <a:pt x="2567607" y="1402129"/>
                        <a:pt x="2562937" y="1375663"/>
                      </a:cubicBezTo>
                      <a:cubicBezTo>
                        <a:pt x="2541919" y="1258898"/>
                        <a:pt x="2421262" y="1193509"/>
                        <a:pt x="2326293" y="1143689"/>
                      </a:cubicBezTo>
                      <a:cubicBezTo>
                        <a:pt x="2154259" y="1053391"/>
                        <a:pt x="1960429" y="1045607"/>
                        <a:pt x="1781389" y="1128121"/>
                      </a:cubicBezTo>
                      <a:cubicBezTo>
                        <a:pt x="1701989" y="1164707"/>
                        <a:pt x="1631152" y="1216862"/>
                        <a:pt x="1572769" y="1281472"/>
                      </a:cubicBezTo>
                      <a:cubicBezTo>
                        <a:pt x="1515944" y="1343747"/>
                        <a:pt x="1493369" y="1430931"/>
                        <a:pt x="1441214" y="1490871"/>
                      </a:cubicBezTo>
                      <a:cubicBezTo>
                        <a:pt x="1439657" y="1493206"/>
                        <a:pt x="1438879" y="1494763"/>
                        <a:pt x="1438100" y="1497098"/>
                      </a:cubicBezTo>
                      <a:cubicBezTo>
                        <a:pt x="1402292" y="1669132"/>
                        <a:pt x="1329119" y="1812364"/>
                        <a:pt x="1337682" y="1996074"/>
                      </a:cubicBezTo>
                      <a:cubicBezTo>
                        <a:pt x="1347023" y="2196132"/>
                        <a:pt x="1417861" y="2379064"/>
                        <a:pt x="1547859" y="2529301"/>
                      </a:cubicBezTo>
                      <a:cubicBezTo>
                        <a:pt x="1558757" y="2532415"/>
                        <a:pt x="1566542" y="2539421"/>
                        <a:pt x="1569655" y="2550319"/>
                      </a:cubicBezTo>
                      <a:cubicBezTo>
                        <a:pt x="1569655" y="2550319"/>
                        <a:pt x="1569655" y="2550319"/>
                        <a:pt x="1569655" y="2550319"/>
                      </a:cubicBezTo>
                      <a:cubicBezTo>
                        <a:pt x="1564985" y="2612594"/>
                        <a:pt x="1547081" y="2674868"/>
                        <a:pt x="1540075" y="2727023"/>
                      </a:cubicBezTo>
                      <a:cubicBezTo>
                        <a:pt x="1532291" y="2783071"/>
                        <a:pt x="1522949" y="2839118"/>
                        <a:pt x="1522949" y="2895943"/>
                      </a:cubicBezTo>
                      <a:cubicBezTo>
                        <a:pt x="1522171" y="3001810"/>
                        <a:pt x="1143852" y="3075762"/>
                        <a:pt x="1073015" y="3086660"/>
                      </a:cubicBezTo>
                      <a:cubicBezTo>
                        <a:pt x="936010" y="3107677"/>
                        <a:pt x="840263" y="3049295"/>
                        <a:pt x="728169" y="2980014"/>
                      </a:cubicBezTo>
                      <a:cubicBezTo>
                        <a:pt x="721163" y="2969116"/>
                        <a:pt x="723498" y="2956661"/>
                        <a:pt x="723498" y="2944985"/>
                      </a:cubicBezTo>
                      <a:cubicBezTo>
                        <a:pt x="722720" y="2431219"/>
                        <a:pt x="725833" y="1917452"/>
                        <a:pt x="733618" y="1404465"/>
                      </a:cubicBezTo>
                      <a:cubicBezTo>
                        <a:pt x="733618" y="1392788"/>
                        <a:pt x="739067" y="1376441"/>
                        <a:pt x="718049" y="1376441"/>
                      </a:cubicBezTo>
                      <a:cubicBezTo>
                        <a:pt x="712600" y="1375663"/>
                        <a:pt x="706373" y="1375663"/>
                        <a:pt x="700923" y="1374884"/>
                      </a:cubicBezTo>
                      <a:cubicBezTo>
                        <a:pt x="707151" y="1372549"/>
                        <a:pt x="711043" y="1364764"/>
                        <a:pt x="718827" y="1348417"/>
                      </a:cubicBezTo>
                      <a:cubicBezTo>
                        <a:pt x="778767" y="1217641"/>
                        <a:pt x="774875" y="1019918"/>
                        <a:pt x="883077" y="918722"/>
                      </a:cubicBezTo>
                      <a:cubicBezTo>
                        <a:pt x="888526" y="914051"/>
                        <a:pt x="893197" y="908602"/>
                        <a:pt x="898646" y="903932"/>
                      </a:cubicBezTo>
                      <a:cubicBezTo>
                        <a:pt x="971040" y="847106"/>
                        <a:pt x="1041877" y="788724"/>
                        <a:pt x="1093254" y="710880"/>
                      </a:cubicBezTo>
                      <a:cubicBezTo>
                        <a:pt x="1187445" y="568427"/>
                        <a:pt x="1225588" y="380046"/>
                        <a:pt x="1272294" y="215796"/>
                      </a:cubicBezTo>
                      <a:cubicBezTo>
                        <a:pt x="1287084" y="162863"/>
                        <a:pt x="1301096" y="109929"/>
                        <a:pt x="1299539" y="54661"/>
                      </a:cubicBezTo>
                      <a:cubicBezTo>
                        <a:pt x="1297982" y="12625"/>
                        <a:pt x="1273851" y="-6057"/>
                        <a:pt x="1232594" y="1727"/>
                      </a:cubicBezTo>
                      <a:cubicBezTo>
                        <a:pt x="1182774" y="11068"/>
                        <a:pt x="1145409" y="38314"/>
                        <a:pt x="1118942" y="79571"/>
                      </a:cubicBezTo>
                      <a:cubicBezTo>
                        <a:pt x="1108044" y="96696"/>
                        <a:pt x="1097146" y="100588"/>
                        <a:pt x="1079242" y="98253"/>
                      </a:cubicBezTo>
                      <a:cubicBezTo>
                        <a:pt x="936789" y="78014"/>
                        <a:pt x="745294" y="40649"/>
                        <a:pt x="607511" y="109151"/>
                      </a:cubicBezTo>
                      <a:cubicBezTo>
                        <a:pt x="602841" y="114600"/>
                        <a:pt x="595835" y="116157"/>
                        <a:pt x="590386" y="120049"/>
                      </a:cubicBezTo>
                      <a:cubicBezTo>
                        <a:pt x="395777" y="217353"/>
                        <a:pt x="451825" y="554415"/>
                        <a:pt x="430807" y="728006"/>
                      </a:cubicBezTo>
                      <a:cubicBezTo>
                        <a:pt x="415238" y="854890"/>
                        <a:pt x="395777" y="981775"/>
                        <a:pt x="359191" y="1103989"/>
                      </a:cubicBezTo>
                      <a:cubicBezTo>
                        <a:pt x="342066" y="1162372"/>
                        <a:pt x="324162" y="1239437"/>
                        <a:pt x="288354" y="1289256"/>
                      </a:cubicBezTo>
                      <a:cubicBezTo>
                        <a:pt x="259552" y="1330513"/>
                        <a:pt x="257216" y="1318058"/>
                        <a:pt x="207397" y="1321951"/>
                      </a:cubicBezTo>
                      <a:cubicBezTo>
                        <a:pt x="176259" y="1324286"/>
                        <a:pt x="180930" y="1319615"/>
                        <a:pt x="156798" y="1335962"/>
                      </a:cubicBezTo>
                      <a:cubicBezTo>
                        <a:pt x="153685" y="1338298"/>
                        <a:pt x="152128" y="1341411"/>
                        <a:pt x="151349" y="1344525"/>
                      </a:cubicBezTo>
                      <a:cubicBezTo>
                        <a:pt x="136559" y="1422369"/>
                        <a:pt x="122547" y="1500990"/>
                        <a:pt x="108535" y="1578834"/>
                      </a:cubicBezTo>
                      <a:cubicBezTo>
                        <a:pt x="56380" y="1890207"/>
                        <a:pt x="16680" y="2213257"/>
                        <a:pt x="4225" y="2533193"/>
                      </a:cubicBezTo>
                      <a:cubicBezTo>
                        <a:pt x="-8230" y="2857800"/>
                        <a:pt x="333" y="3170730"/>
                        <a:pt x="120990" y="3475876"/>
                      </a:cubicBezTo>
                      <a:cubicBezTo>
                        <a:pt x="194163" y="3661144"/>
                        <a:pt x="290689" y="3837848"/>
                        <a:pt x="416017" y="3993535"/>
                      </a:cubicBezTo>
                      <a:cubicBezTo>
                        <a:pt x="494639" y="4090839"/>
                        <a:pt x="591164" y="4170239"/>
                        <a:pt x="695474" y="4238741"/>
                      </a:cubicBezTo>
                      <a:cubicBezTo>
                        <a:pt x="748408" y="4272993"/>
                        <a:pt x="811461" y="4298681"/>
                        <a:pt x="862059" y="4336824"/>
                      </a:cubicBezTo>
                      <a:cubicBezTo>
                        <a:pt x="911101" y="4373411"/>
                        <a:pt x="951579" y="4432571"/>
                        <a:pt x="991279" y="4479277"/>
                      </a:cubicBezTo>
                      <a:cubicBezTo>
                        <a:pt x="1123613" y="4635742"/>
                        <a:pt x="1247384" y="4799213"/>
                        <a:pt x="1363370" y="4968134"/>
                      </a:cubicBezTo>
                      <a:cubicBezTo>
                        <a:pt x="1475465" y="5131605"/>
                        <a:pt x="1587559" y="5296633"/>
                        <a:pt x="1671630" y="5476451"/>
                      </a:cubicBezTo>
                      <a:cubicBezTo>
                        <a:pt x="1764264" y="5674951"/>
                        <a:pt x="1789952" y="5869560"/>
                        <a:pt x="1808634" y="6085965"/>
                      </a:cubicBezTo>
                      <a:cubicBezTo>
                        <a:pt x="1810191" y="6100755"/>
                        <a:pt x="1814084" y="6106982"/>
                        <a:pt x="1821868" y="6108539"/>
                      </a:cubicBezTo>
                      <a:cubicBezTo>
                        <a:pt x="1804742" y="6113210"/>
                        <a:pt x="1797736" y="6123329"/>
                        <a:pt x="1794623" y="6142790"/>
                      </a:cubicBezTo>
                      <a:cubicBezTo>
                        <a:pt x="1772048" y="6279016"/>
                        <a:pt x="1749474" y="6415242"/>
                        <a:pt x="1737019" y="6553025"/>
                      </a:cubicBezTo>
                      <a:cubicBezTo>
                        <a:pt x="1728456" y="6643323"/>
                        <a:pt x="1724564" y="6733621"/>
                        <a:pt x="1741689" y="6823920"/>
                      </a:cubicBezTo>
                      <a:cubicBezTo>
                        <a:pt x="1744025" y="6834817"/>
                        <a:pt x="1746360" y="6845716"/>
                        <a:pt x="1755701" y="6852722"/>
                      </a:cubicBezTo>
                      <a:cubicBezTo>
                        <a:pt x="1774383" y="6868290"/>
                        <a:pt x="1871688" y="6852722"/>
                        <a:pt x="1898154" y="6852722"/>
                      </a:cubicBezTo>
                      <a:cubicBezTo>
                        <a:pt x="1954202" y="6852722"/>
                        <a:pt x="2010249" y="6852722"/>
                        <a:pt x="2066296" y="6852722"/>
                      </a:cubicBezTo>
                      <a:cubicBezTo>
                        <a:pt x="2174498" y="6852722"/>
                        <a:pt x="2281922" y="6852722"/>
                        <a:pt x="2390125" y="6852722"/>
                      </a:cubicBezTo>
                      <a:cubicBezTo>
                        <a:pt x="2605750" y="6852722"/>
                        <a:pt x="2821377" y="6852722"/>
                        <a:pt x="3037003" y="6852722"/>
                      </a:cubicBezTo>
                      <a:cubicBezTo>
                        <a:pt x="3252629" y="6852722"/>
                        <a:pt x="3468255" y="6852722"/>
                        <a:pt x="3683881" y="6852722"/>
                      </a:cubicBezTo>
                      <a:cubicBezTo>
                        <a:pt x="3792084" y="6852722"/>
                        <a:pt x="3989027" y="6859727"/>
                        <a:pt x="4097230" y="6859727"/>
                      </a:cubicBezTo>
                      <a:cubicBezTo>
                        <a:pt x="4078547" y="6593503"/>
                        <a:pt x="3925195" y="6247879"/>
                        <a:pt x="3904956" y="6193388"/>
                      </a:cubicBezTo>
                      <a:cubicBezTo>
                        <a:pt x="3884717" y="6138898"/>
                        <a:pt x="3783521" y="5658604"/>
                        <a:pt x="3760168" y="5566749"/>
                      </a:cubicBezTo>
                      <a:cubicBezTo>
                        <a:pt x="3711905" y="5379147"/>
                        <a:pt x="3664420" y="5191544"/>
                        <a:pt x="3616157" y="5004720"/>
                      </a:cubicBezTo>
                      <a:cubicBezTo>
                        <a:pt x="3513404" y="4604605"/>
                        <a:pt x="3408316" y="4204491"/>
                        <a:pt x="3304784" y="3805154"/>
                      </a:cubicBezTo>
                      <a:cubicBezTo>
                        <a:pt x="3301670" y="3791921"/>
                        <a:pt x="3295443" y="3777909"/>
                        <a:pt x="3319574" y="3777909"/>
                      </a:cubicBezTo>
                      <a:cubicBezTo>
                        <a:pt x="3416878" y="3778687"/>
                        <a:pt x="3519632" y="3778687"/>
                        <a:pt x="3616157" y="3771681"/>
                      </a:cubicBezTo>
                      <a:cubicBezTo>
                        <a:pt x="3725138" y="3763897"/>
                        <a:pt x="3842682" y="3718748"/>
                        <a:pt x="3949327" y="3693059"/>
                      </a:cubicBezTo>
                      <a:cubicBezTo>
                        <a:pt x="4087888" y="3659587"/>
                        <a:pt x="4226449" y="3626893"/>
                        <a:pt x="4364232" y="3593420"/>
                      </a:cubicBezTo>
                      <a:cubicBezTo>
                        <a:pt x="4431177" y="3577073"/>
                        <a:pt x="4498901" y="3563839"/>
                        <a:pt x="4565846" y="3545157"/>
                      </a:cubicBezTo>
                      <a:cubicBezTo>
                        <a:pt x="4618780" y="3530367"/>
                        <a:pt x="4664708" y="3500008"/>
                        <a:pt x="4718420" y="3489110"/>
                      </a:cubicBezTo>
                      <a:cubicBezTo>
                        <a:pt x="4766683" y="3478990"/>
                        <a:pt x="4804826" y="3455637"/>
                        <a:pt x="4823508" y="3407374"/>
                      </a:cubicBezTo>
                      <a:cubicBezTo>
                        <a:pt x="4861651" y="3307735"/>
                        <a:pt x="4944944" y="3203425"/>
                        <a:pt x="5000213" y="3107677"/>
                      </a:cubicBezTo>
                      <a:cubicBezTo>
                        <a:pt x="5060930" y="3001810"/>
                        <a:pt x="5119313" y="2894386"/>
                        <a:pt x="5173025" y="2784627"/>
                      </a:cubicBezTo>
                      <a:cubicBezTo>
                        <a:pt x="5268772" y="2590019"/>
                        <a:pt x="5404998" y="2335471"/>
                        <a:pt x="5401884" y="2112839"/>
                      </a:cubicBezTo>
                      <a:cubicBezTo>
                        <a:pt x="5401106" y="2095714"/>
                        <a:pt x="5408890" y="2077031"/>
                        <a:pt x="5390208" y="2064576"/>
                      </a:cubicBezTo>
                      <a:cubicBezTo>
                        <a:pt x="5383202" y="2055235"/>
                        <a:pt x="5369190" y="2053678"/>
                        <a:pt x="5362963" y="2043559"/>
                      </a:cubicBezTo>
                      <a:cubicBezTo>
                        <a:pt x="5361406" y="2042002"/>
                        <a:pt x="5359070" y="2040445"/>
                        <a:pt x="5357513" y="2039666"/>
                      </a:cubicBezTo>
                      <a:cubicBezTo>
                        <a:pt x="5361406" y="2037331"/>
                        <a:pt x="5365298" y="2034996"/>
                        <a:pt x="5367633" y="2030325"/>
                      </a:cubicBezTo>
                      <a:cubicBezTo>
                        <a:pt x="5428351" y="1909668"/>
                        <a:pt x="5468829" y="1781226"/>
                        <a:pt x="5513200" y="1653563"/>
                      </a:cubicBezTo>
                      <a:cubicBezTo>
                        <a:pt x="5539667" y="1578055"/>
                        <a:pt x="5580146" y="1507996"/>
                        <a:pt x="5605055" y="1431710"/>
                      </a:cubicBezTo>
                      <a:cubicBezTo>
                        <a:pt x="5631522" y="1349196"/>
                        <a:pt x="5626852" y="1269017"/>
                        <a:pt x="5626852" y="1182611"/>
                      </a:cubicBezTo>
                      <a:cubicBezTo>
                        <a:pt x="5626073" y="1160815"/>
                        <a:pt x="5626073" y="1139019"/>
                        <a:pt x="5622960" y="1118001"/>
                      </a:cubicBezTo>
                      <a:close/>
                      <a:moveTo>
                        <a:pt x="2438387" y="2923189"/>
                      </a:moveTo>
                      <a:cubicBezTo>
                        <a:pt x="2437609" y="2925524"/>
                        <a:pt x="2436831" y="2927859"/>
                        <a:pt x="2436052" y="2930194"/>
                      </a:cubicBezTo>
                      <a:cubicBezTo>
                        <a:pt x="2434495" y="2942649"/>
                        <a:pt x="2441501" y="2952769"/>
                        <a:pt x="2446950" y="2962889"/>
                      </a:cubicBezTo>
                      <a:cubicBezTo>
                        <a:pt x="2450064" y="2969116"/>
                        <a:pt x="2453178" y="2975344"/>
                        <a:pt x="2457070" y="2981571"/>
                      </a:cubicBezTo>
                      <a:lnTo>
                        <a:pt x="2446172" y="2981571"/>
                      </a:lnTo>
                      <a:cubicBezTo>
                        <a:pt x="2441501" y="2963667"/>
                        <a:pt x="2436831" y="2946542"/>
                        <a:pt x="2433717" y="2928638"/>
                      </a:cubicBezTo>
                      <a:cubicBezTo>
                        <a:pt x="2432160" y="2927859"/>
                        <a:pt x="2430603" y="2927859"/>
                        <a:pt x="2428268" y="2927081"/>
                      </a:cubicBezTo>
                      <a:cubicBezTo>
                        <a:pt x="2432160" y="2925524"/>
                        <a:pt x="2435274" y="2924745"/>
                        <a:pt x="2438387" y="2923189"/>
                      </a:cubicBezTo>
                      <a:close/>
                      <a:moveTo>
                        <a:pt x="2405693" y="2936422"/>
                      </a:moveTo>
                      <a:cubicBezTo>
                        <a:pt x="2408807" y="2934087"/>
                        <a:pt x="2412699" y="2932530"/>
                        <a:pt x="2415813" y="2930973"/>
                      </a:cubicBezTo>
                      <a:cubicBezTo>
                        <a:pt x="2411142" y="2935644"/>
                        <a:pt x="2404915" y="2937200"/>
                        <a:pt x="2398687" y="2937200"/>
                      </a:cubicBezTo>
                      <a:cubicBezTo>
                        <a:pt x="2401023" y="2936422"/>
                        <a:pt x="2403358" y="2936422"/>
                        <a:pt x="2405693" y="2936422"/>
                      </a:cubicBezTo>
                      <a:close/>
                      <a:moveTo>
                        <a:pt x="5099073" y="1926015"/>
                      </a:moveTo>
                      <a:cubicBezTo>
                        <a:pt x="5103744" y="1929129"/>
                        <a:pt x="5108415" y="1932243"/>
                        <a:pt x="5113086" y="1934578"/>
                      </a:cubicBezTo>
                      <a:cubicBezTo>
                        <a:pt x="5107636" y="1933021"/>
                        <a:pt x="5102966" y="1929907"/>
                        <a:pt x="5099073" y="1926015"/>
                      </a:cubicBezTo>
                      <a:close/>
                      <a:moveTo>
                        <a:pt x="5222845" y="1983619"/>
                      </a:moveTo>
                      <a:cubicBezTo>
                        <a:pt x="5222066" y="1982841"/>
                        <a:pt x="5220509" y="1981284"/>
                        <a:pt x="5219731" y="1980505"/>
                      </a:cubicBezTo>
                      <a:cubicBezTo>
                        <a:pt x="5223623" y="1982062"/>
                        <a:pt x="5227515" y="1983619"/>
                        <a:pt x="5229851" y="1987511"/>
                      </a:cubicBezTo>
                      <a:cubicBezTo>
                        <a:pt x="5231407" y="1989068"/>
                        <a:pt x="5233743" y="1990625"/>
                        <a:pt x="5236078" y="1991403"/>
                      </a:cubicBezTo>
                      <a:cubicBezTo>
                        <a:pt x="5230629" y="1989847"/>
                        <a:pt x="5225958" y="1987511"/>
                        <a:pt x="5222845" y="1983619"/>
                      </a:cubicBezTo>
                      <a:close/>
                    </a:path>
                  </a:pathLst>
                </a:custGeom>
                <a:solidFill>
                  <a:srgbClr val="FDCC94"/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1" name="Graphic 24">
                <a:extLst>
                  <a:ext uri="{FF2B5EF4-FFF2-40B4-BE49-F238E27FC236}">
                    <a16:creationId xmlns:a16="http://schemas.microsoft.com/office/drawing/2014/main" id="{B654186C-4A97-4897-B2BF-5C59212789A4}"/>
                  </a:ext>
                </a:extLst>
              </p:cNvPr>
              <p:cNvGrpSpPr/>
              <p:nvPr/>
            </p:nvGrpSpPr>
            <p:grpSpPr>
              <a:xfrm>
                <a:off x="3281711" y="1306336"/>
                <a:ext cx="5419820" cy="4803754"/>
                <a:chOff x="3281711" y="1306336"/>
                <a:chExt cx="5419820" cy="4803754"/>
              </a:xfrm>
              <a:solidFill>
                <a:schemeClr val="accent1"/>
              </a:solidFill>
            </p:grpSpPr>
            <p:sp>
              <p:nvSpPr>
                <p:cNvPr id="28" name="Freeform: Shape 32">
                  <a:extLst>
                    <a:ext uri="{FF2B5EF4-FFF2-40B4-BE49-F238E27FC236}">
                      <a16:creationId xmlns:a16="http://schemas.microsoft.com/office/drawing/2014/main" id="{6D60E2C9-8AD6-4962-B3C6-1C8580D056FA}"/>
                    </a:ext>
                  </a:extLst>
                </p:cNvPr>
                <p:cNvSpPr/>
                <p:nvPr/>
              </p:nvSpPr>
              <p:spPr>
                <a:xfrm>
                  <a:off x="6926588" y="5089399"/>
                  <a:ext cx="7784" cy="7784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95422"/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9" name="Freeform: Shape 33">
                  <a:extLst>
                    <a:ext uri="{FF2B5EF4-FFF2-40B4-BE49-F238E27FC236}">
                      <a16:creationId xmlns:a16="http://schemas.microsoft.com/office/drawing/2014/main" id="{543D6EA4-84BE-4093-827F-F68DB83B2A80}"/>
                    </a:ext>
                  </a:extLst>
                </p:cNvPr>
                <p:cNvSpPr/>
                <p:nvPr/>
              </p:nvSpPr>
              <p:spPr>
                <a:xfrm>
                  <a:off x="3281711" y="1306336"/>
                  <a:ext cx="5419820" cy="4803754"/>
                </a:xfrm>
                <a:custGeom>
                  <a:avLst/>
                  <a:gdLst>
                    <a:gd name="connsiteX0" fmla="*/ 5395932 w 5410113"/>
                    <a:gd name="connsiteY0" fmla="*/ 747912 h 4795150"/>
                    <a:gd name="connsiteX1" fmla="*/ 5368687 w 5410113"/>
                    <a:gd name="connsiteY1" fmla="*/ 726894 h 4795150"/>
                    <a:gd name="connsiteX2" fmla="*/ 5359346 w 5410113"/>
                    <a:gd name="connsiteY2" fmla="*/ 720666 h 4795150"/>
                    <a:gd name="connsiteX3" fmla="*/ 5348448 w 5410113"/>
                    <a:gd name="connsiteY3" fmla="*/ 719109 h 4795150"/>
                    <a:gd name="connsiteX4" fmla="*/ 5176414 w 5410113"/>
                    <a:gd name="connsiteY4" fmla="*/ 649829 h 4795150"/>
                    <a:gd name="connsiteX5" fmla="*/ 5046416 w 5410113"/>
                    <a:gd name="connsiteY5" fmla="*/ 578213 h 4795150"/>
                    <a:gd name="connsiteX6" fmla="*/ 5040188 w 5410113"/>
                    <a:gd name="connsiteY6" fmla="*/ 568872 h 4795150"/>
                    <a:gd name="connsiteX7" fmla="*/ 4970907 w 5410113"/>
                    <a:gd name="connsiteY7" fmla="*/ 589890 h 4795150"/>
                    <a:gd name="connsiteX8" fmla="*/ 4891508 w 5410113"/>
                    <a:gd name="connsiteY8" fmla="*/ 711325 h 4795150"/>
                    <a:gd name="connsiteX9" fmla="*/ 4721809 w 5410113"/>
                    <a:gd name="connsiteY9" fmla="*/ 973657 h 4795150"/>
                    <a:gd name="connsiteX10" fmla="*/ 4501512 w 5410113"/>
                    <a:gd name="connsiteY10" fmla="*/ 1311497 h 4795150"/>
                    <a:gd name="connsiteX11" fmla="*/ 4321694 w 5410113"/>
                    <a:gd name="connsiteY11" fmla="*/ 1563710 h 4795150"/>
                    <a:gd name="connsiteX12" fmla="*/ 4264090 w 5410113"/>
                    <a:gd name="connsiteY12" fmla="*/ 1605746 h 4795150"/>
                    <a:gd name="connsiteX13" fmla="*/ 4025110 w 5410113"/>
                    <a:gd name="connsiteY13" fmla="*/ 1622871 h 4795150"/>
                    <a:gd name="connsiteX14" fmla="*/ 3702061 w 5410113"/>
                    <a:gd name="connsiteY14" fmla="*/ 1655565 h 4795150"/>
                    <a:gd name="connsiteX15" fmla="*/ 3266916 w 5410113"/>
                    <a:gd name="connsiteY15" fmla="*/ 1619757 h 4795150"/>
                    <a:gd name="connsiteX16" fmla="*/ 3148594 w 5410113"/>
                    <a:gd name="connsiteY16" fmla="*/ 1597183 h 4795150"/>
                    <a:gd name="connsiteX17" fmla="*/ 2879256 w 5410113"/>
                    <a:gd name="connsiteY17" fmla="*/ 1548920 h 4795150"/>
                    <a:gd name="connsiteX18" fmla="*/ 2655846 w 5410113"/>
                    <a:gd name="connsiteY18" fmla="*/ 1567602 h 4795150"/>
                    <a:gd name="connsiteX19" fmla="*/ 2532853 w 5410113"/>
                    <a:gd name="connsiteY19" fmla="*/ 1622092 h 4795150"/>
                    <a:gd name="connsiteX20" fmla="*/ 2461238 w 5410113"/>
                    <a:gd name="connsiteY20" fmla="*/ 1604189 h 4795150"/>
                    <a:gd name="connsiteX21" fmla="*/ 2448004 w 5410113"/>
                    <a:gd name="connsiteY21" fmla="*/ 1602632 h 4795150"/>
                    <a:gd name="connsiteX22" fmla="*/ 2441777 w 5410113"/>
                    <a:gd name="connsiteY22" fmla="*/ 1626763 h 4795150"/>
                    <a:gd name="connsiteX23" fmla="*/ 2314892 w 5410113"/>
                    <a:gd name="connsiteY23" fmla="*/ 1611973 h 4795150"/>
                    <a:gd name="connsiteX24" fmla="*/ 2081362 w 5410113"/>
                    <a:gd name="connsiteY24" fmla="*/ 1560596 h 4795150"/>
                    <a:gd name="connsiteX25" fmla="*/ 1569153 w 5410113"/>
                    <a:gd name="connsiteY25" fmla="*/ 1417364 h 4795150"/>
                    <a:gd name="connsiteX26" fmla="*/ 1568374 w 5410113"/>
                    <a:gd name="connsiteY26" fmla="*/ 1390119 h 4795150"/>
                    <a:gd name="connsiteX27" fmla="*/ 1545800 w 5410113"/>
                    <a:gd name="connsiteY27" fmla="*/ 1411915 h 4795150"/>
                    <a:gd name="connsiteX28" fmla="*/ 1528674 w 5410113"/>
                    <a:gd name="connsiteY28" fmla="*/ 1580836 h 4795150"/>
                    <a:gd name="connsiteX29" fmla="*/ 1484303 w 5410113"/>
                    <a:gd name="connsiteY29" fmla="*/ 1637661 h 4795150"/>
                    <a:gd name="connsiteX30" fmla="*/ 1352748 w 5410113"/>
                    <a:gd name="connsiteY30" fmla="*/ 1683589 h 4795150"/>
                    <a:gd name="connsiteX31" fmla="*/ 1333287 w 5410113"/>
                    <a:gd name="connsiteY31" fmla="*/ 1697601 h 4795150"/>
                    <a:gd name="connsiteX32" fmla="*/ 1034369 w 5410113"/>
                    <a:gd name="connsiteY32" fmla="*/ 1759875 h 4795150"/>
                    <a:gd name="connsiteX33" fmla="*/ 945627 w 5410113"/>
                    <a:gd name="connsiteY33" fmla="*/ 1762989 h 4795150"/>
                    <a:gd name="connsiteX34" fmla="*/ 733893 w 5410113"/>
                    <a:gd name="connsiteY34" fmla="*/ 1664906 h 4795150"/>
                    <a:gd name="connsiteX35" fmla="*/ 729223 w 5410113"/>
                    <a:gd name="connsiteY35" fmla="*/ 1629877 h 4795150"/>
                    <a:gd name="connsiteX36" fmla="*/ 731558 w 5410113"/>
                    <a:gd name="connsiteY36" fmla="*/ 1255450 h 4795150"/>
                    <a:gd name="connsiteX37" fmla="*/ 731558 w 5410113"/>
                    <a:gd name="connsiteY37" fmla="*/ 968208 h 4795150"/>
                    <a:gd name="connsiteX38" fmla="*/ 731558 w 5410113"/>
                    <a:gd name="connsiteY38" fmla="*/ 825755 h 4795150"/>
                    <a:gd name="connsiteX39" fmla="*/ 732336 w 5410113"/>
                    <a:gd name="connsiteY39" fmla="*/ 645158 h 4795150"/>
                    <a:gd name="connsiteX40" fmla="*/ 733893 w 5410113"/>
                    <a:gd name="connsiteY40" fmla="*/ 403844 h 4795150"/>
                    <a:gd name="connsiteX41" fmla="*/ 738564 w 5410113"/>
                    <a:gd name="connsiteY41" fmla="*/ 88578 h 4795150"/>
                    <a:gd name="connsiteX42" fmla="*/ 722995 w 5410113"/>
                    <a:gd name="connsiteY42" fmla="*/ 60555 h 4795150"/>
                    <a:gd name="connsiteX43" fmla="*/ 677068 w 5410113"/>
                    <a:gd name="connsiteY43" fmla="*/ 50435 h 4795150"/>
                    <a:gd name="connsiteX44" fmla="*/ 647487 w 5410113"/>
                    <a:gd name="connsiteY44" fmla="*/ 47321 h 4795150"/>
                    <a:gd name="connsiteX45" fmla="*/ 402280 w 5410113"/>
                    <a:gd name="connsiteY45" fmla="*/ 20855 h 4795150"/>
                    <a:gd name="connsiteX46" fmla="*/ 193660 w 5410113"/>
                    <a:gd name="connsiteY46" fmla="*/ 1394 h 4795150"/>
                    <a:gd name="connsiteX47" fmla="*/ 163301 w 5410113"/>
                    <a:gd name="connsiteY47" fmla="*/ 17741 h 4795150"/>
                    <a:gd name="connsiteX48" fmla="*/ 157852 w 5410113"/>
                    <a:gd name="connsiteY48" fmla="*/ 26304 h 4795150"/>
                    <a:gd name="connsiteX49" fmla="*/ 115038 w 5410113"/>
                    <a:gd name="connsiteY49" fmla="*/ 260612 h 4795150"/>
                    <a:gd name="connsiteX50" fmla="*/ 66776 w 5410113"/>
                    <a:gd name="connsiteY50" fmla="*/ 580548 h 4795150"/>
                    <a:gd name="connsiteX51" fmla="*/ 26297 w 5410113"/>
                    <a:gd name="connsiteY51" fmla="*/ 934736 h 4795150"/>
                    <a:gd name="connsiteX52" fmla="*/ 6836 w 5410113"/>
                    <a:gd name="connsiteY52" fmla="*/ 1232876 h 4795150"/>
                    <a:gd name="connsiteX53" fmla="*/ 6058 w 5410113"/>
                    <a:gd name="connsiteY53" fmla="*/ 1299042 h 4795150"/>
                    <a:gd name="connsiteX54" fmla="*/ 15399 w 5410113"/>
                    <a:gd name="connsiteY54" fmla="*/ 1709277 h 4795150"/>
                    <a:gd name="connsiteX55" fmla="*/ 127493 w 5410113"/>
                    <a:gd name="connsiteY55" fmla="*/ 2159990 h 4795150"/>
                    <a:gd name="connsiteX56" fmla="*/ 553297 w 5410113"/>
                    <a:gd name="connsiteY56" fmla="*/ 2821659 h 4795150"/>
                    <a:gd name="connsiteX57" fmla="*/ 710540 w 5410113"/>
                    <a:gd name="connsiteY57" fmla="*/ 2929861 h 4795150"/>
                    <a:gd name="connsiteX58" fmla="*/ 862335 w 5410113"/>
                    <a:gd name="connsiteY58" fmla="*/ 3017046 h 4795150"/>
                    <a:gd name="connsiteX59" fmla="*/ 998561 w 5410113"/>
                    <a:gd name="connsiteY59" fmla="*/ 3163391 h 4795150"/>
                    <a:gd name="connsiteX60" fmla="*/ 1355083 w 5410113"/>
                    <a:gd name="connsiteY60" fmla="*/ 3652247 h 4795150"/>
                    <a:gd name="connsiteX61" fmla="*/ 1411130 w 5410113"/>
                    <a:gd name="connsiteY61" fmla="*/ 3723863 h 4795150"/>
                    <a:gd name="connsiteX62" fmla="*/ 1542686 w 5410113"/>
                    <a:gd name="connsiteY62" fmla="*/ 3924699 h 4795150"/>
                    <a:gd name="connsiteX63" fmla="*/ 1749749 w 5410113"/>
                    <a:gd name="connsiteY63" fmla="*/ 4388646 h 4795150"/>
                    <a:gd name="connsiteX64" fmla="*/ 1799569 w 5410113"/>
                    <a:gd name="connsiteY64" fmla="*/ 4777863 h 4795150"/>
                    <a:gd name="connsiteX65" fmla="*/ 1828371 w 5410113"/>
                    <a:gd name="connsiteY65" fmla="*/ 4800437 h 4795150"/>
                    <a:gd name="connsiteX66" fmla="*/ 3843735 w 5410113"/>
                    <a:gd name="connsiteY66" fmla="*/ 4653313 h 4795150"/>
                    <a:gd name="connsiteX67" fmla="*/ 3858526 w 5410113"/>
                    <a:gd name="connsiteY67" fmla="*/ 4641637 h 4795150"/>
                    <a:gd name="connsiteX68" fmla="*/ 3837508 w 5410113"/>
                    <a:gd name="connsiteY68" fmla="*/ 4548225 h 4795150"/>
                    <a:gd name="connsiteX69" fmla="*/ 3607092 w 5410113"/>
                    <a:gd name="connsiteY69" fmla="*/ 3628894 h 4795150"/>
                    <a:gd name="connsiteX70" fmla="*/ 3375897 w 5410113"/>
                    <a:gd name="connsiteY70" fmla="*/ 2736031 h 4795150"/>
                    <a:gd name="connsiteX71" fmla="*/ 3361107 w 5410113"/>
                    <a:gd name="connsiteY71" fmla="*/ 2676870 h 4795150"/>
                    <a:gd name="connsiteX72" fmla="*/ 3310508 w 5410113"/>
                    <a:gd name="connsiteY72" fmla="*/ 2488489 h 4795150"/>
                    <a:gd name="connsiteX73" fmla="*/ 3325299 w 5410113"/>
                    <a:gd name="connsiteY73" fmla="*/ 2461244 h 4795150"/>
                    <a:gd name="connsiteX74" fmla="*/ 3642900 w 5410113"/>
                    <a:gd name="connsiteY74" fmla="*/ 2453460 h 4795150"/>
                    <a:gd name="connsiteX75" fmla="*/ 4049242 w 5410113"/>
                    <a:gd name="connsiteY75" fmla="*/ 2366275 h 4795150"/>
                    <a:gd name="connsiteX76" fmla="*/ 4527979 w 5410113"/>
                    <a:gd name="connsiteY76" fmla="*/ 2235498 h 4795150"/>
                    <a:gd name="connsiteX77" fmla="*/ 4682887 w 5410113"/>
                    <a:gd name="connsiteY77" fmla="*/ 2185679 h 4795150"/>
                    <a:gd name="connsiteX78" fmla="*/ 4724144 w 5410113"/>
                    <a:gd name="connsiteY78" fmla="*/ 2171667 h 4795150"/>
                    <a:gd name="connsiteX79" fmla="*/ 4837017 w 5410113"/>
                    <a:gd name="connsiteY79" fmla="*/ 2097715 h 4795150"/>
                    <a:gd name="connsiteX80" fmla="*/ 5115696 w 5410113"/>
                    <a:gd name="connsiteY80" fmla="*/ 1597961 h 4795150"/>
                    <a:gd name="connsiteX81" fmla="*/ 5276053 w 5410113"/>
                    <a:gd name="connsiteY81" fmla="*/ 1271797 h 4795150"/>
                    <a:gd name="connsiteX82" fmla="*/ 5355454 w 5410113"/>
                    <a:gd name="connsiteY82" fmla="*/ 1095871 h 4795150"/>
                    <a:gd name="connsiteX83" fmla="*/ 5408387 w 5410113"/>
                    <a:gd name="connsiteY83" fmla="*/ 926951 h 4795150"/>
                    <a:gd name="connsiteX84" fmla="*/ 5406830 w 5410113"/>
                    <a:gd name="connsiteY84" fmla="*/ 796175 h 4795150"/>
                    <a:gd name="connsiteX85" fmla="*/ 5395932 w 5410113"/>
                    <a:gd name="connsiteY85" fmla="*/ 747912 h 4795150"/>
                    <a:gd name="connsiteX86" fmla="*/ 2184894 w 5410113"/>
                    <a:gd name="connsiteY86" fmla="*/ 1682810 h 4795150"/>
                    <a:gd name="connsiteX87" fmla="*/ 2181780 w 5410113"/>
                    <a:gd name="connsiteY87" fmla="*/ 1682810 h 4795150"/>
                    <a:gd name="connsiteX88" fmla="*/ 2183337 w 5410113"/>
                    <a:gd name="connsiteY88" fmla="*/ 1678918 h 4795150"/>
                    <a:gd name="connsiteX89" fmla="*/ 2184894 w 5410113"/>
                    <a:gd name="connsiteY89" fmla="*/ 1682810 h 4795150"/>
                    <a:gd name="connsiteX90" fmla="*/ 3492662 w 5410113"/>
                    <a:gd name="connsiteY90" fmla="*/ 4619062 h 4795150"/>
                    <a:gd name="connsiteX91" fmla="*/ 3495776 w 5410113"/>
                    <a:gd name="connsiteY91" fmla="*/ 4615170 h 4795150"/>
                    <a:gd name="connsiteX92" fmla="*/ 3488770 w 5410113"/>
                    <a:gd name="connsiteY92" fmla="*/ 4633852 h 4795150"/>
                    <a:gd name="connsiteX93" fmla="*/ 3485656 w 5410113"/>
                    <a:gd name="connsiteY93" fmla="*/ 4636966 h 4795150"/>
                    <a:gd name="connsiteX94" fmla="*/ 3492662 w 5410113"/>
                    <a:gd name="connsiteY94" fmla="*/ 4619062 h 4795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</a:cxnLst>
                  <a:rect l="l" t="t" r="r" b="b"/>
                  <a:pathLst>
                    <a:path w="5410113" h="4795150">
                      <a:moveTo>
                        <a:pt x="5395932" y="747912"/>
                      </a:moveTo>
                      <a:cubicBezTo>
                        <a:pt x="5388926" y="738570"/>
                        <a:pt x="5374915" y="737014"/>
                        <a:pt x="5368687" y="726894"/>
                      </a:cubicBezTo>
                      <a:cubicBezTo>
                        <a:pt x="5366352" y="724559"/>
                        <a:pt x="5363238" y="722223"/>
                        <a:pt x="5359346" y="720666"/>
                      </a:cubicBezTo>
                      <a:cubicBezTo>
                        <a:pt x="5356232" y="719888"/>
                        <a:pt x="5352340" y="719109"/>
                        <a:pt x="5348448" y="719109"/>
                      </a:cubicBezTo>
                      <a:cubicBezTo>
                        <a:pt x="5286952" y="716774"/>
                        <a:pt x="5228569" y="679409"/>
                        <a:pt x="5176414" y="649829"/>
                      </a:cubicBezTo>
                      <a:cubicBezTo>
                        <a:pt x="5153061" y="636596"/>
                        <a:pt x="5055757" y="600009"/>
                        <a:pt x="5046416" y="578213"/>
                      </a:cubicBezTo>
                      <a:cubicBezTo>
                        <a:pt x="5044859" y="575099"/>
                        <a:pt x="5043302" y="571207"/>
                        <a:pt x="5040188" y="568872"/>
                      </a:cubicBezTo>
                      <a:cubicBezTo>
                        <a:pt x="4996596" y="550189"/>
                        <a:pt x="4995039" y="549411"/>
                        <a:pt x="4970907" y="589890"/>
                      </a:cubicBezTo>
                      <a:cubicBezTo>
                        <a:pt x="4945998" y="631147"/>
                        <a:pt x="4917196" y="670847"/>
                        <a:pt x="4891508" y="711325"/>
                      </a:cubicBezTo>
                      <a:cubicBezTo>
                        <a:pt x="4836238" y="799288"/>
                        <a:pt x="4778635" y="886473"/>
                        <a:pt x="4721809" y="973657"/>
                      </a:cubicBezTo>
                      <a:cubicBezTo>
                        <a:pt x="4648636" y="1086530"/>
                        <a:pt x="4575463" y="1198625"/>
                        <a:pt x="4501512" y="1311497"/>
                      </a:cubicBezTo>
                      <a:cubicBezTo>
                        <a:pt x="4441573" y="1403353"/>
                        <a:pt x="4381633" y="1471855"/>
                        <a:pt x="4321694" y="1563710"/>
                      </a:cubicBezTo>
                      <a:cubicBezTo>
                        <a:pt x="4307682" y="1585506"/>
                        <a:pt x="4290557" y="1606524"/>
                        <a:pt x="4264090" y="1605746"/>
                      </a:cubicBezTo>
                      <a:cubicBezTo>
                        <a:pt x="4253970" y="1609638"/>
                        <a:pt x="4063254" y="1623649"/>
                        <a:pt x="4025110" y="1622871"/>
                      </a:cubicBezTo>
                      <a:cubicBezTo>
                        <a:pt x="3920801" y="1619757"/>
                        <a:pt x="3809484" y="1656344"/>
                        <a:pt x="3702061" y="1655565"/>
                      </a:cubicBezTo>
                      <a:cubicBezTo>
                        <a:pt x="3558050" y="1654008"/>
                        <a:pt x="3408591" y="1647781"/>
                        <a:pt x="3266916" y="1619757"/>
                      </a:cubicBezTo>
                      <a:cubicBezTo>
                        <a:pt x="3227216" y="1611973"/>
                        <a:pt x="3188295" y="1604967"/>
                        <a:pt x="3148594" y="1597183"/>
                      </a:cubicBezTo>
                      <a:cubicBezTo>
                        <a:pt x="3059074" y="1579279"/>
                        <a:pt x="2968776" y="1564488"/>
                        <a:pt x="2879256" y="1548920"/>
                      </a:cubicBezTo>
                      <a:cubicBezTo>
                        <a:pt x="2802191" y="1534908"/>
                        <a:pt x="2728240" y="1539579"/>
                        <a:pt x="2655846" y="1567602"/>
                      </a:cubicBezTo>
                      <a:cubicBezTo>
                        <a:pt x="2613810" y="1583949"/>
                        <a:pt x="2573332" y="1602632"/>
                        <a:pt x="2532853" y="1622092"/>
                      </a:cubicBezTo>
                      <a:cubicBezTo>
                        <a:pt x="2484591" y="1646224"/>
                        <a:pt x="2489261" y="1650116"/>
                        <a:pt x="2461238" y="1604189"/>
                      </a:cubicBezTo>
                      <a:cubicBezTo>
                        <a:pt x="2457345" y="1601075"/>
                        <a:pt x="2452675" y="1601075"/>
                        <a:pt x="2448004" y="1602632"/>
                      </a:cubicBezTo>
                      <a:cubicBezTo>
                        <a:pt x="2441777" y="1608081"/>
                        <a:pt x="2440220" y="1618979"/>
                        <a:pt x="2441777" y="1626763"/>
                      </a:cubicBezTo>
                      <a:cubicBezTo>
                        <a:pt x="2437106" y="1608081"/>
                        <a:pt x="2346029" y="1618979"/>
                        <a:pt x="2314892" y="1611973"/>
                      </a:cubicBezTo>
                      <a:cubicBezTo>
                        <a:pt x="2237049" y="1595626"/>
                        <a:pt x="2159205" y="1578500"/>
                        <a:pt x="2081362" y="1560596"/>
                      </a:cubicBezTo>
                      <a:cubicBezTo>
                        <a:pt x="2025315" y="1547363"/>
                        <a:pt x="1570709" y="1457843"/>
                        <a:pt x="1569153" y="1417364"/>
                      </a:cubicBezTo>
                      <a:cubicBezTo>
                        <a:pt x="1569153" y="1408023"/>
                        <a:pt x="1568374" y="1398682"/>
                        <a:pt x="1568374" y="1390119"/>
                      </a:cubicBezTo>
                      <a:cubicBezTo>
                        <a:pt x="1545021" y="1380778"/>
                        <a:pt x="1547356" y="1399461"/>
                        <a:pt x="1545800" y="1411915"/>
                      </a:cubicBezTo>
                      <a:cubicBezTo>
                        <a:pt x="1538015" y="1467963"/>
                        <a:pt x="1528674" y="1524010"/>
                        <a:pt x="1528674" y="1580836"/>
                      </a:cubicBezTo>
                      <a:cubicBezTo>
                        <a:pt x="1528674" y="1611194"/>
                        <a:pt x="1514662" y="1628320"/>
                        <a:pt x="1484303" y="1637661"/>
                      </a:cubicBezTo>
                      <a:cubicBezTo>
                        <a:pt x="1439933" y="1651673"/>
                        <a:pt x="1397119" y="1671134"/>
                        <a:pt x="1352748" y="1683589"/>
                      </a:cubicBezTo>
                      <a:cubicBezTo>
                        <a:pt x="1344964" y="1685924"/>
                        <a:pt x="1337179" y="1689038"/>
                        <a:pt x="1333287" y="1697601"/>
                      </a:cubicBezTo>
                      <a:cubicBezTo>
                        <a:pt x="1235983" y="1732630"/>
                        <a:pt x="1136343" y="1743528"/>
                        <a:pt x="1034369" y="1759875"/>
                      </a:cubicBezTo>
                      <a:cubicBezTo>
                        <a:pt x="1004788" y="1764546"/>
                        <a:pt x="972094" y="1776222"/>
                        <a:pt x="945627" y="1762989"/>
                      </a:cubicBezTo>
                      <a:cubicBezTo>
                        <a:pt x="873233" y="1727959"/>
                        <a:pt x="802395" y="1706942"/>
                        <a:pt x="733893" y="1664906"/>
                      </a:cubicBezTo>
                      <a:cubicBezTo>
                        <a:pt x="726887" y="1654008"/>
                        <a:pt x="729223" y="1641553"/>
                        <a:pt x="729223" y="1629877"/>
                      </a:cubicBezTo>
                      <a:cubicBezTo>
                        <a:pt x="729223" y="1505327"/>
                        <a:pt x="730779" y="1380000"/>
                        <a:pt x="731558" y="1255450"/>
                      </a:cubicBezTo>
                      <a:cubicBezTo>
                        <a:pt x="732336" y="1159703"/>
                        <a:pt x="731558" y="1063956"/>
                        <a:pt x="731558" y="968208"/>
                      </a:cubicBezTo>
                      <a:cubicBezTo>
                        <a:pt x="726887" y="920724"/>
                        <a:pt x="735450" y="872461"/>
                        <a:pt x="731558" y="825755"/>
                      </a:cubicBezTo>
                      <a:cubicBezTo>
                        <a:pt x="726887" y="765037"/>
                        <a:pt x="733893" y="705098"/>
                        <a:pt x="732336" y="645158"/>
                      </a:cubicBezTo>
                      <a:cubicBezTo>
                        <a:pt x="730779" y="564980"/>
                        <a:pt x="732336" y="484023"/>
                        <a:pt x="733893" y="403844"/>
                      </a:cubicBezTo>
                      <a:cubicBezTo>
                        <a:pt x="735450" y="298755"/>
                        <a:pt x="737007" y="193667"/>
                        <a:pt x="738564" y="88578"/>
                      </a:cubicBezTo>
                      <a:cubicBezTo>
                        <a:pt x="738564" y="76902"/>
                        <a:pt x="744013" y="60555"/>
                        <a:pt x="722995" y="60555"/>
                      </a:cubicBezTo>
                      <a:cubicBezTo>
                        <a:pt x="707426" y="58219"/>
                        <a:pt x="691079" y="59776"/>
                        <a:pt x="677068" y="50435"/>
                      </a:cubicBezTo>
                      <a:cubicBezTo>
                        <a:pt x="667726" y="47321"/>
                        <a:pt x="657607" y="47321"/>
                        <a:pt x="647487" y="47321"/>
                      </a:cubicBezTo>
                      <a:cubicBezTo>
                        <a:pt x="564973" y="42651"/>
                        <a:pt x="484016" y="31753"/>
                        <a:pt x="402280" y="20855"/>
                      </a:cubicBezTo>
                      <a:cubicBezTo>
                        <a:pt x="336114" y="11513"/>
                        <a:pt x="255935" y="17741"/>
                        <a:pt x="193660" y="1394"/>
                      </a:cubicBezTo>
                      <a:cubicBezTo>
                        <a:pt x="178870" y="-2498"/>
                        <a:pt x="167194" y="1394"/>
                        <a:pt x="163301" y="17741"/>
                      </a:cubicBezTo>
                      <a:cubicBezTo>
                        <a:pt x="160188" y="20076"/>
                        <a:pt x="158631" y="23190"/>
                        <a:pt x="157852" y="26304"/>
                      </a:cubicBezTo>
                      <a:cubicBezTo>
                        <a:pt x="143062" y="104147"/>
                        <a:pt x="129050" y="182769"/>
                        <a:pt x="115038" y="260612"/>
                      </a:cubicBezTo>
                      <a:cubicBezTo>
                        <a:pt x="97134" y="367258"/>
                        <a:pt x="80787" y="473903"/>
                        <a:pt x="66776" y="580548"/>
                      </a:cubicBezTo>
                      <a:cubicBezTo>
                        <a:pt x="51207" y="698092"/>
                        <a:pt x="37974" y="816414"/>
                        <a:pt x="26297" y="934736"/>
                      </a:cubicBezTo>
                      <a:cubicBezTo>
                        <a:pt x="16177" y="1033597"/>
                        <a:pt x="6836" y="1133236"/>
                        <a:pt x="6836" y="1232876"/>
                      </a:cubicBezTo>
                      <a:cubicBezTo>
                        <a:pt x="6836" y="1254672"/>
                        <a:pt x="8393" y="1276468"/>
                        <a:pt x="6058" y="1299042"/>
                      </a:cubicBezTo>
                      <a:cubicBezTo>
                        <a:pt x="-6397" y="1436047"/>
                        <a:pt x="2166" y="1573051"/>
                        <a:pt x="15399" y="1709277"/>
                      </a:cubicBezTo>
                      <a:cubicBezTo>
                        <a:pt x="30189" y="1864964"/>
                        <a:pt x="69889" y="2014423"/>
                        <a:pt x="127493" y="2159990"/>
                      </a:cubicBezTo>
                      <a:cubicBezTo>
                        <a:pt x="226354" y="2409089"/>
                        <a:pt x="361023" y="2633278"/>
                        <a:pt x="553297" y="2821659"/>
                      </a:cubicBezTo>
                      <a:cubicBezTo>
                        <a:pt x="600003" y="2867586"/>
                        <a:pt x="651379" y="2902616"/>
                        <a:pt x="710540" y="2929861"/>
                      </a:cubicBezTo>
                      <a:cubicBezTo>
                        <a:pt x="763474" y="2954771"/>
                        <a:pt x="817186" y="2976567"/>
                        <a:pt x="862335" y="3017046"/>
                      </a:cubicBezTo>
                      <a:cubicBezTo>
                        <a:pt x="912933" y="3061416"/>
                        <a:pt x="955747" y="3112793"/>
                        <a:pt x="998561" y="3163391"/>
                      </a:cubicBezTo>
                      <a:cubicBezTo>
                        <a:pt x="1130894" y="3319856"/>
                        <a:pt x="1239097" y="3483327"/>
                        <a:pt x="1355083" y="3652247"/>
                      </a:cubicBezTo>
                      <a:cubicBezTo>
                        <a:pt x="1376879" y="3674044"/>
                        <a:pt x="1385442" y="3705181"/>
                        <a:pt x="1411130" y="3723863"/>
                      </a:cubicBezTo>
                      <a:cubicBezTo>
                        <a:pt x="1459393" y="3788473"/>
                        <a:pt x="1500650" y="3856976"/>
                        <a:pt x="1542686" y="3924699"/>
                      </a:cubicBezTo>
                      <a:cubicBezTo>
                        <a:pt x="1631427" y="4070266"/>
                        <a:pt x="1705378" y="4222061"/>
                        <a:pt x="1749749" y="4388646"/>
                      </a:cubicBezTo>
                      <a:cubicBezTo>
                        <a:pt x="1782443" y="4513973"/>
                        <a:pt x="1789449" y="4650199"/>
                        <a:pt x="1799569" y="4777863"/>
                      </a:cubicBezTo>
                      <a:cubicBezTo>
                        <a:pt x="1801126" y="4800437"/>
                        <a:pt x="1809688" y="4803551"/>
                        <a:pt x="1828371" y="4800437"/>
                      </a:cubicBezTo>
                      <a:cubicBezTo>
                        <a:pt x="1850167" y="4796545"/>
                        <a:pt x="3723078" y="4661876"/>
                        <a:pt x="3843735" y="4653313"/>
                      </a:cubicBezTo>
                      <a:cubicBezTo>
                        <a:pt x="3852298" y="4654870"/>
                        <a:pt x="3864753" y="4661098"/>
                        <a:pt x="3858526" y="4641637"/>
                      </a:cubicBezTo>
                      <a:cubicBezTo>
                        <a:pt x="3847628" y="4611278"/>
                        <a:pt x="3845292" y="4579362"/>
                        <a:pt x="3837508" y="4548225"/>
                      </a:cubicBezTo>
                      <a:cubicBezTo>
                        <a:pt x="3762000" y="4241522"/>
                        <a:pt x="3684935" y="3935597"/>
                        <a:pt x="3607092" y="3628894"/>
                      </a:cubicBezTo>
                      <a:cubicBezTo>
                        <a:pt x="3531584" y="3332311"/>
                        <a:pt x="3467752" y="3027944"/>
                        <a:pt x="3375897" y="2736031"/>
                      </a:cubicBezTo>
                      <a:cubicBezTo>
                        <a:pt x="3369669" y="2716570"/>
                        <a:pt x="3364999" y="2697110"/>
                        <a:pt x="3361107" y="2676870"/>
                      </a:cubicBezTo>
                      <a:cubicBezTo>
                        <a:pt x="3344760" y="2613817"/>
                        <a:pt x="3326856" y="2551542"/>
                        <a:pt x="3310508" y="2488489"/>
                      </a:cubicBezTo>
                      <a:cubicBezTo>
                        <a:pt x="3307395" y="2475256"/>
                        <a:pt x="3301167" y="2461244"/>
                        <a:pt x="3325299" y="2461244"/>
                      </a:cubicBezTo>
                      <a:cubicBezTo>
                        <a:pt x="3419489" y="2462023"/>
                        <a:pt x="3549488" y="2464358"/>
                        <a:pt x="3642900" y="2453460"/>
                      </a:cubicBezTo>
                      <a:cubicBezTo>
                        <a:pt x="3792359" y="2436334"/>
                        <a:pt x="3902896" y="2402083"/>
                        <a:pt x="4049242" y="2366275"/>
                      </a:cubicBezTo>
                      <a:cubicBezTo>
                        <a:pt x="4210378" y="2327353"/>
                        <a:pt x="4369957" y="2282983"/>
                        <a:pt x="4527979" y="2235498"/>
                      </a:cubicBezTo>
                      <a:cubicBezTo>
                        <a:pt x="4579355" y="2219151"/>
                        <a:pt x="4629954" y="2198912"/>
                        <a:pt x="4682887" y="2185679"/>
                      </a:cubicBezTo>
                      <a:cubicBezTo>
                        <a:pt x="4696899" y="2180229"/>
                        <a:pt x="4710132" y="2174780"/>
                        <a:pt x="4724144" y="2171667"/>
                      </a:cubicBezTo>
                      <a:cubicBezTo>
                        <a:pt x="4772407" y="2161547"/>
                        <a:pt x="4800431" y="2134302"/>
                        <a:pt x="4837017" y="2097715"/>
                      </a:cubicBezTo>
                      <a:cubicBezTo>
                        <a:pt x="4991147" y="1943586"/>
                        <a:pt x="5025398" y="1759875"/>
                        <a:pt x="5115696" y="1597961"/>
                      </a:cubicBezTo>
                      <a:cubicBezTo>
                        <a:pt x="5173300" y="1495208"/>
                        <a:pt x="5230126" y="1383113"/>
                        <a:pt x="5276053" y="1271797"/>
                      </a:cubicBezTo>
                      <a:cubicBezTo>
                        <a:pt x="5300185" y="1214193"/>
                        <a:pt x="5336771" y="1155032"/>
                        <a:pt x="5355454" y="1095871"/>
                      </a:cubicBezTo>
                      <a:cubicBezTo>
                        <a:pt x="5371801" y="1043716"/>
                        <a:pt x="5384256" y="975992"/>
                        <a:pt x="5408387" y="926951"/>
                      </a:cubicBezTo>
                      <a:cubicBezTo>
                        <a:pt x="5423956" y="884916"/>
                        <a:pt x="5407609" y="841324"/>
                        <a:pt x="5406830" y="796175"/>
                      </a:cubicBezTo>
                      <a:cubicBezTo>
                        <a:pt x="5406052" y="779827"/>
                        <a:pt x="5413836" y="761145"/>
                        <a:pt x="5395932" y="747912"/>
                      </a:cubicBezTo>
                      <a:close/>
                      <a:moveTo>
                        <a:pt x="2184894" y="1682810"/>
                      </a:moveTo>
                      <a:lnTo>
                        <a:pt x="2181780" y="1682810"/>
                      </a:lnTo>
                      <a:cubicBezTo>
                        <a:pt x="2182558" y="1681253"/>
                        <a:pt x="2182558" y="1680475"/>
                        <a:pt x="2183337" y="1678918"/>
                      </a:cubicBezTo>
                      <a:cubicBezTo>
                        <a:pt x="2184115" y="1680475"/>
                        <a:pt x="2184115" y="1681253"/>
                        <a:pt x="2184894" y="1682810"/>
                      </a:cubicBezTo>
                      <a:close/>
                      <a:moveTo>
                        <a:pt x="3492662" y="4619062"/>
                      </a:moveTo>
                      <a:cubicBezTo>
                        <a:pt x="3493440" y="4617505"/>
                        <a:pt x="3494219" y="4616727"/>
                        <a:pt x="3495776" y="4615170"/>
                      </a:cubicBezTo>
                      <a:cubicBezTo>
                        <a:pt x="3495776" y="4622176"/>
                        <a:pt x="3494997" y="4628403"/>
                        <a:pt x="3488770" y="4633852"/>
                      </a:cubicBezTo>
                      <a:cubicBezTo>
                        <a:pt x="3487991" y="4634631"/>
                        <a:pt x="3486434" y="4636188"/>
                        <a:pt x="3485656" y="4636966"/>
                      </a:cubicBezTo>
                      <a:cubicBezTo>
                        <a:pt x="3486434" y="4629960"/>
                        <a:pt x="3488770" y="4623733"/>
                        <a:pt x="3492662" y="4619062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0" name="Freeform: Shape 34">
                  <a:extLst>
                    <a:ext uri="{FF2B5EF4-FFF2-40B4-BE49-F238E27FC236}">
                      <a16:creationId xmlns:a16="http://schemas.microsoft.com/office/drawing/2014/main" id="{E67EF871-B400-4DD4-BACB-11B230272DF0}"/>
                    </a:ext>
                  </a:extLst>
                </p:cNvPr>
                <p:cNvSpPr/>
                <p:nvPr/>
              </p:nvSpPr>
              <p:spPr>
                <a:xfrm>
                  <a:off x="6981857" y="5303468"/>
                  <a:ext cx="7784" cy="7784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95422"/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12" name="Freeform: Shape 16">
                <a:extLst>
                  <a:ext uri="{FF2B5EF4-FFF2-40B4-BE49-F238E27FC236}">
                    <a16:creationId xmlns:a16="http://schemas.microsoft.com/office/drawing/2014/main" id="{3A641619-632B-4B81-93DE-2274C4B07D77}"/>
                  </a:ext>
                </a:extLst>
              </p:cNvPr>
              <p:cNvSpPr/>
              <p:nvPr/>
            </p:nvSpPr>
            <p:spPr>
              <a:xfrm>
                <a:off x="5015534" y="5968961"/>
                <a:ext cx="2444282" cy="887414"/>
              </a:xfrm>
              <a:custGeom>
                <a:avLst/>
                <a:gdLst>
                  <a:gd name="connsiteX0" fmla="*/ 2216201 w 2444281"/>
                  <a:gd name="connsiteY0" fmla="*/ 281860 h 887414"/>
                  <a:gd name="connsiteX1" fmla="*/ 2216979 w 2444281"/>
                  <a:gd name="connsiteY1" fmla="*/ 285752 h 887414"/>
                  <a:gd name="connsiteX2" fmla="*/ 2327517 w 2444281"/>
                  <a:gd name="connsiteY2" fmla="*/ 457786 h 887414"/>
                  <a:gd name="connsiteX3" fmla="*/ 2382007 w 2444281"/>
                  <a:gd name="connsiteY3" fmla="*/ 560539 h 887414"/>
                  <a:gd name="connsiteX4" fmla="*/ 2382007 w 2444281"/>
                  <a:gd name="connsiteY4" fmla="*/ 560539 h 887414"/>
                  <a:gd name="connsiteX5" fmla="*/ 2417037 w 2444281"/>
                  <a:gd name="connsiteY5" fmla="*/ 633712 h 887414"/>
                  <a:gd name="connsiteX6" fmla="*/ 2440390 w 2444281"/>
                  <a:gd name="connsiteY6" fmla="*/ 783950 h 887414"/>
                  <a:gd name="connsiteX7" fmla="*/ 2437276 w 2444281"/>
                  <a:gd name="connsiteY7" fmla="*/ 790956 h 887414"/>
                  <a:gd name="connsiteX8" fmla="*/ 2436497 w 2444281"/>
                  <a:gd name="connsiteY8" fmla="*/ 804968 h 887414"/>
                  <a:gd name="connsiteX9" fmla="*/ 2426378 w 2444281"/>
                  <a:gd name="connsiteY9" fmla="*/ 889817 h 887414"/>
                  <a:gd name="connsiteX10" fmla="*/ 25688 w 2444281"/>
                  <a:gd name="connsiteY10" fmla="*/ 889817 h 887414"/>
                  <a:gd name="connsiteX11" fmla="*/ 11676 w 2444281"/>
                  <a:gd name="connsiteY11" fmla="*/ 861015 h 887414"/>
                  <a:gd name="connsiteX12" fmla="*/ 7006 w 2444281"/>
                  <a:gd name="connsiteY12" fmla="*/ 590120 h 887414"/>
                  <a:gd name="connsiteX13" fmla="*/ 64610 w 2444281"/>
                  <a:gd name="connsiteY13" fmla="*/ 179886 h 887414"/>
                  <a:gd name="connsiteX14" fmla="*/ 100418 w 2444281"/>
                  <a:gd name="connsiteY14" fmla="*/ 144077 h 887414"/>
                  <a:gd name="connsiteX15" fmla="*/ 173591 w 2444281"/>
                  <a:gd name="connsiteY15" fmla="*/ 136293 h 887414"/>
                  <a:gd name="connsiteX16" fmla="*/ 433587 w 2444281"/>
                  <a:gd name="connsiteY16" fmla="*/ 116832 h 887414"/>
                  <a:gd name="connsiteX17" fmla="*/ 693584 w 2444281"/>
                  <a:gd name="connsiteY17" fmla="*/ 98150 h 887414"/>
                  <a:gd name="connsiteX18" fmla="*/ 890528 w 2444281"/>
                  <a:gd name="connsiteY18" fmla="*/ 84138 h 887414"/>
                  <a:gd name="connsiteX19" fmla="*/ 1139627 w 2444281"/>
                  <a:gd name="connsiteY19" fmla="*/ 67013 h 887414"/>
                  <a:gd name="connsiteX20" fmla="*/ 1435432 w 2444281"/>
                  <a:gd name="connsiteY20" fmla="*/ 45995 h 887414"/>
                  <a:gd name="connsiteX21" fmla="*/ 1561538 w 2444281"/>
                  <a:gd name="connsiteY21" fmla="*/ 38211 h 887414"/>
                  <a:gd name="connsiteX22" fmla="*/ 1602795 w 2444281"/>
                  <a:gd name="connsiteY22" fmla="*/ 48330 h 887414"/>
                  <a:gd name="connsiteX23" fmla="*/ 1679081 w 2444281"/>
                  <a:gd name="connsiteY23" fmla="*/ 96593 h 887414"/>
                  <a:gd name="connsiteX24" fmla="*/ 1718003 w 2444281"/>
                  <a:gd name="connsiteY24" fmla="*/ 81803 h 887414"/>
                  <a:gd name="connsiteX25" fmla="*/ 1731236 w 2444281"/>
                  <a:gd name="connsiteY25" fmla="*/ 40546 h 887414"/>
                  <a:gd name="connsiteX26" fmla="*/ 1748362 w 2444281"/>
                  <a:gd name="connsiteY26" fmla="*/ 26534 h 887414"/>
                  <a:gd name="connsiteX27" fmla="*/ 2004467 w 2444281"/>
                  <a:gd name="connsiteY27" fmla="*/ 7073 h 887414"/>
                  <a:gd name="connsiteX28" fmla="*/ 2102549 w 2444281"/>
                  <a:gd name="connsiteY28" fmla="*/ 67 h 887414"/>
                  <a:gd name="connsiteX29" fmla="*/ 2161710 w 2444281"/>
                  <a:gd name="connsiteY29" fmla="*/ 55336 h 887414"/>
                  <a:gd name="connsiteX30" fmla="*/ 2161710 w 2444281"/>
                  <a:gd name="connsiteY30" fmla="*/ 55336 h 887414"/>
                  <a:gd name="connsiteX31" fmla="*/ 2177279 w 2444281"/>
                  <a:gd name="connsiteY31" fmla="*/ 126174 h 887414"/>
                  <a:gd name="connsiteX32" fmla="*/ 2206081 w 2444281"/>
                  <a:gd name="connsiteY32" fmla="*/ 253058 h 887414"/>
                  <a:gd name="connsiteX33" fmla="*/ 2206081 w 2444281"/>
                  <a:gd name="connsiteY33" fmla="*/ 253058 h 887414"/>
                  <a:gd name="connsiteX34" fmla="*/ 2216201 w 2444281"/>
                  <a:gd name="connsiteY34" fmla="*/ 281860 h 88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444281" h="887414">
                    <a:moveTo>
                      <a:pt x="2216201" y="281860"/>
                    </a:moveTo>
                    <a:cubicBezTo>
                      <a:pt x="2215422" y="283417"/>
                      <a:pt x="2215422" y="284974"/>
                      <a:pt x="2216979" y="285752"/>
                    </a:cubicBezTo>
                    <a:cubicBezTo>
                      <a:pt x="2257458" y="340243"/>
                      <a:pt x="2293265" y="398625"/>
                      <a:pt x="2327517" y="457786"/>
                    </a:cubicBezTo>
                    <a:cubicBezTo>
                      <a:pt x="2346978" y="491259"/>
                      <a:pt x="2369552" y="523175"/>
                      <a:pt x="2382007" y="560539"/>
                    </a:cubicBezTo>
                    <a:lnTo>
                      <a:pt x="2382007" y="560539"/>
                    </a:lnTo>
                    <a:cubicBezTo>
                      <a:pt x="2402246" y="580779"/>
                      <a:pt x="2406138" y="608802"/>
                      <a:pt x="2417037" y="633712"/>
                    </a:cubicBezTo>
                    <a:cubicBezTo>
                      <a:pt x="2438833" y="681197"/>
                      <a:pt x="2452066" y="731017"/>
                      <a:pt x="2440390" y="783950"/>
                    </a:cubicBezTo>
                    <a:cubicBezTo>
                      <a:pt x="2439611" y="787064"/>
                      <a:pt x="2438833" y="789399"/>
                      <a:pt x="2437276" y="790956"/>
                    </a:cubicBezTo>
                    <a:cubicBezTo>
                      <a:pt x="2437276" y="795627"/>
                      <a:pt x="2437276" y="800297"/>
                      <a:pt x="2436497" y="804968"/>
                    </a:cubicBezTo>
                    <a:cubicBezTo>
                      <a:pt x="2430270" y="832991"/>
                      <a:pt x="2437276" y="862572"/>
                      <a:pt x="2426378" y="889817"/>
                    </a:cubicBezTo>
                    <a:cubicBezTo>
                      <a:pt x="1626148" y="889817"/>
                      <a:pt x="825918" y="889817"/>
                      <a:pt x="25688" y="889817"/>
                    </a:cubicBezTo>
                    <a:cubicBezTo>
                      <a:pt x="16347" y="882032"/>
                      <a:pt x="14012" y="871913"/>
                      <a:pt x="11676" y="861015"/>
                    </a:cubicBezTo>
                    <a:cubicBezTo>
                      <a:pt x="-5449" y="770717"/>
                      <a:pt x="-778" y="680418"/>
                      <a:pt x="7006" y="590120"/>
                    </a:cubicBezTo>
                    <a:cubicBezTo>
                      <a:pt x="19461" y="452337"/>
                      <a:pt x="42035" y="316112"/>
                      <a:pt x="64610" y="179886"/>
                    </a:cubicBezTo>
                    <a:cubicBezTo>
                      <a:pt x="68502" y="157311"/>
                      <a:pt x="76286" y="147191"/>
                      <a:pt x="100418" y="144077"/>
                    </a:cubicBezTo>
                    <a:cubicBezTo>
                      <a:pt x="124549" y="140185"/>
                      <a:pt x="150238" y="143299"/>
                      <a:pt x="173591" y="136293"/>
                    </a:cubicBezTo>
                    <a:cubicBezTo>
                      <a:pt x="259997" y="128509"/>
                      <a:pt x="346403" y="123060"/>
                      <a:pt x="433587" y="116832"/>
                    </a:cubicBezTo>
                    <a:cubicBezTo>
                      <a:pt x="519994" y="110605"/>
                      <a:pt x="607178" y="105156"/>
                      <a:pt x="693584" y="98150"/>
                    </a:cubicBezTo>
                    <a:cubicBezTo>
                      <a:pt x="758973" y="93479"/>
                      <a:pt x="825140" y="88030"/>
                      <a:pt x="890528" y="84138"/>
                    </a:cubicBezTo>
                    <a:cubicBezTo>
                      <a:pt x="973820" y="79468"/>
                      <a:pt x="1056334" y="72461"/>
                      <a:pt x="1139627" y="67013"/>
                    </a:cubicBezTo>
                    <a:cubicBezTo>
                      <a:pt x="1238488" y="60007"/>
                      <a:pt x="1336571" y="52222"/>
                      <a:pt x="1435432" y="45995"/>
                    </a:cubicBezTo>
                    <a:cubicBezTo>
                      <a:pt x="1477467" y="43660"/>
                      <a:pt x="1518724" y="35875"/>
                      <a:pt x="1561538" y="38211"/>
                    </a:cubicBezTo>
                    <a:cubicBezTo>
                      <a:pt x="1577106" y="35097"/>
                      <a:pt x="1590340" y="40546"/>
                      <a:pt x="1602795" y="48330"/>
                    </a:cubicBezTo>
                    <a:cubicBezTo>
                      <a:pt x="1628483" y="63121"/>
                      <a:pt x="1653393" y="81025"/>
                      <a:pt x="1679081" y="96593"/>
                    </a:cubicBezTo>
                    <a:cubicBezTo>
                      <a:pt x="1705548" y="113719"/>
                      <a:pt x="1710219" y="111383"/>
                      <a:pt x="1718003" y="81803"/>
                    </a:cubicBezTo>
                    <a:cubicBezTo>
                      <a:pt x="1721895" y="67791"/>
                      <a:pt x="1725787" y="53779"/>
                      <a:pt x="1731236" y="40546"/>
                    </a:cubicBezTo>
                    <a:cubicBezTo>
                      <a:pt x="1735129" y="33540"/>
                      <a:pt x="1740577" y="28869"/>
                      <a:pt x="1748362" y="26534"/>
                    </a:cubicBezTo>
                    <a:cubicBezTo>
                      <a:pt x="1833211" y="17193"/>
                      <a:pt x="1918839" y="10187"/>
                      <a:pt x="2004467" y="7073"/>
                    </a:cubicBezTo>
                    <a:cubicBezTo>
                      <a:pt x="2037161" y="5516"/>
                      <a:pt x="2069855" y="846"/>
                      <a:pt x="2102549" y="67"/>
                    </a:cubicBezTo>
                    <a:cubicBezTo>
                      <a:pt x="2140693" y="-1490"/>
                      <a:pt x="2153926" y="24199"/>
                      <a:pt x="2161710" y="55336"/>
                    </a:cubicBezTo>
                    <a:lnTo>
                      <a:pt x="2161710" y="55336"/>
                    </a:lnTo>
                    <a:cubicBezTo>
                      <a:pt x="2171830" y="77911"/>
                      <a:pt x="2174944" y="102042"/>
                      <a:pt x="2177279" y="126174"/>
                    </a:cubicBezTo>
                    <a:cubicBezTo>
                      <a:pt x="2181171" y="169766"/>
                      <a:pt x="2196740" y="210244"/>
                      <a:pt x="2206081" y="253058"/>
                    </a:cubicBezTo>
                    <a:lnTo>
                      <a:pt x="2206081" y="253058"/>
                    </a:lnTo>
                    <a:cubicBezTo>
                      <a:pt x="2213865" y="260843"/>
                      <a:pt x="2212308" y="272519"/>
                      <a:pt x="2216201" y="2818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" name="Freeform: Shape 17">
                <a:extLst>
                  <a:ext uri="{FF2B5EF4-FFF2-40B4-BE49-F238E27FC236}">
                    <a16:creationId xmlns:a16="http://schemas.microsoft.com/office/drawing/2014/main" id="{04230B10-2721-4712-85E3-8DA6D90E3289}"/>
                  </a:ext>
                </a:extLst>
              </p:cNvPr>
              <p:cNvSpPr/>
              <p:nvPr/>
            </p:nvSpPr>
            <p:spPr>
              <a:xfrm>
                <a:off x="4568780" y="1022727"/>
                <a:ext cx="1299984" cy="1556867"/>
              </a:xfrm>
              <a:custGeom>
                <a:avLst/>
                <a:gdLst>
                  <a:gd name="connsiteX0" fmla="*/ 1292132 w 1299984"/>
                  <a:gd name="connsiteY0" fmla="*/ 412704 h 1556867"/>
                  <a:gd name="connsiteX1" fmla="*/ 1081955 w 1299984"/>
                  <a:gd name="connsiteY1" fmla="*/ 353543 h 1556867"/>
                  <a:gd name="connsiteX2" fmla="*/ 898245 w 1299984"/>
                  <a:gd name="connsiteY2" fmla="*/ 323184 h 1556867"/>
                  <a:gd name="connsiteX3" fmla="*/ 718427 w 1299984"/>
                  <a:gd name="connsiteY3" fmla="*/ 324741 h 1556867"/>
                  <a:gd name="connsiteX4" fmla="*/ 569746 w 1299984"/>
                  <a:gd name="connsiteY4" fmla="*/ 479650 h 1556867"/>
                  <a:gd name="connsiteX5" fmla="*/ 542501 w 1299984"/>
                  <a:gd name="connsiteY5" fmla="*/ 704617 h 1556867"/>
                  <a:gd name="connsiteX6" fmla="*/ 480226 w 1299984"/>
                  <a:gd name="connsiteY6" fmla="*/ 1003535 h 1556867"/>
                  <a:gd name="connsiteX7" fmla="*/ 458430 w 1299984"/>
                  <a:gd name="connsiteY7" fmla="*/ 1071259 h 1556867"/>
                  <a:gd name="connsiteX8" fmla="*/ 431963 w 1299984"/>
                  <a:gd name="connsiteY8" fmla="*/ 1089942 h 1556867"/>
                  <a:gd name="connsiteX9" fmla="*/ 407054 w 1299984"/>
                  <a:gd name="connsiteY9" fmla="*/ 1066589 h 1556867"/>
                  <a:gd name="connsiteX10" fmla="*/ 399269 w 1299984"/>
                  <a:gd name="connsiteY10" fmla="*/ 1015990 h 1556867"/>
                  <a:gd name="connsiteX11" fmla="*/ 210888 w 1299984"/>
                  <a:gd name="connsiteY11" fmla="*/ 861861 h 1556867"/>
                  <a:gd name="connsiteX12" fmla="*/ 119811 w 1299984"/>
                  <a:gd name="connsiteY12" fmla="*/ 924914 h 1556867"/>
                  <a:gd name="connsiteX13" fmla="*/ 102686 w 1299984"/>
                  <a:gd name="connsiteY13" fmla="*/ 1110959 h 1556867"/>
                  <a:gd name="connsiteX14" fmla="*/ 159512 w 1299984"/>
                  <a:gd name="connsiteY14" fmla="*/ 1204371 h 1556867"/>
                  <a:gd name="connsiteX15" fmla="*/ 265379 w 1299984"/>
                  <a:gd name="connsiteY15" fmla="*/ 1420776 h 1556867"/>
                  <a:gd name="connsiteX16" fmla="*/ 260708 w 1299984"/>
                  <a:gd name="connsiteY16" fmla="*/ 1560894 h 1556867"/>
                  <a:gd name="connsiteX17" fmla="*/ 252924 w 1299984"/>
                  <a:gd name="connsiteY17" fmla="*/ 1553110 h 1556867"/>
                  <a:gd name="connsiteX18" fmla="*/ 230349 w 1299984"/>
                  <a:gd name="connsiteY18" fmla="*/ 1531314 h 1556867"/>
                  <a:gd name="connsiteX19" fmla="*/ 112027 w 1299984"/>
                  <a:gd name="connsiteY19" fmla="*/ 1370178 h 1556867"/>
                  <a:gd name="connsiteX20" fmla="*/ 40411 w 1299984"/>
                  <a:gd name="connsiteY20" fmla="*/ 1192695 h 1556867"/>
                  <a:gd name="connsiteX21" fmla="*/ 18615 w 1299984"/>
                  <a:gd name="connsiteY21" fmla="*/ 1124971 h 1556867"/>
                  <a:gd name="connsiteX22" fmla="*/ 11609 w 1299984"/>
                  <a:gd name="connsiteY22" fmla="*/ 1061140 h 1556867"/>
                  <a:gd name="connsiteX23" fmla="*/ 10831 w 1299984"/>
                  <a:gd name="connsiteY23" fmla="*/ 872759 h 1556867"/>
                  <a:gd name="connsiteX24" fmla="*/ 40411 w 1299984"/>
                  <a:gd name="connsiteY24" fmla="*/ 703839 h 1556867"/>
                  <a:gd name="connsiteX25" fmla="*/ 104243 w 1299984"/>
                  <a:gd name="connsiteY25" fmla="*/ 485099 h 1556867"/>
                  <a:gd name="connsiteX26" fmla="*/ 189870 w 1299984"/>
                  <a:gd name="connsiteY26" fmla="*/ 306059 h 1556867"/>
                  <a:gd name="connsiteX27" fmla="*/ 285618 w 1299984"/>
                  <a:gd name="connsiteY27" fmla="*/ 190851 h 1556867"/>
                  <a:gd name="connsiteX28" fmla="*/ 388371 w 1299984"/>
                  <a:gd name="connsiteY28" fmla="*/ 109115 h 1556867"/>
                  <a:gd name="connsiteX29" fmla="*/ 741002 w 1299984"/>
                  <a:gd name="connsiteY29" fmla="*/ 135 h 1556867"/>
                  <a:gd name="connsiteX30" fmla="*/ 1095967 w 1299984"/>
                  <a:gd name="connsiteY30" fmla="*/ 96660 h 1556867"/>
                  <a:gd name="connsiteX31" fmla="*/ 1294468 w 1299984"/>
                  <a:gd name="connsiteY31" fmla="*/ 397136 h 1556867"/>
                  <a:gd name="connsiteX32" fmla="*/ 1292132 w 1299984"/>
                  <a:gd name="connsiteY32" fmla="*/ 412704 h 155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99984" h="1556867">
                    <a:moveTo>
                      <a:pt x="1292132" y="412704"/>
                    </a:moveTo>
                    <a:cubicBezTo>
                      <a:pt x="1232193" y="357436"/>
                      <a:pt x="1156685" y="355879"/>
                      <a:pt x="1081955" y="353543"/>
                    </a:cubicBezTo>
                    <a:cubicBezTo>
                      <a:pt x="1019681" y="351987"/>
                      <a:pt x="959741" y="332526"/>
                      <a:pt x="898245" y="323184"/>
                    </a:cubicBezTo>
                    <a:cubicBezTo>
                      <a:pt x="837527" y="313843"/>
                      <a:pt x="778366" y="313843"/>
                      <a:pt x="718427" y="324741"/>
                    </a:cubicBezTo>
                    <a:cubicBezTo>
                      <a:pt x="632799" y="341088"/>
                      <a:pt x="587650" y="397136"/>
                      <a:pt x="569746" y="479650"/>
                    </a:cubicBezTo>
                    <a:cubicBezTo>
                      <a:pt x="553399" y="553601"/>
                      <a:pt x="547950" y="629109"/>
                      <a:pt x="542501" y="704617"/>
                    </a:cubicBezTo>
                    <a:cubicBezTo>
                      <a:pt x="535495" y="807370"/>
                      <a:pt x="511364" y="906231"/>
                      <a:pt x="480226" y="1003535"/>
                    </a:cubicBezTo>
                    <a:cubicBezTo>
                      <a:pt x="473220" y="1026110"/>
                      <a:pt x="465436" y="1048685"/>
                      <a:pt x="458430" y="1071259"/>
                    </a:cubicBezTo>
                    <a:cubicBezTo>
                      <a:pt x="454538" y="1084493"/>
                      <a:pt x="448310" y="1093834"/>
                      <a:pt x="431963" y="1089942"/>
                    </a:cubicBezTo>
                    <a:cubicBezTo>
                      <a:pt x="418730" y="1086828"/>
                      <a:pt x="406275" y="1086828"/>
                      <a:pt x="407054" y="1066589"/>
                    </a:cubicBezTo>
                    <a:cubicBezTo>
                      <a:pt x="407054" y="1049463"/>
                      <a:pt x="401604" y="1033116"/>
                      <a:pt x="399269" y="1015990"/>
                    </a:cubicBezTo>
                    <a:cubicBezTo>
                      <a:pt x="383701" y="908567"/>
                      <a:pt x="284061" y="865753"/>
                      <a:pt x="210888" y="861861"/>
                    </a:cubicBezTo>
                    <a:cubicBezTo>
                      <a:pt x="163404" y="859525"/>
                      <a:pt x="135380" y="879765"/>
                      <a:pt x="119811" y="924914"/>
                    </a:cubicBezTo>
                    <a:cubicBezTo>
                      <a:pt x="99572" y="985632"/>
                      <a:pt x="87896" y="1047128"/>
                      <a:pt x="102686" y="1110959"/>
                    </a:cubicBezTo>
                    <a:cubicBezTo>
                      <a:pt x="111249" y="1148324"/>
                      <a:pt x="126039" y="1182575"/>
                      <a:pt x="159512" y="1204371"/>
                    </a:cubicBezTo>
                    <a:cubicBezTo>
                      <a:pt x="237355" y="1255748"/>
                      <a:pt x="266157" y="1331256"/>
                      <a:pt x="265379" y="1420776"/>
                    </a:cubicBezTo>
                    <a:cubicBezTo>
                      <a:pt x="264600" y="1467482"/>
                      <a:pt x="271606" y="1514188"/>
                      <a:pt x="260708" y="1560894"/>
                    </a:cubicBezTo>
                    <a:cubicBezTo>
                      <a:pt x="256037" y="1560115"/>
                      <a:pt x="254480" y="1556223"/>
                      <a:pt x="252924" y="1553110"/>
                    </a:cubicBezTo>
                    <a:cubicBezTo>
                      <a:pt x="249810" y="1541433"/>
                      <a:pt x="241247" y="1534427"/>
                      <a:pt x="230349" y="1531314"/>
                    </a:cubicBezTo>
                    <a:cubicBezTo>
                      <a:pt x="187535" y="1517302"/>
                      <a:pt x="129153" y="1410656"/>
                      <a:pt x="112027" y="1370178"/>
                    </a:cubicBezTo>
                    <a:cubicBezTo>
                      <a:pt x="87117" y="1311795"/>
                      <a:pt x="64543" y="1251856"/>
                      <a:pt x="40411" y="1192695"/>
                    </a:cubicBezTo>
                    <a:cubicBezTo>
                      <a:pt x="31848" y="1170120"/>
                      <a:pt x="21729" y="1149103"/>
                      <a:pt x="18615" y="1124971"/>
                    </a:cubicBezTo>
                    <a:cubicBezTo>
                      <a:pt x="16280" y="1102397"/>
                      <a:pt x="25621" y="1082936"/>
                      <a:pt x="11609" y="1061140"/>
                    </a:cubicBezTo>
                    <a:cubicBezTo>
                      <a:pt x="-10965" y="1026888"/>
                      <a:pt x="5382" y="911680"/>
                      <a:pt x="10831" y="872759"/>
                    </a:cubicBezTo>
                    <a:cubicBezTo>
                      <a:pt x="18615" y="816711"/>
                      <a:pt x="28735" y="759107"/>
                      <a:pt x="40411" y="703839"/>
                    </a:cubicBezTo>
                    <a:cubicBezTo>
                      <a:pt x="55980" y="629887"/>
                      <a:pt x="77776" y="556715"/>
                      <a:pt x="104243" y="485099"/>
                    </a:cubicBezTo>
                    <a:cubicBezTo>
                      <a:pt x="119811" y="444620"/>
                      <a:pt x="149392" y="328634"/>
                      <a:pt x="189870" y="306059"/>
                    </a:cubicBezTo>
                    <a:cubicBezTo>
                      <a:pt x="224122" y="287377"/>
                      <a:pt x="256816" y="220431"/>
                      <a:pt x="285618" y="190851"/>
                    </a:cubicBezTo>
                    <a:cubicBezTo>
                      <a:pt x="316755" y="158935"/>
                      <a:pt x="351006" y="132468"/>
                      <a:pt x="388371" y="109115"/>
                    </a:cubicBezTo>
                    <a:cubicBezTo>
                      <a:pt x="485675" y="48397"/>
                      <a:pt x="624236" y="-2979"/>
                      <a:pt x="741002" y="135"/>
                    </a:cubicBezTo>
                    <a:cubicBezTo>
                      <a:pt x="863994" y="4027"/>
                      <a:pt x="989322" y="32050"/>
                      <a:pt x="1095967" y="96660"/>
                    </a:cubicBezTo>
                    <a:cubicBezTo>
                      <a:pt x="1185487" y="151151"/>
                      <a:pt x="1331833" y="278814"/>
                      <a:pt x="1294468" y="397136"/>
                    </a:cubicBezTo>
                    <a:cubicBezTo>
                      <a:pt x="1293689" y="402585"/>
                      <a:pt x="1292911" y="407255"/>
                      <a:pt x="1292132" y="412704"/>
                    </a:cubicBezTo>
                    <a:close/>
                  </a:path>
                </a:pathLst>
              </a:custGeom>
              <a:solidFill>
                <a:srgbClr val="89571E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" name="Freeform: Shape 18">
                <a:extLst>
                  <a:ext uri="{FF2B5EF4-FFF2-40B4-BE49-F238E27FC236}">
                    <a16:creationId xmlns:a16="http://schemas.microsoft.com/office/drawing/2014/main" id="{7E49BB41-76A6-4A2E-91A3-487F4898B0CB}"/>
                  </a:ext>
                </a:extLst>
              </p:cNvPr>
              <p:cNvSpPr/>
              <p:nvPr/>
            </p:nvSpPr>
            <p:spPr>
              <a:xfrm>
                <a:off x="5098826" y="2631884"/>
                <a:ext cx="194608" cy="233530"/>
              </a:xfrm>
              <a:custGeom>
                <a:avLst/>
                <a:gdLst>
                  <a:gd name="connsiteX0" fmla="*/ 98861 w 194608"/>
                  <a:gd name="connsiteY0" fmla="*/ 212512 h 233530"/>
                  <a:gd name="connsiteX1" fmla="*/ 88742 w 194608"/>
                  <a:gd name="connsiteY1" fmla="*/ 211734 h 233530"/>
                  <a:gd name="connsiteX2" fmla="*/ 66167 w 194608"/>
                  <a:gd name="connsiteY2" fmla="*/ 205506 h 233530"/>
                  <a:gd name="connsiteX3" fmla="*/ 60718 w 194608"/>
                  <a:gd name="connsiteY3" fmla="*/ 200836 h 233530"/>
                  <a:gd name="connsiteX4" fmla="*/ 9341 w 194608"/>
                  <a:gd name="connsiteY4" fmla="*/ 28024 h 233530"/>
                  <a:gd name="connsiteX5" fmla="*/ 0 w 194608"/>
                  <a:gd name="connsiteY5" fmla="*/ 0 h 233530"/>
                  <a:gd name="connsiteX6" fmla="*/ 31916 w 194608"/>
                  <a:gd name="connsiteY6" fmla="*/ 49041 h 233530"/>
                  <a:gd name="connsiteX7" fmla="*/ 198501 w 194608"/>
                  <a:gd name="connsiteY7" fmla="*/ 233530 h 233530"/>
                  <a:gd name="connsiteX8" fmla="*/ 195387 w 194608"/>
                  <a:gd name="connsiteY8" fmla="*/ 236644 h 233530"/>
                  <a:gd name="connsiteX9" fmla="*/ 175926 w 194608"/>
                  <a:gd name="connsiteY9" fmla="*/ 234309 h 233530"/>
                  <a:gd name="connsiteX10" fmla="*/ 175926 w 194608"/>
                  <a:gd name="connsiteY10" fmla="*/ 233530 h 233530"/>
                  <a:gd name="connsiteX11" fmla="*/ 150238 w 194608"/>
                  <a:gd name="connsiteY11" fmla="*/ 228081 h 233530"/>
                  <a:gd name="connsiteX12" fmla="*/ 131555 w 194608"/>
                  <a:gd name="connsiteY12" fmla="*/ 223410 h 233530"/>
                  <a:gd name="connsiteX13" fmla="*/ 131555 w 194608"/>
                  <a:gd name="connsiteY13" fmla="*/ 222632 h 233530"/>
                  <a:gd name="connsiteX14" fmla="*/ 98861 w 194608"/>
                  <a:gd name="connsiteY14" fmla="*/ 212512 h 23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4608" h="233530">
                    <a:moveTo>
                      <a:pt x="98861" y="212512"/>
                    </a:moveTo>
                    <a:cubicBezTo>
                      <a:pt x="95747" y="212512"/>
                      <a:pt x="91855" y="211734"/>
                      <a:pt x="88742" y="211734"/>
                    </a:cubicBezTo>
                    <a:cubicBezTo>
                      <a:pt x="82514" y="204728"/>
                      <a:pt x="73173" y="207842"/>
                      <a:pt x="66167" y="205506"/>
                    </a:cubicBezTo>
                    <a:cubicBezTo>
                      <a:pt x="63832" y="204728"/>
                      <a:pt x="62275" y="203171"/>
                      <a:pt x="60718" y="200836"/>
                    </a:cubicBezTo>
                    <a:cubicBezTo>
                      <a:pt x="46706" y="142453"/>
                      <a:pt x="27245" y="85628"/>
                      <a:pt x="9341" y="28024"/>
                    </a:cubicBezTo>
                    <a:cubicBezTo>
                      <a:pt x="7006" y="19461"/>
                      <a:pt x="3892" y="10898"/>
                      <a:pt x="0" y="0"/>
                    </a:cubicBezTo>
                    <a:cubicBezTo>
                      <a:pt x="20239" y="13233"/>
                      <a:pt x="23353" y="33473"/>
                      <a:pt x="31916" y="49041"/>
                    </a:cubicBezTo>
                    <a:cubicBezTo>
                      <a:pt x="72394" y="124549"/>
                      <a:pt x="127663" y="185267"/>
                      <a:pt x="198501" y="233530"/>
                    </a:cubicBezTo>
                    <a:cubicBezTo>
                      <a:pt x="197722" y="234309"/>
                      <a:pt x="196944" y="235865"/>
                      <a:pt x="195387" y="236644"/>
                    </a:cubicBezTo>
                    <a:cubicBezTo>
                      <a:pt x="188381" y="240536"/>
                      <a:pt x="182153" y="238979"/>
                      <a:pt x="175926" y="234309"/>
                    </a:cubicBezTo>
                    <a:lnTo>
                      <a:pt x="175926" y="233530"/>
                    </a:lnTo>
                    <a:cubicBezTo>
                      <a:pt x="168142" y="226524"/>
                      <a:pt x="158801" y="228859"/>
                      <a:pt x="150238" y="228081"/>
                    </a:cubicBezTo>
                    <a:cubicBezTo>
                      <a:pt x="143232" y="228081"/>
                      <a:pt x="137004" y="228081"/>
                      <a:pt x="131555" y="223410"/>
                    </a:cubicBezTo>
                    <a:lnTo>
                      <a:pt x="131555" y="222632"/>
                    </a:lnTo>
                    <a:cubicBezTo>
                      <a:pt x="122214" y="216404"/>
                      <a:pt x="108981" y="221075"/>
                      <a:pt x="98861" y="212512"/>
                    </a:cubicBezTo>
                    <a:close/>
                  </a:path>
                </a:pathLst>
              </a:custGeom>
              <a:solidFill>
                <a:srgbClr val="E3B786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15" name="Graphic 24">
                <a:extLst>
                  <a:ext uri="{FF2B5EF4-FFF2-40B4-BE49-F238E27FC236}">
                    <a16:creationId xmlns:a16="http://schemas.microsoft.com/office/drawing/2014/main" id="{69F42FFE-308F-4C11-A9E3-522AFACC20CA}"/>
                  </a:ext>
                </a:extLst>
              </p:cNvPr>
              <p:cNvGrpSpPr/>
              <p:nvPr/>
            </p:nvGrpSpPr>
            <p:grpSpPr>
              <a:xfrm>
                <a:off x="3822070" y="2993077"/>
                <a:ext cx="4040070" cy="2506556"/>
                <a:chOff x="3822070" y="2993077"/>
                <a:chExt cx="4040070" cy="2506556"/>
              </a:xfrm>
              <a:solidFill>
                <a:srgbClr val="A1C1E2"/>
              </a:solidFill>
            </p:grpSpPr>
            <p:sp>
              <p:nvSpPr>
                <p:cNvPr id="17" name="Freeform: Shape 21">
                  <a:extLst>
                    <a:ext uri="{FF2B5EF4-FFF2-40B4-BE49-F238E27FC236}">
                      <a16:creationId xmlns:a16="http://schemas.microsoft.com/office/drawing/2014/main" id="{6DBCB85F-CBD0-495A-ABB5-4E229D3EED10}"/>
                    </a:ext>
                  </a:extLst>
                </p:cNvPr>
                <p:cNvSpPr/>
                <p:nvPr/>
              </p:nvSpPr>
              <p:spPr>
                <a:xfrm>
                  <a:off x="5752399" y="3005226"/>
                  <a:ext cx="155687" cy="303589"/>
                </a:xfrm>
                <a:custGeom>
                  <a:avLst/>
                  <a:gdLst>
                    <a:gd name="connsiteX0" fmla="*/ 56359 w 155686"/>
                    <a:gd name="connsiteY0" fmla="*/ 86713 h 303589"/>
                    <a:gd name="connsiteX1" fmla="*/ 11210 w 155686"/>
                    <a:gd name="connsiteY1" fmla="*/ 1085 h 303589"/>
                    <a:gd name="connsiteX2" fmla="*/ 5761 w 155686"/>
                    <a:gd name="connsiteY2" fmla="*/ 1863 h 303589"/>
                    <a:gd name="connsiteX3" fmla="*/ 16659 w 155686"/>
                    <a:gd name="connsiteY3" fmla="*/ 83599 h 303589"/>
                    <a:gd name="connsiteX4" fmla="*/ 312 w 155686"/>
                    <a:gd name="connsiteY4" fmla="*/ 100725 h 303589"/>
                    <a:gd name="connsiteX5" fmla="*/ 42347 w 155686"/>
                    <a:gd name="connsiteY5" fmla="*/ 163778 h 303589"/>
                    <a:gd name="connsiteX6" fmla="*/ 54802 w 155686"/>
                    <a:gd name="connsiteY6" fmla="*/ 290662 h 303589"/>
                    <a:gd name="connsiteX7" fmla="*/ 64143 w 155686"/>
                    <a:gd name="connsiteY7" fmla="*/ 309345 h 303589"/>
                    <a:gd name="connsiteX8" fmla="*/ 92167 w 155686"/>
                    <a:gd name="connsiteY8" fmla="*/ 262639 h 303589"/>
                    <a:gd name="connsiteX9" fmla="*/ 139651 w 155686"/>
                    <a:gd name="connsiteY9" fmla="*/ 249405 h 303589"/>
                    <a:gd name="connsiteX10" fmla="*/ 149771 w 155686"/>
                    <a:gd name="connsiteY10" fmla="*/ 224495 h 303589"/>
                    <a:gd name="connsiteX11" fmla="*/ 56359 w 155686"/>
                    <a:gd name="connsiteY11" fmla="*/ 86713 h 3035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5686" h="303589">
                      <a:moveTo>
                        <a:pt x="56359" y="86713"/>
                      </a:moveTo>
                      <a:cubicBezTo>
                        <a:pt x="39233" y="59468"/>
                        <a:pt x="18994" y="33001"/>
                        <a:pt x="11210" y="1085"/>
                      </a:cubicBezTo>
                      <a:cubicBezTo>
                        <a:pt x="9653" y="-472"/>
                        <a:pt x="7317" y="-472"/>
                        <a:pt x="5761" y="1863"/>
                      </a:cubicBezTo>
                      <a:cubicBezTo>
                        <a:pt x="-9808" y="31444"/>
                        <a:pt x="10431" y="57911"/>
                        <a:pt x="16659" y="83599"/>
                      </a:cubicBezTo>
                      <a:cubicBezTo>
                        <a:pt x="22886" y="108509"/>
                        <a:pt x="14323" y="102282"/>
                        <a:pt x="312" y="100725"/>
                      </a:cubicBezTo>
                      <a:cubicBezTo>
                        <a:pt x="21329" y="117072"/>
                        <a:pt x="43904" y="132640"/>
                        <a:pt x="42347" y="163778"/>
                      </a:cubicBezTo>
                      <a:cubicBezTo>
                        <a:pt x="40790" y="206592"/>
                        <a:pt x="54023" y="247848"/>
                        <a:pt x="54802" y="290662"/>
                      </a:cubicBezTo>
                      <a:cubicBezTo>
                        <a:pt x="54802" y="297668"/>
                        <a:pt x="50910" y="308566"/>
                        <a:pt x="64143" y="309345"/>
                      </a:cubicBezTo>
                      <a:cubicBezTo>
                        <a:pt x="53245" y="281321"/>
                        <a:pt x="63365" y="267309"/>
                        <a:pt x="92167" y="262639"/>
                      </a:cubicBezTo>
                      <a:cubicBezTo>
                        <a:pt x="108514" y="260303"/>
                        <a:pt x="123304" y="252519"/>
                        <a:pt x="139651" y="249405"/>
                      </a:cubicBezTo>
                      <a:cubicBezTo>
                        <a:pt x="158334" y="246292"/>
                        <a:pt x="160669" y="239286"/>
                        <a:pt x="149771" y="224495"/>
                      </a:cubicBezTo>
                      <a:cubicBezTo>
                        <a:pt x="118634" y="178568"/>
                        <a:pt x="85939" y="133419"/>
                        <a:pt x="56359" y="8671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8" name="Freeform: Shape 22">
                  <a:extLst>
                    <a:ext uri="{FF2B5EF4-FFF2-40B4-BE49-F238E27FC236}">
                      <a16:creationId xmlns:a16="http://schemas.microsoft.com/office/drawing/2014/main" id="{6ABA99F1-D991-49A3-A348-F0806DC66E5A}"/>
                    </a:ext>
                  </a:extLst>
                </p:cNvPr>
                <p:cNvSpPr/>
                <p:nvPr/>
              </p:nvSpPr>
              <p:spPr>
                <a:xfrm>
                  <a:off x="6914912" y="3319241"/>
                  <a:ext cx="350295" cy="412570"/>
                </a:xfrm>
                <a:custGeom>
                  <a:avLst/>
                  <a:gdLst>
                    <a:gd name="connsiteX0" fmla="*/ 0 w 350295"/>
                    <a:gd name="connsiteY0" fmla="*/ 411013 h 412569"/>
                    <a:gd name="connsiteX1" fmla="*/ 4670 w 350295"/>
                    <a:gd name="connsiteY1" fmla="*/ 416462 h 412569"/>
                    <a:gd name="connsiteX2" fmla="*/ 14790 w 350295"/>
                    <a:gd name="connsiteY2" fmla="*/ 414127 h 412569"/>
                    <a:gd name="connsiteX3" fmla="*/ 25688 w 350295"/>
                    <a:gd name="connsiteY3" fmla="*/ 411791 h 412569"/>
                    <a:gd name="connsiteX4" fmla="*/ 243650 w 350295"/>
                    <a:gd name="connsiteY4" fmla="*/ 267781 h 412569"/>
                    <a:gd name="connsiteX5" fmla="*/ 341732 w 350295"/>
                    <a:gd name="connsiteY5" fmla="*/ 51377 h 412569"/>
                    <a:gd name="connsiteX6" fmla="*/ 352630 w 350295"/>
                    <a:gd name="connsiteY6" fmla="*/ 0 h 412569"/>
                    <a:gd name="connsiteX7" fmla="*/ 0 w 350295"/>
                    <a:gd name="connsiteY7" fmla="*/ 411013 h 412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50295" h="412569">
                      <a:moveTo>
                        <a:pt x="0" y="411013"/>
                      </a:moveTo>
                      <a:cubicBezTo>
                        <a:pt x="1557" y="412570"/>
                        <a:pt x="3114" y="414127"/>
                        <a:pt x="4670" y="416462"/>
                      </a:cubicBezTo>
                      <a:cubicBezTo>
                        <a:pt x="7784" y="415684"/>
                        <a:pt x="11677" y="414905"/>
                        <a:pt x="14790" y="414127"/>
                      </a:cubicBezTo>
                      <a:cubicBezTo>
                        <a:pt x="18682" y="413348"/>
                        <a:pt x="21796" y="411791"/>
                        <a:pt x="25688" y="411791"/>
                      </a:cubicBezTo>
                      <a:cubicBezTo>
                        <a:pt x="125328" y="404785"/>
                        <a:pt x="193830" y="350295"/>
                        <a:pt x="243650" y="267781"/>
                      </a:cubicBezTo>
                      <a:cubicBezTo>
                        <a:pt x="284907" y="199279"/>
                        <a:pt x="312152" y="125328"/>
                        <a:pt x="341732" y="51377"/>
                      </a:cubicBezTo>
                      <a:cubicBezTo>
                        <a:pt x="347181" y="37365"/>
                        <a:pt x="358858" y="21796"/>
                        <a:pt x="352630" y="0"/>
                      </a:cubicBezTo>
                      <a:cubicBezTo>
                        <a:pt x="233530" y="138561"/>
                        <a:pt x="116765" y="274787"/>
                        <a:pt x="0" y="41101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9" name="Freeform: Shape 23">
                  <a:extLst>
                    <a:ext uri="{FF2B5EF4-FFF2-40B4-BE49-F238E27FC236}">
                      <a16:creationId xmlns:a16="http://schemas.microsoft.com/office/drawing/2014/main" id="{DFD352B9-109B-4A32-B206-8C10E734331B}"/>
                    </a:ext>
                  </a:extLst>
                </p:cNvPr>
                <p:cNvSpPr/>
                <p:nvPr/>
              </p:nvSpPr>
              <p:spPr>
                <a:xfrm>
                  <a:off x="6549479" y="3486024"/>
                  <a:ext cx="179040" cy="256883"/>
                </a:xfrm>
                <a:custGeom>
                  <a:avLst/>
                  <a:gdLst>
                    <a:gd name="connsiteX0" fmla="*/ 169267 w 179039"/>
                    <a:gd name="connsiteY0" fmla="*/ 3694 h 256883"/>
                    <a:gd name="connsiteX1" fmla="*/ 26814 w 179039"/>
                    <a:gd name="connsiteY1" fmla="*/ 51178 h 256883"/>
                    <a:gd name="connsiteX2" fmla="*/ 1125 w 179039"/>
                    <a:gd name="connsiteY2" fmla="*/ 83873 h 256883"/>
                    <a:gd name="connsiteX3" fmla="*/ 7353 w 179039"/>
                    <a:gd name="connsiteY3" fmla="*/ 144590 h 256883"/>
                    <a:gd name="connsiteX4" fmla="*/ 22922 w 179039"/>
                    <a:gd name="connsiteY4" fmla="*/ 232553 h 256883"/>
                    <a:gd name="connsiteX5" fmla="*/ 71184 w 179039"/>
                    <a:gd name="connsiteY5" fmla="*/ 242673 h 256883"/>
                    <a:gd name="connsiteX6" fmla="*/ 92202 w 179039"/>
                    <a:gd name="connsiteY6" fmla="*/ 210757 h 256883"/>
                    <a:gd name="connsiteX7" fmla="*/ 181722 w 179039"/>
                    <a:gd name="connsiteY7" fmla="*/ 15370 h 256883"/>
                    <a:gd name="connsiteX8" fmla="*/ 184057 w 179039"/>
                    <a:gd name="connsiteY8" fmla="*/ 2915 h 256883"/>
                    <a:gd name="connsiteX9" fmla="*/ 169267 w 179039"/>
                    <a:gd name="connsiteY9" fmla="*/ 3694 h 256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9039" h="256883">
                      <a:moveTo>
                        <a:pt x="169267" y="3694"/>
                      </a:moveTo>
                      <a:cubicBezTo>
                        <a:pt x="121783" y="20041"/>
                        <a:pt x="74298" y="36388"/>
                        <a:pt x="26814" y="51178"/>
                      </a:cubicBezTo>
                      <a:cubicBezTo>
                        <a:pt x="6574" y="57406"/>
                        <a:pt x="-3545" y="65968"/>
                        <a:pt x="1125" y="83873"/>
                      </a:cubicBezTo>
                      <a:cubicBezTo>
                        <a:pt x="3461" y="107226"/>
                        <a:pt x="4239" y="125908"/>
                        <a:pt x="7353" y="144590"/>
                      </a:cubicBezTo>
                      <a:cubicBezTo>
                        <a:pt x="12023" y="174171"/>
                        <a:pt x="12802" y="204530"/>
                        <a:pt x="22922" y="232553"/>
                      </a:cubicBezTo>
                      <a:cubicBezTo>
                        <a:pt x="33820" y="263691"/>
                        <a:pt x="50167" y="267583"/>
                        <a:pt x="71184" y="242673"/>
                      </a:cubicBezTo>
                      <a:cubicBezTo>
                        <a:pt x="78969" y="233332"/>
                        <a:pt x="85975" y="221655"/>
                        <a:pt x="92202" y="210757"/>
                      </a:cubicBezTo>
                      <a:cubicBezTo>
                        <a:pt x="127232" y="147704"/>
                        <a:pt x="152920" y="80759"/>
                        <a:pt x="181722" y="15370"/>
                      </a:cubicBezTo>
                      <a:cubicBezTo>
                        <a:pt x="183279" y="11478"/>
                        <a:pt x="187171" y="6808"/>
                        <a:pt x="184057" y="2915"/>
                      </a:cubicBezTo>
                      <a:cubicBezTo>
                        <a:pt x="179387" y="-3312"/>
                        <a:pt x="173938" y="2137"/>
                        <a:pt x="169267" y="3694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0" name="Freeform: Shape 24">
                  <a:extLst>
                    <a:ext uri="{FF2B5EF4-FFF2-40B4-BE49-F238E27FC236}">
                      <a16:creationId xmlns:a16="http://schemas.microsoft.com/office/drawing/2014/main" id="{18FDC8A6-1383-4444-9BAE-A97991489D24}"/>
                    </a:ext>
                  </a:extLst>
                </p:cNvPr>
                <p:cNvSpPr/>
                <p:nvPr/>
              </p:nvSpPr>
              <p:spPr>
                <a:xfrm>
                  <a:off x="7708914" y="3041340"/>
                  <a:ext cx="155687" cy="233530"/>
                </a:xfrm>
                <a:custGeom>
                  <a:avLst/>
                  <a:gdLst>
                    <a:gd name="connsiteX0" fmla="*/ 151795 w 155686"/>
                    <a:gd name="connsiteY0" fmla="*/ 205506 h 233530"/>
                    <a:gd name="connsiteX1" fmla="*/ 7006 w 155686"/>
                    <a:gd name="connsiteY1" fmla="*/ 0 h 233530"/>
                    <a:gd name="connsiteX2" fmla="*/ 0 w 155686"/>
                    <a:gd name="connsiteY2" fmla="*/ 3114 h 233530"/>
                    <a:gd name="connsiteX3" fmla="*/ 21796 w 155686"/>
                    <a:gd name="connsiteY3" fmla="*/ 180596 h 233530"/>
                    <a:gd name="connsiteX4" fmla="*/ 32694 w 155686"/>
                    <a:gd name="connsiteY4" fmla="*/ 209399 h 233530"/>
                    <a:gd name="connsiteX5" fmla="*/ 126106 w 155686"/>
                    <a:gd name="connsiteY5" fmla="*/ 238200 h 233530"/>
                    <a:gd name="connsiteX6" fmla="*/ 151795 w 155686"/>
                    <a:gd name="connsiteY6" fmla="*/ 205506 h 233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5686" h="233530">
                      <a:moveTo>
                        <a:pt x="151795" y="205506"/>
                      </a:moveTo>
                      <a:cubicBezTo>
                        <a:pt x="115986" y="127663"/>
                        <a:pt x="58383" y="66167"/>
                        <a:pt x="7006" y="0"/>
                      </a:cubicBezTo>
                      <a:cubicBezTo>
                        <a:pt x="4670" y="778"/>
                        <a:pt x="2335" y="2335"/>
                        <a:pt x="0" y="3114"/>
                      </a:cubicBezTo>
                      <a:cubicBezTo>
                        <a:pt x="7006" y="62275"/>
                        <a:pt x="14012" y="121435"/>
                        <a:pt x="21796" y="180596"/>
                      </a:cubicBezTo>
                      <a:cubicBezTo>
                        <a:pt x="23353" y="190716"/>
                        <a:pt x="19461" y="203949"/>
                        <a:pt x="32694" y="209399"/>
                      </a:cubicBezTo>
                      <a:cubicBezTo>
                        <a:pt x="63053" y="221854"/>
                        <a:pt x="93412" y="235087"/>
                        <a:pt x="126106" y="238200"/>
                      </a:cubicBezTo>
                      <a:cubicBezTo>
                        <a:pt x="152573" y="240536"/>
                        <a:pt x="161914" y="228081"/>
                        <a:pt x="151795" y="205506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1" name="Freeform: Shape 25">
                  <a:extLst>
                    <a:ext uri="{FF2B5EF4-FFF2-40B4-BE49-F238E27FC236}">
                      <a16:creationId xmlns:a16="http://schemas.microsoft.com/office/drawing/2014/main" id="{40757850-AB83-48FE-96F5-AB0C1FE1094E}"/>
                    </a:ext>
                  </a:extLst>
                </p:cNvPr>
                <p:cNvSpPr/>
                <p:nvPr/>
              </p:nvSpPr>
              <p:spPr>
                <a:xfrm>
                  <a:off x="4875416" y="4489227"/>
                  <a:ext cx="786218" cy="482629"/>
                </a:xfrm>
                <a:custGeom>
                  <a:avLst/>
                  <a:gdLst>
                    <a:gd name="connsiteX0" fmla="*/ 787775 w 786217"/>
                    <a:gd name="connsiteY0" fmla="*/ 487299 h 482628"/>
                    <a:gd name="connsiteX1" fmla="*/ 0 w 786217"/>
                    <a:gd name="connsiteY1" fmla="*/ 0 h 482628"/>
                    <a:gd name="connsiteX2" fmla="*/ 787775 w 786217"/>
                    <a:gd name="connsiteY2" fmla="*/ 487299 h 482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86217" h="482628">
                      <a:moveTo>
                        <a:pt x="787775" y="487299"/>
                      </a:moveTo>
                      <a:cubicBezTo>
                        <a:pt x="523886" y="323828"/>
                        <a:pt x="265446" y="164249"/>
                        <a:pt x="0" y="0"/>
                      </a:cubicBezTo>
                      <a:cubicBezTo>
                        <a:pt x="190716" y="284128"/>
                        <a:pt x="460054" y="426582"/>
                        <a:pt x="787775" y="487299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2" name="Freeform: Shape 26">
                  <a:extLst>
                    <a:ext uri="{FF2B5EF4-FFF2-40B4-BE49-F238E27FC236}">
                      <a16:creationId xmlns:a16="http://schemas.microsoft.com/office/drawing/2014/main" id="{FBA714EF-B43D-45A8-9131-DA434B1D1340}"/>
                    </a:ext>
                  </a:extLst>
                </p:cNvPr>
                <p:cNvSpPr/>
                <p:nvPr/>
              </p:nvSpPr>
              <p:spPr>
                <a:xfrm>
                  <a:off x="5015976" y="5311836"/>
                  <a:ext cx="358079" cy="186824"/>
                </a:xfrm>
                <a:custGeom>
                  <a:avLst/>
                  <a:gdLst>
                    <a:gd name="connsiteX0" fmla="*/ 344403 w 358079"/>
                    <a:gd name="connsiteY0" fmla="*/ 9536 h 186824"/>
                    <a:gd name="connsiteX1" fmla="*/ 325721 w 358079"/>
                    <a:gd name="connsiteY1" fmla="*/ 5643 h 186824"/>
                    <a:gd name="connsiteX2" fmla="*/ 175483 w 358079"/>
                    <a:gd name="connsiteY2" fmla="*/ 195 h 186824"/>
                    <a:gd name="connsiteX3" fmla="*/ 14348 w 358079"/>
                    <a:gd name="connsiteY3" fmla="*/ 5643 h 186824"/>
                    <a:gd name="connsiteX4" fmla="*/ 2671 w 358079"/>
                    <a:gd name="connsiteY4" fmla="*/ 21212 h 186824"/>
                    <a:gd name="connsiteX5" fmla="*/ 75065 w 358079"/>
                    <a:gd name="connsiteY5" fmla="*/ 177678 h 186824"/>
                    <a:gd name="connsiteX6" fmla="*/ 103089 w 358079"/>
                    <a:gd name="connsiteY6" fmla="*/ 186240 h 186824"/>
                    <a:gd name="connsiteX7" fmla="*/ 265782 w 358079"/>
                    <a:gd name="connsiteY7" fmla="*/ 106840 h 186824"/>
                    <a:gd name="connsiteX8" fmla="*/ 352966 w 358079"/>
                    <a:gd name="connsiteY8" fmla="*/ 50793 h 186824"/>
                    <a:gd name="connsiteX9" fmla="*/ 344403 w 358079"/>
                    <a:gd name="connsiteY9" fmla="*/ 9536 h 186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8079" h="186824">
                      <a:moveTo>
                        <a:pt x="344403" y="9536"/>
                      </a:moveTo>
                      <a:cubicBezTo>
                        <a:pt x="338954" y="7200"/>
                        <a:pt x="331948" y="7200"/>
                        <a:pt x="325721" y="5643"/>
                      </a:cubicBezTo>
                      <a:cubicBezTo>
                        <a:pt x="275123" y="-3697"/>
                        <a:pt x="223746" y="1751"/>
                        <a:pt x="175483" y="195"/>
                      </a:cubicBezTo>
                      <a:cubicBezTo>
                        <a:pt x="120215" y="973"/>
                        <a:pt x="67281" y="-2141"/>
                        <a:pt x="14348" y="5643"/>
                      </a:cubicBezTo>
                      <a:cubicBezTo>
                        <a:pt x="3449" y="7200"/>
                        <a:pt x="-4335" y="7200"/>
                        <a:pt x="2671" y="21212"/>
                      </a:cubicBezTo>
                      <a:cubicBezTo>
                        <a:pt x="26802" y="73367"/>
                        <a:pt x="51712" y="125522"/>
                        <a:pt x="75065" y="177678"/>
                      </a:cubicBezTo>
                      <a:cubicBezTo>
                        <a:pt x="81293" y="191689"/>
                        <a:pt x="89077" y="193246"/>
                        <a:pt x="103089" y="186240"/>
                      </a:cubicBezTo>
                      <a:cubicBezTo>
                        <a:pt x="156801" y="158995"/>
                        <a:pt x="212070" y="134864"/>
                        <a:pt x="265782" y="106840"/>
                      </a:cubicBezTo>
                      <a:cubicBezTo>
                        <a:pt x="296140" y="90493"/>
                        <a:pt x="327278" y="74146"/>
                        <a:pt x="352966" y="50793"/>
                      </a:cubicBezTo>
                      <a:cubicBezTo>
                        <a:pt x="372427" y="33667"/>
                        <a:pt x="369313" y="18877"/>
                        <a:pt x="344403" y="9536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3" name="Freeform: Shape 27">
                  <a:extLst>
                    <a:ext uri="{FF2B5EF4-FFF2-40B4-BE49-F238E27FC236}">
                      <a16:creationId xmlns:a16="http://schemas.microsoft.com/office/drawing/2014/main" id="{74F31A28-D81F-466B-A853-895260150C4B}"/>
                    </a:ext>
                  </a:extLst>
                </p:cNvPr>
                <p:cNvSpPr/>
                <p:nvPr/>
              </p:nvSpPr>
              <p:spPr>
                <a:xfrm>
                  <a:off x="4701046" y="3246847"/>
                  <a:ext cx="653884" cy="311373"/>
                </a:xfrm>
                <a:custGeom>
                  <a:avLst/>
                  <a:gdLst>
                    <a:gd name="connsiteX0" fmla="*/ 658555 w 653884"/>
                    <a:gd name="connsiteY0" fmla="*/ 314487 h 311373"/>
                    <a:gd name="connsiteX1" fmla="*/ 0 w 653884"/>
                    <a:gd name="connsiteY1" fmla="*/ 0 h 311373"/>
                    <a:gd name="connsiteX2" fmla="*/ 293469 w 653884"/>
                    <a:gd name="connsiteY2" fmla="*/ 234309 h 311373"/>
                    <a:gd name="connsiteX3" fmla="*/ 658555 w 653884"/>
                    <a:gd name="connsiteY3" fmla="*/ 314487 h 3113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3884" h="311373">
                      <a:moveTo>
                        <a:pt x="658555" y="314487"/>
                      </a:moveTo>
                      <a:cubicBezTo>
                        <a:pt x="438258" y="209399"/>
                        <a:pt x="218740" y="105089"/>
                        <a:pt x="0" y="0"/>
                      </a:cubicBezTo>
                      <a:cubicBezTo>
                        <a:pt x="83292" y="97304"/>
                        <a:pt x="177483" y="179818"/>
                        <a:pt x="293469" y="234309"/>
                      </a:cubicBezTo>
                      <a:cubicBezTo>
                        <a:pt x="375205" y="273230"/>
                        <a:pt x="607178" y="325385"/>
                        <a:pt x="658555" y="314487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4" name="Freeform: Shape 28">
                  <a:extLst>
                    <a:ext uri="{FF2B5EF4-FFF2-40B4-BE49-F238E27FC236}">
                      <a16:creationId xmlns:a16="http://schemas.microsoft.com/office/drawing/2014/main" id="{B0B0C9F0-1933-4C64-B595-E455E4A3F07E}"/>
                    </a:ext>
                  </a:extLst>
                </p:cNvPr>
                <p:cNvSpPr/>
                <p:nvPr/>
              </p:nvSpPr>
              <p:spPr>
                <a:xfrm>
                  <a:off x="4224645" y="3545765"/>
                  <a:ext cx="210177" cy="731728"/>
                </a:xfrm>
                <a:custGeom>
                  <a:avLst/>
                  <a:gdLst>
                    <a:gd name="connsiteX0" fmla="*/ 211734 w 210177"/>
                    <a:gd name="connsiteY0" fmla="*/ 27245 h 731727"/>
                    <a:gd name="connsiteX1" fmla="*/ 200836 w 210177"/>
                    <a:gd name="connsiteY1" fmla="*/ 0 h 731727"/>
                    <a:gd name="connsiteX2" fmla="*/ 0 w 210177"/>
                    <a:gd name="connsiteY2" fmla="*/ 735620 h 731727"/>
                    <a:gd name="connsiteX3" fmla="*/ 18682 w 210177"/>
                    <a:gd name="connsiteY3" fmla="*/ 718494 h 731727"/>
                    <a:gd name="connsiteX4" fmla="*/ 68502 w 210177"/>
                    <a:gd name="connsiteY4" fmla="*/ 627417 h 731727"/>
                    <a:gd name="connsiteX5" fmla="*/ 189938 w 210177"/>
                    <a:gd name="connsiteY5" fmla="*/ 338619 h 731727"/>
                    <a:gd name="connsiteX6" fmla="*/ 214069 w 210177"/>
                    <a:gd name="connsiteY6" fmla="*/ 171255 h 731727"/>
                    <a:gd name="connsiteX7" fmla="*/ 211734 w 210177"/>
                    <a:gd name="connsiteY7" fmla="*/ 27245 h 7317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0177" h="731727">
                      <a:moveTo>
                        <a:pt x="211734" y="27245"/>
                      </a:moveTo>
                      <a:cubicBezTo>
                        <a:pt x="212512" y="17904"/>
                        <a:pt x="211734" y="9341"/>
                        <a:pt x="200836" y="0"/>
                      </a:cubicBezTo>
                      <a:cubicBezTo>
                        <a:pt x="133891" y="245207"/>
                        <a:pt x="67724" y="489635"/>
                        <a:pt x="0" y="735620"/>
                      </a:cubicBezTo>
                      <a:cubicBezTo>
                        <a:pt x="14790" y="733285"/>
                        <a:pt x="14790" y="724722"/>
                        <a:pt x="18682" y="718494"/>
                      </a:cubicBezTo>
                      <a:cubicBezTo>
                        <a:pt x="35808" y="688136"/>
                        <a:pt x="52155" y="657776"/>
                        <a:pt x="68502" y="627417"/>
                      </a:cubicBezTo>
                      <a:cubicBezTo>
                        <a:pt x="117543" y="534784"/>
                        <a:pt x="163471" y="440593"/>
                        <a:pt x="189938" y="338619"/>
                      </a:cubicBezTo>
                      <a:cubicBezTo>
                        <a:pt x="203950" y="284128"/>
                        <a:pt x="208620" y="228081"/>
                        <a:pt x="214069" y="171255"/>
                      </a:cubicBezTo>
                      <a:cubicBezTo>
                        <a:pt x="217961" y="122214"/>
                        <a:pt x="207842" y="75508"/>
                        <a:pt x="211734" y="27245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5" name="Freeform: Shape 29">
                  <a:extLst>
                    <a:ext uri="{FF2B5EF4-FFF2-40B4-BE49-F238E27FC236}">
                      <a16:creationId xmlns:a16="http://schemas.microsoft.com/office/drawing/2014/main" id="{A4E15B3A-02D5-4C48-9B66-86C5F7721F51}"/>
                    </a:ext>
                  </a:extLst>
                </p:cNvPr>
                <p:cNvSpPr/>
                <p:nvPr/>
              </p:nvSpPr>
              <p:spPr>
                <a:xfrm>
                  <a:off x="5327685" y="2993077"/>
                  <a:ext cx="186824" cy="342511"/>
                </a:xfrm>
                <a:custGeom>
                  <a:avLst/>
                  <a:gdLst>
                    <a:gd name="connsiteX0" fmla="*/ 189160 w 186824"/>
                    <a:gd name="connsiteY0" fmla="*/ 249099 h 342510"/>
                    <a:gd name="connsiteX1" fmla="*/ 186046 w 186824"/>
                    <a:gd name="connsiteY1" fmla="*/ 197722 h 342510"/>
                    <a:gd name="connsiteX2" fmla="*/ 185267 w 186824"/>
                    <a:gd name="connsiteY2" fmla="*/ 188381 h 342510"/>
                    <a:gd name="connsiteX3" fmla="*/ 174369 w 186824"/>
                    <a:gd name="connsiteY3" fmla="*/ 126885 h 342510"/>
                    <a:gd name="connsiteX4" fmla="*/ 184489 w 186824"/>
                    <a:gd name="connsiteY4" fmla="*/ 110538 h 342510"/>
                    <a:gd name="connsiteX5" fmla="*/ 162693 w 186824"/>
                    <a:gd name="connsiteY5" fmla="*/ 97304 h 342510"/>
                    <a:gd name="connsiteX6" fmla="*/ 142454 w 186824"/>
                    <a:gd name="connsiteY6" fmla="*/ 0 h 342510"/>
                    <a:gd name="connsiteX7" fmla="*/ 0 w 186824"/>
                    <a:gd name="connsiteY7" fmla="*/ 343289 h 342510"/>
                    <a:gd name="connsiteX8" fmla="*/ 170477 w 186824"/>
                    <a:gd name="connsiteY8" fmla="*/ 285685 h 342510"/>
                    <a:gd name="connsiteX9" fmla="*/ 189160 w 186824"/>
                    <a:gd name="connsiteY9" fmla="*/ 249099 h 342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6824" h="342510">
                      <a:moveTo>
                        <a:pt x="189160" y="249099"/>
                      </a:moveTo>
                      <a:cubicBezTo>
                        <a:pt x="186046" y="231973"/>
                        <a:pt x="172812" y="215626"/>
                        <a:pt x="186046" y="197722"/>
                      </a:cubicBezTo>
                      <a:cubicBezTo>
                        <a:pt x="186046" y="194608"/>
                        <a:pt x="185267" y="191495"/>
                        <a:pt x="185267" y="188381"/>
                      </a:cubicBezTo>
                      <a:cubicBezTo>
                        <a:pt x="151795" y="158800"/>
                        <a:pt x="151795" y="158800"/>
                        <a:pt x="174369" y="126885"/>
                      </a:cubicBezTo>
                      <a:cubicBezTo>
                        <a:pt x="177483" y="121436"/>
                        <a:pt x="181375" y="115987"/>
                        <a:pt x="184489" y="110538"/>
                      </a:cubicBezTo>
                      <a:cubicBezTo>
                        <a:pt x="171255" y="115208"/>
                        <a:pt x="165807" y="112094"/>
                        <a:pt x="162693" y="97304"/>
                      </a:cubicBezTo>
                      <a:cubicBezTo>
                        <a:pt x="156465" y="66945"/>
                        <a:pt x="156465" y="35030"/>
                        <a:pt x="142454" y="0"/>
                      </a:cubicBezTo>
                      <a:cubicBezTo>
                        <a:pt x="93412" y="117544"/>
                        <a:pt x="46706" y="230416"/>
                        <a:pt x="0" y="343289"/>
                      </a:cubicBezTo>
                      <a:cubicBezTo>
                        <a:pt x="61496" y="326942"/>
                        <a:pt x="115208" y="305146"/>
                        <a:pt x="170477" y="285685"/>
                      </a:cubicBezTo>
                      <a:cubicBezTo>
                        <a:pt x="189938" y="279458"/>
                        <a:pt x="192273" y="268560"/>
                        <a:pt x="189160" y="249099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6" name="Freeform: Shape 30">
                  <a:extLst>
                    <a:ext uri="{FF2B5EF4-FFF2-40B4-BE49-F238E27FC236}">
                      <a16:creationId xmlns:a16="http://schemas.microsoft.com/office/drawing/2014/main" id="{626159BC-BE83-4831-9DD4-38551CDD4344}"/>
                    </a:ext>
                  </a:extLst>
                </p:cNvPr>
                <p:cNvSpPr/>
                <p:nvPr/>
              </p:nvSpPr>
              <p:spPr>
                <a:xfrm>
                  <a:off x="4973498" y="4352222"/>
                  <a:ext cx="576041" cy="233530"/>
                </a:xfrm>
                <a:custGeom>
                  <a:avLst/>
                  <a:gdLst>
                    <a:gd name="connsiteX0" fmla="*/ 581490 w 576040"/>
                    <a:gd name="connsiteY0" fmla="*/ 238201 h 233530"/>
                    <a:gd name="connsiteX1" fmla="*/ 0 w 576040"/>
                    <a:gd name="connsiteY1" fmla="*/ 0 h 233530"/>
                    <a:gd name="connsiteX2" fmla="*/ 581490 w 576040"/>
                    <a:gd name="connsiteY2" fmla="*/ 238201 h 233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76040" h="233530">
                      <a:moveTo>
                        <a:pt x="581490" y="238201"/>
                      </a:moveTo>
                      <a:cubicBezTo>
                        <a:pt x="387660" y="158801"/>
                        <a:pt x="193830" y="79400"/>
                        <a:pt x="0" y="0"/>
                      </a:cubicBezTo>
                      <a:cubicBezTo>
                        <a:pt x="165806" y="147124"/>
                        <a:pt x="359636" y="227303"/>
                        <a:pt x="581490" y="238201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7" name="Freeform: Shape 31">
                  <a:extLst>
                    <a:ext uri="{FF2B5EF4-FFF2-40B4-BE49-F238E27FC236}">
                      <a16:creationId xmlns:a16="http://schemas.microsoft.com/office/drawing/2014/main" id="{BBCA43AB-1685-42A5-BC29-F20398C5B582}"/>
                    </a:ext>
                  </a:extLst>
                </p:cNvPr>
                <p:cNvSpPr/>
                <p:nvPr/>
              </p:nvSpPr>
              <p:spPr>
                <a:xfrm>
                  <a:off x="3822070" y="3051475"/>
                  <a:ext cx="210177" cy="194608"/>
                </a:xfrm>
                <a:custGeom>
                  <a:avLst/>
                  <a:gdLst>
                    <a:gd name="connsiteX0" fmla="*/ 176051 w 210177"/>
                    <a:gd name="connsiteY0" fmla="*/ 10105 h 194608"/>
                    <a:gd name="connsiteX1" fmla="*/ 158926 w 210177"/>
                    <a:gd name="connsiteY1" fmla="*/ 5434 h 194608"/>
                    <a:gd name="connsiteX2" fmla="*/ 7910 w 210177"/>
                    <a:gd name="connsiteY2" fmla="*/ 167348 h 194608"/>
                    <a:gd name="connsiteX3" fmla="*/ 2460 w 210177"/>
                    <a:gd name="connsiteY3" fmla="*/ 189144 h 194608"/>
                    <a:gd name="connsiteX4" fmla="*/ 22700 w 210177"/>
                    <a:gd name="connsiteY4" fmla="*/ 194593 h 194608"/>
                    <a:gd name="connsiteX5" fmla="*/ 33598 w 210177"/>
                    <a:gd name="connsiteY5" fmla="*/ 194593 h 194608"/>
                    <a:gd name="connsiteX6" fmla="*/ 207189 w 210177"/>
                    <a:gd name="connsiteY6" fmla="*/ 129205 h 194608"/>
                    <a:gd name="connsiteX7" fmla="*/ 214973 w 210177"/>
                    <a:gd name="connsiteY7" fmla="*/ 112079 h 194608"/>
                    <a:gd name="connsiteX8" fmla="*/ 176051 w 210177"/>
                    <a:gd name="connsiteY8" fmla="*/ 10105 h 194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0177" h="194608">
                      <a:moveTo>
                        <a:pt x="176051" y="10105"/>
                      </a:moveTo>
                      <a:cubicBezTo>
                        <a:pt x="172159" y="-1572"/>
                        <a:pt x="167488" y="-3129"/>
                        <a:pt x="158926" y="5434"/>
                      </a:cubicBezTo>
                      <a:cubicBezTo>
                        <a:pt x="108327" y="59146"/>
                        <a:pt x="49166" y="105074"/>
                        <a:pt x="7910" y="167348"/>
                      </a:cubicBezTo>
                      <a:cubicBezTo>
                        <a:pt x="3239" y="173576"/>
                        <a:pt x="-3767" y="180582"/>
                        <a:pt x="2460" y="189144"/>
                      </a:cubicBezTo>
                      <a:cubicBezTo>
                        <a:pt x="7131" y="196150"/>
                        <a:pt x="14915" y="194593"/>
                        <a:pt x="22700" y="194593"/>
                      </a:cubicBezTo>
                      <a:cubicBezTo>
                        <a:pt x="26592" y="194593"/>
                        <a:pt x="30484" y="195372"/>
                        <a:pt x="33598" y="194593"/>
                      </a:cubicBezTo>
                      <a:cubicBezTo>
                        <a:pt x="93537" y="177468"/>
                        <a:pt x="151141" y="154115"/>
                        <a:pt x="207189" y="129205"/>
                      </a:cubicBezTo>
                      <a:cubicBezTo>
                        <a:pt x="214973" y="126091"/>
                        <a:pt x="218087" y="120642"/>
                        <a:pt x="214973" y="112079"/>
                      </a:cubicBezTo>
                      <a:cubicBezTo>
                        <a:pt x="201740" y="77828"/>
                        <a:pt x="188506" y="44356"/>
                        <a:pt x="176051" y="10105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16" name="Freeform: Shape 20">
                <a:extLst>
                  <a:ext uri="{FF2B5EF4-FFF2-40B4-BE49-F238E27FC236}">
                    <a16:creationId xmlns:a16="http://schemas.microsoft.com/office/drawing/2014/main" id="{E5971981-BA1A-4E5F-92E2-B96B16B6F204}"/>
                  </a:ext>
                </a:extLst>
              </p:cNvPr>
              <p:cNvSpPr/>
              <p:nvPr/>
            </p:nvSpPr>
            <p:spPr>
              <a:xfrm>
                <a:off x="5487707" y="2989274"/>
                <a:ext cx="1354474" cy="3113734"/>
              </a:xfrm>
              <a:custGeom>
                <a:avLst/>
                <a:gdLst>
                  <a:gd name="connsiteX0" fmla="*/ 365421 w 1354474"/>
                  <a:gd name="connsiteY0" fmla="*/ 1422110 h 3113734"/>
                  <a:gd name="connsiteX1" fmla="*/ 333505 w 1354474"/>
                  <a:gd name="connsiteY1" fmla="*/ 1334147 h 3113734"/>
                  <a:gd name="connsiteX2" fmla="*/ 327278 w 1354474"/>
                  <a:gd name="connsiteY2" fmla="*/ 1316242 h 3113734"/>
                  <a:gd name="connsiteX3" fmla="*/ 322607 w 1354474"/>
                  <a:gd name="connsiteY3" fmla="*/ 1290554 h 3113734"/>
                  <a:gd name="connsiteX4" fmla="*/ 300811 w 1354474"/>
                  <a:gd name="connsiteY4" fmla="*/ 1224387 h 3113734"/>
                  <a:gd name="connsiteX5" fmla="*/ 289913 w 1354474"/>
                  <a:gd name="connsiteY5" fmla="*/ 1190136 h 3113734"/>
                  <a:gd name="connsiteX6" fmla="*/ 289134 w 1354474"/>
                  <a:gd name="connsiteY6" fmla="*/ 1180795 h 3113734"/>
                  <a:gd name="connsiteX7" fmla="*/ 279015 w 1354474"/>
                  <a:gd name="connsiteY7" fmla="*/ 1147323 h 3113734"/>
                  <a:gd name="connsiteX8" fmla="*/ 277458 w 1354474"/>
                  <a:gd name="connsiteY8" fmla="*/ 1137203 h 3113734"/>
                  <a:gd name="connsiteX9" fmla="*/ 267338 w 1354474"/>
                  <a:gd name="connsiteY9" fmla="*/ 1103730 h 3113734"/>
                  <a:gd name="connsiteX10" fmla="*/ 255662 w 1354474"/>
                  <a:gd name="connsiteY10" fmla="*/ 1060138 h 3113734"/>
                  <a:gd name="connsiteX11" fmla="*/ 245542 w 1354474"/>
                  <a:gd name="connsiteY11" fmla="*/ 1026665 h 3113734"/>
                  <a:gd name="connsiteX12" fmla="*/ 244764 w 1354474"/>
                  <a:gd name="connsiteY12" fmla="*/ 1017324 h 3113734"/>
                  <a:gd name="connsiteX13" fmla="*/ 233866 w 1354474"/>
                  <a:gd name="connsiteY13" fmla="*/ 983073 h 3113734"/>
                  <a:gd name="connsiteX14" fmla="*/ 233866 w 1354474"/>
                  <a:gd name="connsiteY14" fmla="*/ 983073 h 3113734"/>
                  <a:gd name="connsiteX15" fmla="*/ 222189 w 1354474"/>
                  <a:gd name="connsiteY15" fmla="*/ 939481 h 3113734"/>
                  <a:gd name="connsiteX16" fmla="*/ 222189 w 1354474"/>
                  <a:gd name="connsiteY16" fmla="*/ 939481 h 3113734"/>
                  <a:gd name="connsiteX17" fmla="*/ 210513 w 1354474"/>
                  <a:gd name="connsiteY17" fmla="*/ 895888 h 3113734"/>
                  <a:gd name="connsiteX18" fmla="*/ 200393 w 1354474"/>
                  <a:gd name="connsiteY18" fmla="*/ 873314 h 3113734"/>
                  <a:gd name="connsiteX19" fmla="*/ 195722 w 1354474"/>
                  <a:gd name="connsiteY19" fmla="*/ 858523 h 3113734"/>
                  <a:gd name="connsiteX20" fmla="*/ 190273 w 1354474"/>
                  <a:gd name="connsiteY20" fmla="*/ 828943 h 3113734"/>
                  <a:gd name="connsiteX21" fmla="*/ 189495 w 1354474"/>
                  <a:gd name="connsiteY21" fmla="*/ 829721 h 3113734"/>
                  <a:gd name="connsiteX22" fmla="*/ 180154 w 1354474"/>
                  <a:gd name="connsiteY22" fmla="*/ 795470 h 3113734"/>
                  <a:gd name="connsiteX23" fmla="*/ 156801 w 1354474"/>
                  <a:gd name="connsiteY23" fmla="*/ 698166 h 3113734"/>
                  <a:gd name="connsiteX24" fmla="*/ 151352 w 1354474"/>
                  <a:gd name="connsiteY24" fmla="*/ 677148 h 3113734"/>
                  <a:gd name="connsiteX25" fmla="*/ 142789 w 1354474"/>
                  <a:gd name="connsiteY25" fmla="*/ 632778 h 3113734"/>
                  <a:gd name="connsiteX26" fmla="*/ 140454 w 1354474"/>
                  <a:gd name="connsiteY26" fmla="*/ 620323 h 3113734"/>
                  <a:gd name="connsiteX27" fmla="*/ 135005 w 1354474"/>
                  <a:gd name="connsiteY27" fmla="*/ 565833 h 3113734"/>
                  <a:gd name="connsiteX28" fmla="*/ 124106 w 1354474"/>
                  <a:gd name="connsiteY28" fmla="*/ 392242 h 3113734"/>
                  <a:gd name="connsiteX29" fmla="*/ 145903 w 1354474"/>
                  <a:gd name="connsiteY29" fmla="*/ 346314 h 3113734"/>
                  <a:gd name="connsiteX30" fmla="*/ 150573 w 1354474"/>
                  <a:gd name="connsiteY30" fmla="*/ 345536 h 3113734"/>
                  <a:gd name="connsiteX31" fmla="*/ 156022 w 1354474"/>
                  <a:gd name="connsiteY31" fmla="*/ 318291 h 3113734"/>
                  <a:gd name="connsiteX32" fmla="*/ 25245 w 1354474"/>
                  <a:gd name="connsiteY32" fmla="*/ 201525 h 3113734"/>
                  <a:gd name="connsiteX33" fmla="*/ 18240 w 1354474"/>
                  <a:gd name="connsiteY33" fmla="*/ 192963 h 3113734"/>
                  <a:gd name="connsiteX34" fmla="*/ 8120 w 1354474"/>
                  <a:gd name="connsiteY34" fmla="*/ 131466 h 3113734"/>
                  <a:gd name="connsiteX35" fmla="*/ 23688 w 1354474"/>
                  <a:gd name="connsiteY35" fmla="*/ 115119 h 3113734"/>
                  <a:gd name="connsiteX36" fmla="*/ 124106 w 1354474"/>
                  <a:gd name="connsiteY36" fmla="*/ 11588 h 3113734"/>
                  <a:gd name="connsiteX37" fmla="*/ 167699 w 1354474"/>
                  <a:gd name="connsiteY37" fmla="*/ 17037 h 3113734"/>
                  <a:gd name="connsiteX38" fmla="*/ 234644 w 1354474"/>
                  <a:gd name="connsiteY38" fmla="*/ 60629 h 3113734"/>
                  <a:gd name="connsiteX39" fmla="*/ 285242 w 1354474"/>
                  <a:gd name="connsiteY39" fmla="*/ 140808 h 3113734"/>
                  <a:gd name="connsiteX40" fmla="*/ 293805 w 1354474"/>
                  <a:gd name="connsiteY40" fmla="*/ 205418 h 3113734"/>
                  <a:gd name="connsiteX41" fmla="*/ 292248 w 1354474"/>
                  <a:gd name="connsiteY41" fmla="*/ 234998 h 3113734"/>
                  <a:gd name="connsiteX42" fmla="*/ 299254 w 1354474"/>
                  <a:gd name="connsiteY42" fmla="*/ 269249 h 3113734"/>
                  <a:gd name="connsiteX43" fmla="*/ 354523 w 1354474"/>
                  <a:gd name="connsiteY43" fmla="*/ 294938 h 3113734"/>
                  <a:gd name="connsiteX44" fmla="*/ 531227 w 1354474"/>
                  <a:gd name="connsiteY44" fmla="*/ 458409 h 3113734"/>
                  <a:gd name="connsiteX45" fmla="*/ 540568 w 1354474"/>
                  <a:gd name="connsiteY45" fmla="*/ 466971 h 3113734"/>
                  <a:gd name="connsiteX46" fmla="*/ 553023 w 1354474"/>
                  <a:gd name="connsiteY46" fmla="*/ 487989 h 3113734"/>
                  <a:gd name="connsiteX47" fmla="*/ 553023 w 1354474"/>
                  <a:gd name="connsiteY47" fmla="*/ 488767 h 3113734"/>
                  <a:gd name="connsiteX48" fmla="*/ 574820 w 1354474"/>
                  <a:gd name="connsiteY48" fmla="*/ 522240 h 3113734"/>
                  <a:gd name="connsiteX49" fmla="*/ 619969 w 1354474"/>
                  <a:gd name="connsiteY49" fmla="*/ 608646 h 3113734"/>
                  <a:gd name="connsiteX50" fmla="*/ 630867 w 1354474"/>
                  <a:gd name="connsiteY50" fmla="*/ 631221 h 3113734"/>
                  <a:gd name="connsiteX51" fmla="*/ 630867 w 1354474"/>
                  <a:gd name="connsiteY51" fmla="*/ 631221 h 3113734"/>
                  <a:gd name="connsiteX52" fmla="*/ 641765 w 1354474"/>
                  <a:gd name="connsiteY52" fmla="*/ 652238 h 3113734"/>
                  <a:gd name="connsiteX53" fmla="*/ 651106 w 1354474"/>
                  <a:gd name="connsiteY53" fmla="*/ 666250 h 3113734"/>
                  <a:gd name="connsiteX54" fmla="*/ 674459 w 1354474"/>
                  <a:gd name="connsiteY54" fmla="*/ 729304 h 3113734"/>
                  <a:gd name="connsiteX55" fmla="*/ 684579 w 1354474"/>
                  <a:gd name="connsiteY55" fmla="*/ 747207 h 3113734"/>
                  <a:gd name="connsiteX56" fmla="*/ 685357 w 1354474"/>
                  <a:gd name="connsiteY56" fmla="*/ 751878 h 3113734"/>
                  <a:gd name="connsiteX57" fmla="*/ 698591 w 1354474"/>
                  <a:gd name="connsiteY57" fmla="*/ 773674 h 3113734"/>
                  <a:gd name="connsiteX58" fmla="*/ 700926 w 1354474"/>
                  <a:gd name="connsiteY58" fmla="*/ 780680 h 3113734"/>
                  <a:gd name="connsiteX59" fmla="*/ 707932 w 1354474"/>
                  <a:gd name="connsiteY59" fmla="*/ 807147 h 3113734"/>
                  <a:gd name="connsiteX60" fmla="*/ 728949 w 1354474"/>
                  <a:gd name="connsiteY60" fmla="*/ 851518 h 3113734"/>
                  <a:gd name="connsiteX61" fmla="*/ 739069 w 1354474"/>
                  <a:gd name="connsiteY61" fmla="*/ 874092 h 3113734"/>
                  <a:gd name="connsiteX62" fmla="*/ 739847 w 1354474"/>
                  <a:gd name="connsiteY62" fmla="*/ 874092 h 3113734"/>
                  <a:gd name="connsiteX63" fmla="*/ 749967 w 1354474"/>
                  <a:gd name="connsiteY63" fmla="*/ 897445 h 3113734"/>
                  <a:gd name="connsiteX64" fmla="*/ 762422 w 1354474"/>
                  <a:gd name="connsiteY64" fmla="*/ 939481 h 3113734"/>
                  <a:gd name="connsiteX65" fmla="*/ 772542 w 1354474"/>
                  <a:gd name="connsiteY65" fmla="*/ 962055 h 3113734"/>
                  <a:gd name="connsiteX66" fmla="*/ 795895 w 1354474"/>
                  <a:gd name="connsiteY66" fmla="*/ 1027444 h 3113734"/>
                  <a:gd name="connsiteX67" fmla="*/ 805236 w 1354474"/>
                  <a:gd name="connsiteY67" fmla="*/ 1050018 h 3113734"/>
                  <a:gd name="connsiteX68" fmla="*/ 806014 w 1354474"/>
                  <a:gd name="connsiteY68" fmla="*/ 1050018 h 3113734"/>
                  <a:gd name="connsiteX69" fmla="*/ 811463 w 1354474"/>
                  <a:gd name="connsiteY69" fmla="*/ 1068701 h 3113734"/>
                  <a:gd name="connsiteX70" fmla="*/ 817691 w 1354474"/>
                  <a:gd name="connsiteY70" fmla="*/ 1093610 h 3113734"/>
                  <a:gd name="connsiteX71" fmla="*/ 828589 w 1354474"/>
                  <a:gd name="connsiteY71" fmla="*/ 1125526 h 3113734"/>
                  <a:gd name="connsiteX72" fmla="*/ 839487 w 1354474"/>
                  <a:gd name="connsiteY72" fmla="*/ 1158999 h 3113734"/>
                  <a:gd name="connsiteX73" fmla="*/ 848828 w 1354474"/>
                  <a:gd name="connsiteY73" fmla="*/ 1170676 h 3113734"/>
                  <a:gd name="connsiteX74" fmla="*/ 855056 w 1354474"/>
                  <a:gd name="connsiteY74" fmla="*/ 1189358 h 3113734"/>
                  <a:gd name="connsiteX75" fmla="*/ 864397 w 1354474"/>
                  <a:gd name="connsiteY75" fmla="*/ 1213489 h 3113734"/>
                  <a:gd name="connsiteX76" fmla="*/ 866732 w 1354474"/>
                  <a:gd name="connsiteY76" fmla="*/ 1224387 h 3113734"/>
                  <a:gd name="connsiteX77" fmla="*/ 874517 w 1354474"/>
                  <a:gd name="connsiteY77" fmla="*/ 1246183 h 3113734"/>
                  <a:gd name="connsiteX78" fmla="*/ 877630 w 1354474"/>
                  <a:gd name="connsiteY78" fmla="*/ 1252411 h 3113734"/>
                  <a:gd name="connsiteX79" fmla="*/ 885415 w 1354474"/>
                  <a:gd name="connsiteY79" fmla="*/ 1278099 h 3113734"/>
                  <a:gd name="connsiteX80" fmla="*/ 893977 w 1354474"/>
                  <a:gd name="connsiteY80" fmla="*/ 1296781 h 3113734"/>
                  <a:gd name="connsiteX81" fmla="*/ 939126 w 1354474"/>
                  <a:gd name="connsiteY81" fmla="*/ 1433007 h 3113734"/>
                  <a:gd name="connsiteX82" fmla="*/ 950024 w 1354474"/>
                  <a:gd name="connsiteY82" fmla="*/ 1465702 h 3113734"/>
                  <a:gd name="connsiteX83" fmla="*/ 950024 w 1354474"/>
                  <a:gd name="connsiteY83" fmla="*/ 1465702 h 3113734"/>
                  <a:gd name="connsiteX84" fmla="*/ 955474 w 1354474"/>
                  <a:gd name="connsiteY84" fmla="*/ 1480492 h 3113734"/>
                  <a:gd name="connsiteX85" fmla="*/ 961701 w 1354474"/>
                  <a:gd name="connsiteY85" fmla="*/ 1509294 h 3113734"/>
                  <a:gd name="connsiteX86" fmla="*/ 961701 w 1354474"/>
                  <a:gd name="connsiteY86" fmla="*/ 1509294 h 3113734"/>
                  <a:gd name="connsiteX87" fmla="*/ 971821 w 1354474"/>
                  <a:gd name="connsiteY87" fmla="*/ 1537318 h 3113734"/>
                  <a:gd name="connsiteX88" fmla="*/ 981940 w 1354474"/>
                  <a:gd name="connsiteY88" fmla="*/ 1554443 h 3113734"/>
                  <a:gd name="connsiteX89" fmla="*/ 988168 w 1354474"/>
                  <a:gd name="connsiteY89" fmla="*/ 1572347 h 3113734"/>
                  <a:gd name="connsiteX90" fmla="*/ 992838 w 1354474"/>
                  <a:gd name="connsiteY90" fmla="*/ 1598035 h 3113734"/>
                  <a:gd name="connsiteX91" fmla="*/ 1016191 w 1354474"/>
                  <a:gd name="connsiteY91" fmla="*/ 1663424 h 3113734"/>
                  <a:gd name="connsiteX92" fmla="*/ 1027089 w 1354474"/>
                  <a:gd name="connsiteY92" fmla="*/ 1696118 h 3113734"/>
                  <a:gd name="connsiteX93" fmla="*/ 1037988 w 1354474"/>
                  <a:gd name="connsiteY93" fmla="*/ 1728812 h 3113734"/>
                  <a:gd name="connsiteX94" fmla="*/ 1043437 w 1354474"/>
                  <a:gd name="connsiteY94" fmla="*/ 1747495 h 3113734"/>
                  <a:gd name="connsiteX95" fmla="*/ 1050442 w 1354474"/>
                  <a:gd name="connsiteY95" fmla="*/ 1770848 h 3113734"/>
                  <a:gd name="connsiteX96" fmla="*/ 1059784 w 1354474"/>
                  <a:gd name="connsiteY96" fmla="*/ 1790309 h 3113734"/>
                  <a:gd name="connsiteX97" fmla="*/ 1100262 w 1354474"/>
                  <a:gd name="connsiteY97" fmla="*/ 1921085 h 3113734"/>
                  <a:gd name="connsiteX98" fmla="*/ 1104933 w 1354474"/>
                  <a:gd name="connsiteY98" fmla="*/ 1942103 h 3113734"/>
                  <a:gd name="connsiteX99" fmla="*/ 1115053 w 1354474"/>
                  <a:gd name="connsiteY99" fmla="*/ 1970127 h 3113734"/>
                  <a:gd name="connsiteX100" fmla="*/ 1125172 w 1354474"/>
                  <a:gd name="connsiteY100" fmla="*/ 1992701 h 3113734"/>
                  <a:gd name="connsiteX101" fmla="*/ 1131400 w 1354474"/>
                  <a:gd name="connsiteY101" fmla="*/ 2011384 h 3113734"/>
                  <a:gd name="connsiteX102" fmla="*/ 1136849 w 1354474"/>
                  <a:gd name="connsiteY102" fmla="*/ 2037072 h 3113734"/>
                  <a:gd name="connsiteX103" fmla="*/ 1149304 w 1354474"/>
                  <a:gd name="connsiteY103" fmla="*/ 2079886 h 3113734"/>
                  <a:gd name="connsiteX104" fmla="*/ 1158645 w 1354474"/>
                  <a:gd name="connsiteY104" fmla="*/ 2103239 h 3113734"/>
                  <a:gd name="connsiteX105" fmla="*/ 1159423 w 1354474"/>
                  <a:gd name="connsiteY105" fmla="*/ 2103239 h 3113734"/>
                  <a:gd name="connsiteX106" fmla="*/ 1164872 w 1354474"/>
                  <a:gd name="connsiteY106" fmla="*/ 2117251 h 3113734"/>
                  <a:gd name="connsiteX107" fmla="*/ 1173435 w 1354474"/>
                  <a:gd name="connsiteY107" fmla="*/ 2145274 h 3113734"/>
                  <a:gd name="connsiteX108" fmla="*/ 1175770 w 1354474"/>
                  <a:gd name="connsiteY108" fmla="*/ 2152280 h 3113734"/>
                  <a:gd name="connsiteX109" fmla="*/ 1181998 w 1354474"/>
                  <a:gd name="connsiteY109" fmla="*/ 2180304 h 3113734"/>
                  <a:gd name="connsiteX110" fmla="*/ 1182776 w 1354474"/>
                  <a:gd name="connsiteY110" fmla="*/ 2184975 h 3113734"/>
                  <a:gd name="connsiteX111" fmla="*/ 1192896 w 1354474"/>
                  <a:gd name="connsiteY111" fmla="*/ 2213777 h 3113734"/>
                  <a:gd name="connsiteX112" fmla="*/ 1203015 w 1354474"/>
                  <a:gd name="connsiteY112" fmla="*/ 2235573 h 3113734"/>
                  <a:gd name="connsiteX113" fmla="*/ 1208465 w 1354474"/>
                  <a:gd name="connsiteY113" fmla="*/ 2254255 h 3113734"/>
                  <a:gd name="connsiteX114" fmla="*/ 1213913 w 1354474"/>
                  <a:gd name="connsiteY114" fmla="*/ 2279165 h 3113734"/>
                  <a:gd name="connsiteX115" fmla="*/ 1225590 w 1354474"/>
                  <a:gd name="connsiteY115" fmla="*/ 2321979 h 3113734"/>
                  <a:gd name="connsiteX116" fmla="*/ 1236488 w 1354474"/>
                  <a:gd name="connsiteY116" fmla="*/ 2356230 h 3113734"/>
                  <a:gd name="connsiteX117" fmla="*/ 1236488 w 1354474"/>
                  <a:gd name="connsiteY117" fmla="*/ 2356230 h 3113734"/>
                  <a:gd name="connsiteX118" fmla="*/ 1247386 w 1354474"/>
                  <a:gd name="connsiteY118" fmla="*/ 2389702 h 3113734"/>
                  <a:gd name="connsiteX119" fmla="*/ 1258284 w 1354474"/>
                  <a:gd name="connsiteY119" fmla="*/ 2412277 h 3113734"/>
                  <a:gd name="connsiteX120" fmla="*/ 1262955 w 1354474"/>
                  <a:gd name="connsiteY120" fmla="*/ 2427067 h 3113734"/>
                  <a:gd name="connsiteX121" fmla="*/ 1269182 w 1354474"/>
                  <a:gd name="connsiteY121" fmla="*/ 2456648 h 3113734"/>
                  <a:gd name="connsiteX122" fmla="*/ 1291757 w 1354474"/>
                  <a:gd name="connsiteY122" fmla="*/ 2522036 h 3113734"/>
                  <a:gd name="connsiteX123" fmla="*/ 1296427 w 1354474"/>
                  <a:gd name="connsiteY123" fmla="*/ 2536827 h 3113734"/>
                  <a:gd name="connsiteX124" fmla="*/ 1302655 w 1354474"/>
                  <a:gd name="connsiteY124" fmla="*/ 2565628 h 3113734"/>
                  <a:gd name="connsiteX125" fmla="*/ 1312775 w 1354474"/>
                  <a:gd name="connsiteY125" fmla="*/ 2588203 h 3113734"/>
                  <a:gd name="connsiteX126" fmla="*/ 1318224 w 1354474"/>
                  <a:gd name="connsiteY126" fmla="*/ 2606886 h 3113734"/>
                  <a:gd name="connsiteX127" fmla="*/ 1324451 w 1354474"/>
                  <a:gd name="connsiteY127" fmla="*/ 2632574 h 3113734"/>
                  <a:gd name="connsiteX128" fmla="*/ 1335349 w 1354474"/>
                  <a:gd name="connsiteY128" fmla="*/ 2669939 h 3113734"/>
                  <a:gd name="connsiteX129" fmla="*/ 1350139 w 1354474"/>
                  <a:gd name="connsiteY129" fmla="*/ 2722094 h 3113734"/>
                  <a:gd name="connsiteX130" fmla="*/ 1344690 w 1354474"/>
                  <a:gd name="connsiteY130" fmla="*/ 2778919 h 3113734"/>
                  <a:gd name="connsiteX131" fmla="*/ 1336128 w 1354474"/>
                  <a:gd name="connsiteY131" fmla="*/ 2815506 h 3113734"/>
                  <a:gd name="connsiteX132" fmla="*/ 1335349 w 1354474"/>
                  <a:gd name="connsiteY132" fmla="*/ 2824847 h 3113734"/>
                  <a:gd name="connsiteX133" fmla="*/ 1325230 w 1354474"/>
                  <a:gd name="connsiteY133" fmla="*/ 2859098 h 3113734"/>
                  <a:gd name="connsiteX134" fmla="*/ 1324451 w 1354474"/>
                  <a:gd name="connsiteY134" fmla="*/ 2873888 h 3113734"/>
                  <a:gd name="connsiteX135" fmla="*/ 1316667 w 1354474"/>
                  <a:gd name="connsiteY135" fmla="*/ 2898020 h 3113734"/>
                  <a:gd name="connsiteX136" fmla="*/ 1307325 w 1354474"/>
                  <a:gd name="connsiteY136" fmla="*/ 2926043 h 3113734"/>
                  <a:gd name="connsiteX137" fmla="*/ 1301877 w 1354474"/>
                  <a:gd name="connsiteY137" fmla="*/ 2940055 h 3113734"/>
                  <a:gd name="connsiteX138" fmla="*/ 1301098 w 1354474"/>
                  <a:gd name="connsiteY138" fmla="*/ 2950175 h 3113734"/>
                  <a:gd name="connsiteX139" fmla="*/ 1292535 w 1354474"/>
                  <a:gd name="connsiteY139" fmla="*/ 2966522 h 3113734"/>
                  <a:gd name="connsiteX140" fmla="*/ 1280859 w 1354474"/>
                  <a:gd name="connsiteY140" fmla="*/ 2996881 h 3113734"/>
                  <a:gd name="connsiteX141" fmla="*/ 1280080 w 1354474"/>
                  <a:gd name="connsiteY141" fmla="*/ 3006222 h 3113734"/>
                  <a:gd name="connsiteX142" fmla="*/ 1269182 w 1354474"/>
                  <a:gd name="connsiteY142" fmla="*/ 3038916 h 3113734"/>
                  <a:gd name="connsiteX143" fmla="*/ 1255171 w 1354474"/>
                  <a:gd name="connsiteY143" fmla="*/ 3096520 h 3113734"/>
                  <a:gd name="connsiteX144" fmla="*/ 1224812 w 1354474"/>
                  <a:gd name="connsiteY144" fmla="*/ 3108197 h 3113734"/>
                  <a:gd name="connsiteX145" fmla="*/ 1135292 w 1354474"/>
                  <a:gd name="connsiteY145" fmla="*/ 3051371 h 3113734"/>
                  <a:gd name="connsiteX146" fmla="*/ 1105711 w 1354474"/>
                  <a:gd name="connsiteY146" fmla="*/ 3039695 h 3113734"/>
                  <a:gd name="connsiteX147" fmla="*/ 1027089 w 1354474"/>
                  <a:gd name="connsiteY147" fmla="*/ 2984426 h 3113734"/>
                  <a:gd name="connsiteX148" fmla="*/ 993617 w 1354474"/>
                  <a:gd name="connsiteY148" fmla="*/ 2963408 h 3113734"/>
                  <a:gd name="connsiteX149" fmla="*/ 938348 w 1354474"/>
                  <a:gd name="connsiteY149" fmla="*/ 2930714 h 3113734"/>
                  <a:gd name="connsiteX150" fmla="*/ 916552 w 1354474"/>
                  <a:gd name="connsiteY150" fmla="*/ 2919816 h 3113734"/>
                  <a:gd name="connsiteX151" fmla="*/ 838709 w 1354474"/>
                  <a:gd name="connsiteY151" fmla="*/ 2865325 h 3113734"/>
                  <a:gd name="connsiteX152" fmla="*/ 828589 w 1354474"/>
                  <a:gd name="connsiteY152" fmla="*/ 2842751 h 3113734"/>
                  <a:gd name="connsiteX153" fmla="*/ 806014 w 1354474"/>
                  <a:gd name="connsiteY153" fmla="*/ 2772692 h 3113734"/>
                  <a:gd name="connsiteX154" fmla="*/ 795895 w 1354474"/>
                  <a:gd name="connsiteY154" fmla="*/ 2743890 h 3113734"/>
                  <a:gd name="connsiteX155" fmla="*/ 795116 w 1354474"/>
                  <a:gd name="connsiteY155" fmla="*/ 2739998 h 3113734"/>
                  <a:gd name="connsiteX156" fmla="*/ 782661 w 1354474"/>
                  <a:gd name="connsiteY156" fmla="*/ 2703411 h 3113734"/>
                  <a:gd name="connsiteX157" fmla="*/ 773320 w 1354474"/>
                  <a:gd name="connsiteY157" fmla="*/ 2678501 h 3113734"/>
                  <a:gd name="connsiteX158" fmla="*/ 773320 w 1354474"/>
                  <a:gd name="connsiteY158" fmla="*/ 2678501 h 3113734"/>
                  <a:gd name="connsiteX159" fmla="*/ 759308 w 1354474"/>
                  <a:gd name="connsiteY159" fmla="*/ 2647364 h 3113734"/>
                  <a:gd name="connsiteX160" fmla="*/ 756973 w 1354474"/>
                  <a:gd name="connsiteY160" fmla="*/ 2636466 h 3113734"/>
                  <a:gd name="connsiteX161" fmla="*/ 751524 w 1354474"/>
                  <a:gd name="connsiteY161" fmla="*/ 2613113 h 3113734"/>
                  <a:gd name="connsiteX162" fmla="*/ 741404 w 1354474"/>
                  <a:gd name="connsiteY162" fmla="*/ 2591317 h 3113734"/>
                  <a:gd name="connsiteX163" fmla="*/ 730506 w 1354474"/>
                  <a:gd name="connsiteY163" fmla="*/ 2557844 h 3113734"/>
                  <a:gd name="connsiteX164" fmla="*/ 718830 w 1354474"/>
                  <a:gd name="connsiteY164" fmla="*/ 2515030 h 3113734"/>
                  <a:gd name="connsiteX165" fmla="*/ 707932 w 1354474"/>
                  <a:gd name="connsiteY165" fmla="*/ 2482336 h 3113734"/>
                  <a:gd name="connsiteX166" fmla="*/ 707153 w 1354474"/>
                  <a:gd name="connsiteY166" fmla="*/ 2472995 h 3113734"/>
                  <a:gd name="connsiteX167" fmla="*/ 695477 w 1354474"/>
                  <a:gd name="connsiteY167" fmla="*/ 2440301 h 3113734"/>
                  <a:gd name="connsiteX168" fmla="*/ 686136 w 1354474"/>
                  <a:gd name="connsiteY168" fmla="*/ 2416169 h 3113734"/>
                  <a:gd name="connsiteX169" fmla="*/ 675238 w 1354474"/>
                  <a:gd name="connsiteY169" fmla="*/ 2394373 h 3113734"/>
                  <a:gd name="connsiteX170" fmla="*/ 669788 w 1354474"/>
                  <a:gd name="connsiteY170" fmla="*/ 2376469 h 3113734"/>
                  <a:gd name="connsiteX171" fmla="*/ 662783 w 1354474"/>
                  <a:gd name="connsiteY171" fmla="*/ 2352338 h 3113734"/>
                  <a:gd name="connsiteX172" fmla="*/ 654220 w 1354474"/>
                  <a:gd name="connsiteY172" fmla="*/ 2328206 h 3113734"/>
                  <a:gd name="connsiteX173" fmla="*/ 630867 w 1354474"/>
                  <a:gd name="connsiteY173" fmla="*/ 2242578 h 3113734"/>
                  <a:gd name="connsiteX174" fmla="*/ 619969 w 1354474"/>
                  <a:gd name="connsiteY174" fmla="*/ 2209106 h 3113734"/>
                  <a:gd name="connsiteX175" fmla="*/ 619969 w 1354474"/>
                  <a:gd name="connsiteY175" fmla="*/ 2209106 h 3113734"/>
                  <a:gd name="connsiteX176" fmla="*/ 609071 w 1354474"/>
                  <a:gd name="connsiteY176" fmla="*/ 2175633 h 3113734"/>
                  <a:gd name="connsiteX177" fmla="*/ 609071 w 1354474"/>
                  <a:gd name="connsiteY177" fmla="*/ 2175633 h 3113734"/>
                  <a:gd name="connsiteX178" fmla="*/ 597394 w 1354474"/>
                  <a:gd name="connsiteY178" fmla="*/ 2145274 h 3113734"/>
                  <a:gd name="connsiteX179" fmla="*/ 594280 w 1354474"/>
                  <a:gd name="connsiteY179" fmla="*/ 2139047 h 3113734"/>
                  <a:gd name="connsiteX180" fmla="*/ 584161 w 1354474"/>
                  <a:gd name="connsiteY180" fmla="*/ 2112580 h 3113734"/>
                  <a:gd name="connsiteX181" fmla="*/ 577155 w 1354474"/>
                  <a:gd name="connsiteY181" fmla="*/ 2092341 h 3113734"/>
                  <a:gd name="connsiteX182" fmla="*/ 576376 w 1354474"/>
                  <a:gd name="connsiteY182" fmla="*/ 2087670 h 3113734"/>
                  <a:gd name="connsiteX183" fmla="*/ 565478 w 1354474"/>
                  <a:gd name="connsiteY183" fmla="*/ 2054976 h 3113734"/>
                  <a:gd name="connsiteX184" fmla="*/ 553802 w 1354474"/>
                  <a:gd name="connsiteY184" fmla="*/ 2011384 h 3113734"/>
                  <a:gd name="connsiteX185" fmla="*/ 540568 w 1354474"/>
                  <a:gd name="connsiteY185" fmla="*/ 1980247 h 3113734"/>
                  <a:gd name="connsiteX186" fmla="*/ 538233 w 1354474"/>
                  <a:gd name="connsiteY186" fmla="*/ 1969348 h 3113734"/>
                  <a:gd name="connsiteX187" fmla="*/ 528892 w 1354474"/>
                  <a:gd name="connsiteY187" fmla="*/ 1945995 h 3113734"/>
                  <a:gd name="connsiteX188" fmla="*/ 527335 w 1354474"/>
                  <a:gd name="connsiteY188" fmla="*/ 1938989 h 3113734"/>
                  <a:gd name="connsiteX189" fmla="*/ 519551 w 1354474"/>
                  <a:gd name="connsiteY189" fmla="*/ 1913301 h 3113734"/>
                  <a:gd name="connsiteX190" fmla="*/ 517215 w 1354474"/>
                  <a:gd name="connsiteY190" fmla="*/ 1906295 h 3113734"/>
                  <a:gd name="connsiteX191" fmla="*/ 508653 w 1354474"/>
                  <a:gd name="connsiteY191" fmla="*/ 1879828 h 3113734"/>
                  <a:gd name="connsiteX192" fmla="*/ 506317 w 1354474"/>
                  <a:gd name="connsiteY192" fmla="*/ 1872822 h 3113734"/>
                  <a:gd name="connsiteX193" fmla="*/ 500090 w 1354474"/>
                  <a:gd name="connsiteY193" fmla="*/ 1845577 h 3113734"/>
                  <a:gd name="connsiteX194" fmla="*/ 489970 w 1354474"/>
                  <a:gd name="connsiteY194" fmla="*/ 1823781 h 3113734"/>
                  <a:gd name="connsiteX195" fmla="*/ 483743 w 1354474"/>
                  <a:gd name="connsiteY195" fmla="*/ 1805877 h 3113734"/>
                  <a:gd name="connsiteX196" fmla="*/ 478294 w 1354474"/>
                  <a:gd name="connsiteY196" fmla="*/ 1780189 h 3113734"/>
                  <a:gd name="connsiteX197" fmla="*/ 456498 w 1354474"/>
                  <a:gd name="connsiteY197" fmla="*/ 1714022 h 3113734"/>
                  <a:gd name="connsiteX198" fmla="*/ 451827 w 1354474"/>
                  <a:gd name="connsiteY198" fmla="*/ 1699232 h 3113734"/>
                  <a:gd name="connsiteX199" fmla="*/ 444821 w 1354474"/>
                  <a:gd name="connsiteY199" fmla="*/ 1670430 h 3113734"/>
                  <a:gd name="connsiteX200" fmla="*/ 444043 w 1354474"/>
                  <a:gd name="connsiteY200" fmla="*/ 1670430 h 3113734"/>
                  <a:gd name="connsiteX201" fmla="*/ 434702 w 1354474"/>
                  <a:gd name="connsiteY201" fmla="*/ 1647077 h 3113734"/>
                  <a:gd name="connsiteX202" fmla="*/ 433923 w 1354474"/>
                  <a:gd name="connsiteY202" fmla="*/ 1647855 h 3113734"/>
                  <a:gd name="connsiteX203" fmla="*/ 429252 w 1354474"/>
                  <a:gd name="connsiteY203" fmla="*/ 1633065 h 3113734"/>
                  <a:gd name="connsiteX204" fmla="*/ 423025 w 1354474"/>
                  <a:gd name="connsiteY204" fmla="*/ 1603484 h 3113734"/>
                  <a:gd name="connsiteX205" fmla="*/ 402007 w 1354474"/>
                  <a:gd name="connsiteY205" fmla="*/ 1548216 h 3113734"/>
                  <a:gd name="connsiteX206" fmla="*/ 391109 w 1354474"/>
                  <a:gd name="connsiteY206" fmla="*/ 1513965 h 3113734"/>
                  <a:gd name="connsiteX207" fmla="*/ 378654 w 1354474"/>
                  <a:gd name="connsiteY207" fmla="*/ 1461031 h 3113734"/>
                  <a:gd name="connsiteX208" fmla="*/ 365421 w 1354474"/>
                  <a:gd name="connsiteY208" fmla="*/ 1422110 h 3113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</a:cxnLst>
                <a:rect l="l" t="t" r="r" b="b"/>
                <a:pathLst>
                  <a:path w="1354474" h="3113734">
                    <a:moveTo>
                      <a:pt x="365421" y="1422110"/>
                    </a:moveTo>
                    <a:cubicBezTo>
                      <a:pt x="350631" y="1394086"/>
                      <a:pt x="350631" y="1361392"/>
                      <a:pt x="333505" y="1334147"/>
                    </a:cubicBezTo>
                    <a:cubicBezTo>
                      <a:pt x="326499" y="1329476"/>
                      <a:pt x="327278" y="1322470"/>
                      <a:pt x="327278" y="1316242"/>
                    </a:cubicBezTo>
                    <a:cubicBezTo>
                      <a:pt x="326499" y="1307680"/>
                      <a:pt x="328835" y="1298338"/>
                      <a:pt x="322607" y="1290554"/>
                    </a:cubicBezTo>
                    <a:cubicBezTo>
                      <a:pt x="315601" y="1268758"/>
                      <a:pt x="312487" y="1245405"/>
                      <a:pt x="300811" y="1224387"/>
                    </a:cubicBezTo>
                    <a:cubicBezTo>
                      <a:pt x="293027" y="1214268"/>
                      <a:pt x="296140" y="1201034"/>
                      <a:pt x="289913" y="1190136"/>
                    </a:cubicBezTo>
                    <a:cubicBezTo>
                      <a:pt x="289913" y="1187023"/>
                      <a:pt x="289134" y="1183909"/>
                      <a:pt x="289134" y="1180795"/>
                    </a:cubicBezTo>
                    <a:cubicBezTo>
                      <a:pt x="282129" y="1170676"/>
                      <a:pt x="284464" y="1157442"/>
                      <a:pt x="279015" y="1147323"/>
                    </a:cubicBezTo>
                    <a:cubicBezTo>
                      <a:pt x="278236" y="1144209"/>
                      <a:pt x="278236" y="1141095"/>
                      <a:pt x="277458" y="1137203"/>
                    </a:cubicBezTo>
                    <a:cubicBezTo>
                      <a:pt x="269674" y="1127083"/>
                      <a:pt x="274344" y="1113850"/>
                      <a:pt x="267338" y="1103730"/>
                    </a:cubicBezTo>
                    <a:cubicBezTo>
                      <a:pt x="266560" y="1088161"/>
                      <a:pt x="254883" y="1075707"/>
                      <a:pt x="255662" y="1060138"/>
                    </a:cubicBezTo>
                    <a:cubicBezTo>
                      <a:pt x="249434" y="1050018"/>
                      <a:pt x="253326" y="1036006"/>
                      <a:pt x="245542" y="1026665"/>
                    </a:cubicBezTo>
                    <a:cubicBezTo>
                      <a:pt x="245542" y="1023551"/>
                      <a:pt x="244764" y="1020437"/>
                      <a:pt x="244764" y="1017324"/>
                    </a:cubicBezTo>
                    <a:cubicBezTo>
                      <a:pt x="240871" y="1006426"/>
                      <a:pt x="240871" y="993971"/>
                      <a:pt x="233866" y="983073"/>
                    </a:cubicBezTo>
                    <a:lnTo>
                      <a:pt x="233866" y="983073"/>
                    </a:lnTo>
                    <a:cubicBezTo>
                      <a:pt x="227638" y="969061"/>
                      <a:pt x="232309" y="952714"/>
                      <a:pt x="222189" y="939481"/>
                    </a:cubicBezTo>
                    <a:lnTo>
                      <a:pt x="222189" y="939481"/>
                    </a:lnTo>
                    <a:cubicBezTo>
                      <a:pt x="213626" y="926247"/>
                      <a:pt x="222968" y="908343"/>
                      <a:pt x="210513" y="895888"/>
                    </a:cubicBezTo>
                    <a:cubicBezTo>
                      <a:pt x="207399" y="888104"/>
                      <a:pt x="203507" y="881098"/>
                      <a:pt x="200393" y="873314"/>
                    </a:cubicBezTo>
                    <a:cubicBezTo>
                      <a:pt x="197279" y="868643"/>
                      <a:pt x="195722" y="863973"/>
                      <a:pt x="195722" y="858523"/>
                    </a:cubicBezTo>
                    <a:cubicBezTo>
                      <a:pt x="194165" y="848404"/>
                      <a:pt x="198058" y="837506"/>
                      <a:pt x="190273" y="828943"/>
                    </a:cubicBezTo>
                    <a:lnTo>
                      <a:pt x="189495" y="829721"/>
                    </a:lnTo>
                    <a:cubicBezTo>
                      <a:pt x="183267" y="818823"/>
                      <a:pt x="184046" y="806368"/>
                      <a:pt x="180154" y="795470"/>
                    </a:cubicBezTo>
                    <a:cubicBezTo>
                      <a:pt x="177818" y="761998"/>
                      <a:pt x="166142" y="730082"/>
                      <a:pt x="156801" y="698166"/>
                    </a:cubicBezTo>
                    <a:cubicBezTo>
                      <a:pt x="151352" y="691939"/>
                      <a:pt x="151352" y="684933"/>
                      <a:pt x="151352" y="677148"/>
                    </a:cubicBezTo>
                    <a:cubicBezTo>
                      <a:pt x="151352" y="661580"/>
                      <a:pt x="152130" y="646011"/>
                      <a:pt x="142789" y="632778"/>
                    </a:cubicBezTo>
                    <a:cubicBezTo>
                      <a:pt x="141232" y="628885"/>
                      <a:pt x="140454" y="624215"/>
                      <a:pt x="140454" y="620323"/>
                    </a:cubicBezTo>
                    <a:cubicBezTo>
                      <a:pt x="138118" y="602419"/>
                      <a:pt x="145124" y="583736"/>
                      <a:pt x="135005" y="565833"/>
                    </a:cubicBezTo>
                    <a:cubicBezTo>
                      <a:pt x="120993" y="508228"/>
                      <a:pt x="122550" y="449846"/>
                      <a:pt x="124106" y="392242"/>
                    </a:cubicBezTo>
                    <a:cubicBezTo>
                      <a:pt x="130334" y="376673"/>
                      <a:pt x="131112" y="357991"/>
                      <a:pt x="145903" y="346314"/>
                    </a:cubicBezTo>
                    <a:cubicBezTo>
                      <a:pt x="147459" y="346314"/>
                      <a:pt x="149016" y="345536"/>
                      <a:pt x="150573" y="345536"/>
                    </a:cubicBezTo>
                    <a:cubicBezTo>
                      <a:pt x="164585" y="339308"/>
                      <a:pt x="164585" y="329189"/>
                      <a:pt x="156022" y="318291"/>
                    </a:cubicBezTo>
                    <a:cubicBezTo>
                      <a:pt x="113987" y="277812"/>
                      <a:pt x="73508" y="234998"/>
                      <a:pt x="25245" y="201525"/>
                    </a:cubicBezTo>
                    <a:cubicBezTo>
                      <a:pt x="22132" y="199190"/>
                      <a:pt x="19796" y="196855"/>
                      <a:pt x="18240" y="192963"/>
                    </a:cubicBezTo>
                    <a:cubicBezTo>
                      <a:pt x="2671" y="174280"/>
                      <a:pt x="-8227" y="154819"/>
                      <a:pt x="8120" y="131466"/>
                    </a:cubicBezTo>
                    <a:cubicBezTo>
                      <a:pt x="10455" y="123682"/>
                      <a:pt x="18240" y="119790"/>
                      <a:pt x="23688" y="115119"/>
                    </a:cubicBezTo>
                    <a:cubicBezTo>
                      <a:pt x="57161" y="80868"/>
                      <a:pt x="90634" y="45839"/>
                      <a:pt x="124106" y="11588"/>
                    </a:cubicBezTo>
                    <a:cubicBezTo>
                      <a:pt x="142010" y="-12544"/>
                      <a:pt x="154465" y="6917"/>
                      <a:pt x="167699" y="17037"/>
                    </a:cubicBezTo>
                    <a:cubicBezTo>
                      <a:pt x="188716" y="33384"/>
                      <a:pt x="210513" y="49731"/>
                      <a:pt x="234644" y="60629"/>
                    </a:cubicBezTo>
                    <a:cubicBezTo>
                      <a:pt x="275901" y="71527"/>
                      <a:pt x="285242" y="103443"/>
                      <a:pt x="285242" y="140808"/>
                    </a:cubicBezTo>
                    <a:cubicBezTo>
                      <a:pt x="285242" y="162604"/>
                      <a:pt x="285242" y="184400"/>
                      <a:pt x="293805" y="205418"/>
                    </a:cubicBezTo>
                    <a:cubicBezTo>
                      <a:pt x="297697" y="215537"/>
                      <a:pt x="293805" y="224878"/>
                      <a:pt x="292248" y="234998"/>
                    </a:cubicBezTo>
                    <a:cubicBezTo>
                      <a:pt x="290691" y="246675"/>
                      <a:pt x="290691" y="259130"/>
                      <a:pt x="299254" y="269249"/>
                    </a:cubicBezTo>
                    <a:cubicBezTo>
                      <a:pt x="315601" y="282483"/>
                      <a:pt x="336619" y="285596"/>
                      <a:pt x="354523" y="294938"/>
                    </a:cubicBezTo>
                    <a:cubicBezTo>
                      <a:pt x="427695" y="333859"/>
                      <a:pt x="483743" y="391463"/>
                      <a:pt x="531227" y="458409"/>
                    </a:cubicBezTo>
                    <a:cubicBezTo>
                      <a:pt x="534341" y="462301"/>
                      <a:pt x="535898" y="465414"/>
                      <a:pt x="540568" y="466971"/>
                    </a:cubicBezTo>
                    <a:cubicBezTo>
                      <a:pt x="549910" y="470864"/>
                      <a:pt x="546796" y="481762"/>
                      <a:pt x="553023" y="487989"/>
                    </a:cubicBezTo>
                    <a:lnTo>
                      <a:pt x="553023" y="488767"/>
                    </a:lnTo>
                    <a:cubicBezTo>
                      <a:pt x="561586" y="498887"/>
                      <a:pt x="567814" y="510564"/>
                      <a:pt x="574820" y="522240"/>
                    </a:cubicBezTo>
                    <a:cubicBezTo>
                      <a:pt x="588831" y="551821"/>
                      <a:pt x="608292" y="578287"/>
                      <a:pt x="619969" y="608646"/>
                    </a:cubicBezTo>
                    <a:cubicBezTo>
                      <a:pt x="626196" y="614874"/>
                      <a:pt x="622304" y="625772"/>
                      <a:pt x="630867" y="631221"/>
                    </a:cubicBezTo>
                    <a:lnTo>
                      <a:pt x="630867" y="631221"/>
                    </a:lnTo>
                    <a:cubicBezTo>
                      <a:pt x="636316" y="637448"/>
                      <a:pt x="636316" y="646011"/>
                      <a:pt x="641765" y="652238"/>
                    </a:cubicBezTo>
                    <a:cubicBezTo>
                      <a:pt x="644879" y="656909"/>
                      <a:pt x="648771" y="660801"/>
                      <a:pt x="651106" y="666250"/>
                    </a:cubicBezTo>
                    <a:cubicBezTo>
                      <a:pt x="658890" y="687268"/>
                      <a:pt x="666675" y="708286"/>
                      <a:pt x="674459" y="729304"/>
                    </a:cubicBezTo>
                    <a:cubicBezTo>
                      <a:pt x="678351" y="734753"/>
                      <a:pt x="679908" y="741758"/>
                      <a:pt x="684579" y="747207"/>
                    </a:cubicBezTo>
                    <a:cubicBezTo>
                      <a:pt x="685357" y="748764"/>
                      <a:pt x="685357" y="750321"/>
                      <a:pt x="685357" y="751878"/>
                    </a:cubicBezTo>
                    <a:cubicBezTo>
                      <a:pt x="690806" y="758884"/>
                      <a:pt x="690806" y="768225"/>
                      <a:pt x="698591" y="773674"/>
                    </a:cubicBezTo>
                    <a:cubicBezTo>
                      <a:pt x="700147" y="776010"/>
                      <a:pt x="700926" y="778345"/>
                      <a:pt x="700926" y="780680"/>
                    </a:cubicBezTo>
                    <a:cubicBezTo>
                      <a:pt x="703261" y="789243"/>
                      <a:pt x="697034" y="800919"/>
                      <a:pt x="707932" y="807147"/>
                    </a:cubicBezTo>
                    <a:cubicBezTo>
                      <a:pt x="720387" y="819602"/>
                      <a:pt x="721944" y="836727"/>
                      <a:pt x="728949" y="851518"/>
                    </a:cubicBezTo>
                    <a:cubicBezTo>
                      <a:pt x="735177" y="857745"/>
                      <a:pt x="732063" y="867865"/>
                      <a:pt x="739069" y="874092"/>
                    </a:cubicBezTo>
                    <a:lnTo>
                      <a:pt x="739847" y="874092"/>
                    </a:lnTo>
                    <a:cubicBezTo>
                      <a:pt x="744518" y="881098"/>
                      <a:pt x="744518" y="890439"/>
                      <a:pt x="749967" y="897445"/>
                    </a:cubicBezTo>
                    <a:cubicBezTo>
                      <a:pt x="747632" y="913014"/>
                      <a:pt x="761644" y="924690"/>
                      <a:pt x="762422" y="939481"/>
                    </a:cubicBezTo>
                    <a:cubicBezTo>
                      <a:pt x="768650" y="945708"/>
                      <a:pt x="765536" y="955828"/>
                      <a:pt x="772542" y="962055"/>
                    </a:cubicBezTo>
                    <a:cubicBezTo>
                      <a:pt x="780326" y="983851"/>
                      <a:pt x="788110" y="1005648"/>
                      <a:pt x="795895" y="1027444"/>
                    </a:cubicBezTo>
                    <a:cubicBezTo>
                      <a:pt x="802122" y="1033671"/>
                      <a:pt x="799008" y="1043791"/>
                      <a:pt x="805236" y="1050018"/>
                    </a:cubicBezTo>
                    <a:lnTo>
                      <a:pt x="806014" y="1050018"/>
                    </a:lnTo>
                    <a:cubicBezTo>
                      <a:pt x="810685" y="1055467"/>
                      <a:pt x="809906" y="1062473"/>
                      <a:pt x="811463" y="1068701"/>
                    </a:cubicBezTo>
                    <a:cubicBezTo>
                      <a:pt x="812242" y="1077264"/>
                      <a:pt x="811463" y="1086604"/>
                      <a:pt x="817691" y="1093610"/>
                    </a:cubicBezTo>
                    <a:cubicBezTo>
                      <a:pt x="823918" y="1103730"/>
                      <a:pt x="830146" y="1113071"/>
                      <a:pt x="828589" y="1125526"/>
                    </a:cubicBezTo>
                    <a:cubicBezTo>
                      <a:pt x="834038" y="1136424"/>
                      <a:pt x="829367" y="1150436"/>
                      <a:pt x="839487" y="1158999"/>
                    </a:cubicBezTo>
                    <a:cubicBezTo>
                      <a:pt x="842601" y="1162891"/>
                      <a:pt x="845714" y="1166783"/>
                      <a:pt x="848828" y="1170676"/>
                    </a:cubicBezTo>
                    <a:cubicBezTo>
                      <a:pt x="853499" y="1176124"/>
                      <a:pt x="852720" y="1183130"/>
                      <a:pt x="855056" y="1189358"/>
                    </a:cubicBezTo>
                    <a:cubicBezTo>
                      <a:pt x="854277" y="1198699"/>
                      <a:pt x="858948" y="1206483"/>
                      <a:pt x="864397" y="1213489"/>
                    </a:cubicBezTo>
                    <a:cubicBezTo>
                      <a:pt x="865954" y="1216603"/>
                      <a:pt x="865954" y="1220495"/>
                      <a:pt x="866732" y="1224387"/>
                    </a:cubicBezTo>
                    <a:cubicBezTo>
                      <a:pt x="865954" y="1232950"/>
                      <a:pt x="867510" y="1240735"/>
                      <a:pt x="874517" y="1246183"/>
                    </a:cubicBezTo>
                    <a:cubicBezTo>
                      <a:pt x="875295" y="1248519"/>
                      <a:pt x="876852" y="1250075"/>
                      <a:pt x="877630" y="1252411"/>
                    </a:cubicBezTo>
                    <a:cubicBezTo>
                      <a:pt x="877630" y="1261752"/>
                      <a:pt x="879965" y="1270315"/>
                      <a:pt x="885415" y="1278099"/>
                    </a:cubicBezTo>
                    <a:cubicBezTo>
                      <a:pt x="888528" y="1284327"/>
                      <a:pt x="890863" y="1291333"/>
                      <a:pt x="893977" y="1296781"/>
                    </a:cubicBezTo>
                    <a:cubicBezTo>
                      <a:pt x="908768" y="1341931"/>
                      <a:pt x="923558" y="1387858"/>
                      <a:pt x="939126" y="1433007"/>
                    </a:cubicBezTo>
                    <a:cubicBezTo>
                      <a:pt x="944576" y="1443127"/>
                      <a:pt x="943019" y="1455582"/>
                      <a:pt x="950024" y="1465702"/>
                    </a:cubicBezTo>
                    <a:lnTo>
                      <a:pt x="950024" y="1465702"/>
                    </a:lnTo>
                    <a:cubicBezTo>
                      <a:pt x="953917" y="1469594"/>
                      <a:pt x="955474" y="1475043"/>
                      <a:pt x="955474" y="1480492"/>
                    </a:cubicBezTo>
                    <a:cubicBezTo>
                      <a:pt x="957030" y="1489833"/>
                      <a:pt x="951581" y="1501510"/>
                      <a:pt x="961701" y="1509294"/>
                    </a:cubicBezTo>
                    <a:lnTo>
                      <a:pt x="961701" y="1509294"/>
                    </a:lnTo>
                    <a:cubicBezTo>
                      <a:pt x="967150" y="1517857"/>
                      <a:pt x="964815" y="1529533"/>
                      <a:pt x="971821" y="1537318"/>
                    </a:cubicBezTo>
                    <a:cubicBezTo>
                      <a:pt x="974934" y="1542767"/>
                      <a:pt x="978827" y="1548216"/>
                      <a:pt x="981940" y="1554443"/>
                    </a:cubicBezTo>
                    <a:cubicBezTo>
                      <a:pt x="988168" y="1559114"/>
                      <a:pt x="988168" y="1566120"/>
                      <a:pt x="988168" y="1572347"/>
                    </a:cubicBezTo>
                    <a:cubicBezTo>
                      <a:pt x="988946" y="1580910"/>
                      <a:pt x="986611" y="1590251"/>
                      <a:pt x="992838" y="1598035"/>
                    </a:cubicBezTo>
                    <a:cubicBezTo>
                      <a:pt x="1000623" y="1619831"/>
                      <a:pt x="1008407" y="1641628"/>
                      <a:pt x="1016191" y="1663424"/>
                    </a:cubicBezTo>
                    <a:cubicBezTo>
                      <a:pt x="1024754" y="1672765"/>
                      <a:pt x="1019305" y="1686777"/>
                      <a:pt x="1027089" y="1696118"/>
                    </a:cubicBezTo>
                    <a:cubicBezTo>
                      <a:pt x="1026311" y="1708573"/>
                      <a:pt x="1036431" y="1717136"/>
                      <a:pt x="1037988" y="1728812"/>
                    </a:cubicBezTo>
                    <a:cubicBezTo>
                      <a:pt x="1042658" y="1734261"/>
                      <a:pt x="1043437" y="1740489"/>
                      <a:pt x="1043437" y="1747495"/>
                    </a:cubicBezTo>
                    <a:cubicBezTo>
                      <a:pt x="1043437" y="1756057"/>
                      <a:pt x="1042658" y="1764620"/>
                      <a:pt x="1050442" y="1770848"/>
                    </a:cubicBezTo>
                    <a:cubicBezTo>
                      <a:pt x="1054335" y="1777075"/>
                      <a:pt x="1056670" y="1784081"/>
                      <a:pt x="1059784" y="1790309"/>
                    </a:cubicBezTo>
                    <a:cubicBezTo>
                      <a:pt x="1073017" y="1833901"/>
                      <a:pt x="1087029" y="1877493"/>
                      <a:pt x="1100262" y="1921085"/>
                    </a:cubicBezTo>
                    <a:cubicBezTo>
                      <a:pt x="1102598" y="1928091"/>
                      <a:pt x="1103376" y="1935097"/>
                      <a:pt x="1104933" y="1942103"/>
                    </a:cubicBezTo>
                    <a:cubicBezTo>
                      <a:pt x="1110382" y="1950666"/>
                      <a:pt x="1109603" y="1961564"/>
                      <a:pt x="1115053" y="1970127"/>
                    </a:cubicBezTo>
                    <a:cubicBezTo>
                      <a:pt x="1118166" y="1977911"/>
                      <a:pt x="1122058" y="1984917"/>
                      <a:pt x="1125172" y="1992701"/>
                    </a:cubicBezTo>
                    <a:cubicBezTo>
                      <a:pt x="1131400" y="1997372"/>
                      <a:pt x="1131400" y="2004378"/>
                      <a:pt x="1131400" y="2011384"/>
                    </a:cubicBezTo>
                    <a:cubicBezTo>
                      <a:pt x="1132178" y="2019946"/>
                      <a:pt x="1129064" y="2029288"/>
                      <a:pt x="1136849" y="2037072"/>
                    </a:cubicBezTo>
                    <a:cubicBezTo>
                      <a:pt x="1139962" y="2051862"/>
                      <a:pt x="1150082" y="2064317"/>
                      <a:pt x="1149304" y="2079886"/>
                    </a:cubicBezTo>
                    <a:cubicBezTo>
                      <a:pt x="1153974" y="2086892"/>
                      <a:pt x="1153974" y="2096233"/>
                      <a:pt x="1158645" y="2103239"/>
                    </a:cubicBezTo>
                    <a:lnTo>
                      <a:pt x="1159423" y="2103239"/>
                    </a:lnTo>
                    <a:cubicBezTo>
                      <a:pt x="1163315" y="2107131"/>
                      <a:pt x="1164872" y="2111802"/>
                      <a:pt x="1164872" y="2117251"/>
                    </a:cubicBezTo>
                    <a:cubicBezTo>
                      <a:pt x="1164094" y="2127370"/>
                      <a:pt x="1165651" y="2137490"/>
                      <a:pt x="1173435" y="2145274"/>
                    </a:cubicBezTo>
                    <a:cubicBezTo>
                      <a:pt x="1174214" y="2147610"/>
                      <a:pt x="1174992" y="2149945"/>
                      <a:pt x="1175770" y="2152280"/>
                    </a:cubicBezTo>
                    <a:cubicBezTo>
                      <a:pt x="1176549" y="2161622"/>
                      <a:pt x="1176549" y="2171741"/>
                      <a:pt x="1181998" y="2180304"/>
                    </a:cubicBezTo>
                    <a:cubicBezTo>
                      <a:pt x="1182776" y="2181861"/>
                      <a:pt x="1182776" y="2183418"/>
                      <a:pt x="1182776" y="2184975"/>
                    </a:cubicBezTo>
                    <a:cubicBezTo>
                      <a:pt x="1189004" y="2193537"/>
                      <a:pt x="1184333" y="2205992"/>
                      <a:pt x="1192896" y="2213777"/>
                    </a:cubicBezTo>
                    <a:cubicBezTo>
                      <a:pt x="1196010" y="2220782"/>
                      <a:pt x="1199902" y="2228567"/>
                      <a:pt x="1203015" y="2235573"/>
                    </a:cubicBezTo>
                    <a:cubicBezTo>
                      <a:pt x="1207686" y="2241022"/>
                      <a:pt x="1206908" y="2248027"/>
                      <a:pt x="1208465" y="2254255"/>
                    </a:cubicBezTo>
                    <a:cubicBezTo>
                      <a:pt x="1209243" y="2262818"/>
                      <a:pt x="1206129" y="2272159"/>
                      <a:pt x="1213913" y="2279165"/>
                    </a:cubicBezTo>
                    <a:cubicBezTo>
                      <a:pt x="1217027" y="2293955"/>
                      <a:pt x="1227147" y="2305632"/>
                      <a:pt x="1225590" y="2321979"/>
                    </a:cubicBezTo>
                    <a:cubicBezTo>
                      <a:pt x="1231818" y="2332098"/>
                      <a:pt x="1228704" y="2346110"/>
                      <a:pt x="1236488" y="2356230"/>
                    </a:cubicBezTo>
                    <a:lnTo>
                      <a:pt x="1236488" y="2356230"/>
                    </a:lnTo>
                    <a:cubicBezTo>
                      <a:pt x="1241937" y="2366349"/>
                      <a:pt x="1238045" y="2380361"/>
                      <a:pt x="1247386" y="2389702"/>
                    </a:cubicBezTo>
                    <a:cubicBezTo>
                      <a:pt x="1251278" y="2397487"/>
                      <a:pt x="1254392" y="2404493"/>
                      <a:pt x="1258284" y="2412277"/>
                    </a:cubicBezTo>
                    <a:cubicBezTo>
                      <a:pt x="1261398" y="2416948"/>
                      <a:pt x="1260619" y="2422397"/>
                      <a:pt x="1262955" y="2427067"/>
                    </a:cubicBezTo>
                    <a:cubicBezTo>
                      <a:pt x="1264512" y="2437187"/>
                      <a:pt x="1262176" y="2448085"/>
                      <a:pt x="1269182" y="2456648"/>
                    </a:cubicBezTo>
                    <a:cubicBezTo>
                      <a:pt x="1276967" y="2478444"/>
                      <a:pt x="1283972" y="2500240"/>
                      <a:pt x="1291757" y="2522036"/>
                    </a:cubicBezTo>
                    <a:cubicBezTo>
                      <a:pt x="1295649" y="2526707"/>
                      <a:pt x="1296427" y="2531377"/>
                      <a:pt x="1296427" y="2536827"/>
                    </a:cubicBezTo>
                    <a:cubicBezTo>
                      <a:pt x="1297984" y="2546946"/>
                      <a:pt x="1292535" y="2557844"/>
                      <a:pt x="1302655" y="2565628"/>
                    </a:cubicBezTo>
                    <a:cubicBezTo>
                      <a:pt x="1308882" y="2571856"/>
                      <a:pt x="1311218" y="2579640"/>
                      <a:pt x="1312775" y="2588203"/>
                    </a:cubicBezTo>
                    <a:cubicBezTo>
                      <a:pt x="1316667" y="2593652"/>
                      <a:pt x="1316667" y="2600658"/>
                      <a:pt x="1318224" y="2606886"/>
                    </a:cubicBezTo>
                    <a:cubicBezTo>
                      <a:pt x="1319002" y="2615448"/>
                      <a:pt x="1319002" y="2624790"/>
                      <a:pt x="1324451" y="2632574"/>
                    </a:cubicBezTo>
                    <a:cubicBezTo>
                      <a:pt x="1330679" y="2644250"/>
                      <a:pt x="1336128" y="2655927"/>
                      <a:pt x="1335349" y="2669939"/>
                    </a:cubicBezTo>
                    <a:cubicBezTo>
                      <a:pt x="1339241" y="2687064"/>
                      <a:pt x="1343133" y="2704968"/>
                      <a:pt x="1350139" y="2722094"/>
                    </a:cubicBezTo>
                    <a:cubicBezTo>
                      <a:pt x="1357924" y="2741555"/>
                      <a:pt x="1357145" y="2761015"/>
                      <a:pt x="1344690" y="2778919"/>
                    </a:cubicBezTo>
                    <a:cubicBezTo>
                      <a:pt x="1336906" y="2789818"/>
                      <a:pt x="1337685" y="2803051"/>
                      <a:pt x="1336128" y="2815506"/>
                    </a:cubicBezTo>
                    <a:cubicBezTo>
                      <a:pt x="1336128" y="2818619"/>
                      <a:pt x="1335349" y="2821733"/>
                      <a:pt x="1335349" y="2824847"/>
                    </a:cubicBezTo>
                    <a:cubicBezTo>
                      <a:pt x="1327565" y="2834967"/>
                      <a:pt x="1328343" y="2847421"/>
                      <a:pt x="1325230" y="2859098"/>
                    </a:cubicBezTo>
                    <a:cubicBezTo>
                      <a:pt x="1325230" y="2863769"/>
                      <a:pt x="1324451" y="2869217"/>
                      <a:pt x="1324451" y="2873888"/>
                    </a:cubicBezTo>
                    <a:cubicBezTo>
                      <a:pt x="1319780" y="2881673"/>
                      <a:pt x="1320559" y="2890235"/>
                      <a:pt x="1316667" y="2898020"/>
                    </a:cubicBezTo>
                    <a:cubicBezTo>
                      <a:pt x="1312775" y="2907361"/>
                      <a:pt x="1307325" y="2915923"/>
                      <a:pt x="1307325" y="2926043"/>
                    </a:cubicBezTo>
                    <a:cubicBezTo>
                      <a:pt x="1306547" y="2931492"/>
                      <a:pt x="1304990" y="2936163"/>
                      <a:pt x="1301877" y="2940055"/>
                    </a:cubicBezTo>
                    <a:cubicBezTo>
                      <a:pt x="1301877" y="2943169"/>
                      <a:pt x="1301098" y="2947061"/>
                      <a:pt x="1301098" y="2950175"/>
                    </a:cubicBezTo>
                    <a:cubicBezTo>
                      <a:pt x="1297984" y="2955624"/>
                      <a:pt x="1296427" y="2961851"/>
                      <a:pt x="1292535" y="2966522"/>
                    </a:cubicBezTo>
                    <a:cubicBezTo>
                      <a:pt x="1285529" y="2975085"/>
                      <a:pt x="1285529" y="2986761"/>
                      <a:pt x="1280859" y="2996881"/>
                    </a:cubicBezTo>
                    <a:cubicBezTo>
                      <a:pt x="1280859" y="2999995"/>
                      <a:pt x="1280080" y="3003108"/>
                      <a:pt x="1280080" y="3006222"/>
                    </a:cubicBezTo>
                    <a:cubicBezTo>
                      <a:pt x="1271518" y="3015563"/>
                      <a:pt x="1275410" y="3028796"/>
                      <a:pt x="1269182" y="3038916"/>
                    </a:cubicBezTo>
                    <a:cubicBezTo>
                      <a:pt x="1264512" y="3058377"/>
                      <a:pt x="1261398" y="3077838"/>
                      <a:pt x="1255171" y="3096520"/>
                    </a:cubicBezTo>
                    <a:cubicBezTo>
                      <a:pt x="1250500" y="3112089"/>
                      <a:pt x="1243494" y="3121430"/>
                      <a:pt x="1224812" y="3108197"/>
                    </a:cubicBezTo>
                    <a:cubicBezTo>
                      <a:pt x="1196010" y="3087958"/>
                      <a:pt x="1165651" y="3070054"/>
                      <a:pt x="1135292" y="3051371"/>
                    </a:cubicBezTo>
                    <a:cubicBezTo>
                      <a:pt x="1125951" y="3045922"/>
                      <a:pt x="1117388" y="3038916"/>
                      <a:pt x="1105711" y="3039695"/>
                    </a:cubicBezTo>
                    <a:cubicBezTo>
                      <a:pt x="1085472" y="3012449"/>
                      <a:pt x="1051999" y="3004665"/>
                      <a:pt x="1027089" y="2984426"/>
                    </a:cubicBezTo>
                    <a:cubicBezTo>
                      <a:pt x="1016970" y="2975085"/>
                      <a:pt x="1006072" y="2968857"/>
                      <a:pt x="993617" y="2963408"/>
                    </a:cubicBezTo>
                    <a:cubicBezTo>
                      <a:pt x="974934" y="2952510"/>
                      <a:pt x="957030" y="2941612"/>
                      <a:pt x="938348" y="2930714"/>
                    </a:cubicBezTo>
                    <a:cubicBezTo>
                      <a:pt x="932899" y="2923708"/>
                      <a:pt x="923558" y="2923708"/>
                      <a:pt x="916552" y="2919816"/>
                    </a:cubicBezTo>
                    <a:cubicBezTo>
                      <a:pt x="890863" y="2901912"/>
                      <a:pt x="865175" y="2884008"/>
                      <a:pt x="838709" y="2865325"/>
                    </a:cubicBezTo>
                    <a:cubicBezTo>
                      <a:pt x="832481" y="2859098"/>
                      <a:pt x="833259" y="2849757"/>
                      <a:pt x="828589" y="2842751"/>
                    </a:cubicBezTo>
                    <a:cubicBezTo>
                      <a:pt x="820804" y="2819398"/>
                      <a:pt x="813020" y="2796045"/>
                      <a:pt x="806014" y="2772692"/>
                    </a:cubicBezTo>
                    <a:cubicBezTo>
                      <a:pt x="801344" y="2763351"/>
                      <a:pt x="801344" y="2753231"/>
                      <a:pt x="795895" y="2743890"/>
                    </a:cubicBezTo>
                    <a:cubicBezTo>
                      <a:pt x="795116" y="2742333"/>
                      <a:pt x="794338" y="2741555"/>
                      <a:pt x="795116" y="2739998"/>
                    </a:cubicBezTo>
                    <a:cubicBezTo>
                      <a:pt x="788889" y="2728321"/>
                      <a:pt x="791224" y="2714309"/>
                      <a:pt x="782661" y="2703411"/>
                    </a:cubicBezTo>
                    <a:cubicBezTo>
                      <a:pt x="777991" y="2695627"/>
                      <a:pt x="780326" y="2685507"/>
                      <a:pt x="773320" y="2678501"/>
                    </a:cubicBezTo>
                    <a:lnTo>
                      <a:pt x="773320" y="2678501"/>
                    </a:lnTo>
                    <a:cubicBezTo>
                      <a:pt x="767871" y="2668382"/>
                      <a:pt x="769428" y="2655148"/>
                      <a:pt x="759308" y="2647364"/>
                    </a:cubicBezTo>
                    <a:cubicBezTo>
                      <a:pt x="757752" y="2644250"/>
                      <a:pt x="756973" y="2640358"/>
                      <a:pt x="756973" y="2636466"/>
                    </a:cubicBezTo>
                    <a:cubicBezTo>
                      <a:pt x="756195" y="2628682"/>
                      <a:pt x="758530" y="2619340"/>
                      <a:pt x="751524" y="2613113"/>
                    </a:cubicBezTo>
                    <a:cubicBezTo>
                      <a:pt x="748410" y="2606107"/>
                      <a:pt x="744518" y="2598323"/>
                      <a:pt x="741404" y="2591317"/>
                    </a:cubicBezTo>
                    <a:cubicBezTo>
                      <a:pt x="734399" y="2581197"/>
                      <a:pt x="735177" y="2568742"/>
                      <a:pt x="730506" y="2557844"/>
                    </a:cubicBezTo>
                    <a:cubicBezTo>
                      <a:pt x="732842" y="2542275"/>
                      <a:pt x="718830" y="2530599"/>
                      <a:pt x="718830" y="2515030"/>
                    </a:cubicBezTo>
                    <a:cubicBezTo>
                      <a:pt x="713381" y="2504911"/>
                      <a:pt x="714159" y="2492456"/>
                      <a:pt x="707932" y="2482336"/>
                    </a:cubicBezTo>
                    <a:cubicBezTo>
                      <a:pt x="707932" y="2479222"/>
                      <a:pt x="707153" y="2476108"/>
                      <a:pt x="707153" y="2472995"/>
                    </a:cubicBezTo>
                    <a:cubicBezTo>
                      <a:pt x="702483" y="2462097"/>
                      <a:pt x="703261" y="2449642"/>
                      <a:pt x="695477" y="2440301"/>
                    </a:cubicBezTo>
                    <a:cubicBezTo>
                      <a:pt x="690028" y="2433295"/>
                      <a:pt x="693920" y="2422397"/>
                      <a:pt x="686136" y="2416169"/>
                    </a:cubicBezTo>
                    <a:cubicBezTo>
                      <a:pt x="683800" y="2408385"/>
                      <a:pt x="681465" y="2400601"/>
                      <a:pt x="675238" y="2394373"/>
                    </a:cubicBezTo>
                    <a:cubicBezTo>
                      <a:pt x="669010" y="2389702"/>
                      <a:pt x="669788" y="2382696"/>
                      <a:pt x="669788" y="2376469"/>
                    </a:cubicBezTo>
                    <a:cubicBezTo>
                      <a:pt x="669788" y="2367906"/>
                      <a:pt x="670567" y="2358565"/>
                      <a:pt x="662783" y="2352338"/>
                    </a:cubicBezTo>
                    <a:cubicBezTo>
                      <a:pt x="658112" y="2344553"/>
                      <a:pt x="657333" y="2335990"/>
                      <a:pt x="654220" y="2328206"/>
                    </a:cubicBezTo>
                    <a:cubicBezTo>
                      <a:pt x="646435" y="2299404"/>
                      <a:pt x="638651" y="2271380"/>
                      <a:pt x="630867" y="2242578"/>
                    </a:cubicBezTo>
                    <a:cubicBezTo>
                      <a:pt x="624639" y="2232459"/>
                      <a:pt x="627753" y="2218447"/>
                      <a:pt x="619969" y="2209106"/>
                    </a:cubicBezTo>
                    <a:lnTo>
                      <a:pt x="619969" y="2209106"/>
                    </a:lnTo>
                    <a:cubicBezTo>
                      <a:pt x="614520" y="2198986"/>
                      <a:pt x="618412" y="2184975"/>
                      <a:pt x="609071" y="2175633"/>
                    </a:cubicBezTo>
                    <a:lnTo>
                      <a:pt x="609071" y="2175633"/>
                    </a:lnTo>
                    <a:cubicBezTo>
                      <a:pt x="603622" y="2166292"/>
                      <a:pt x="607514" y="2153058"/>
                      <a:pt x="597394" y="2145274"/>
                    </a:cubicBezTo>
                    <a:cubicBezTo>
                      <a:pt x="595837" y="2142939"/>
                      <a:pt x="595059" y="2141382"/>
                      <a:pt x="594280" y="2139047"/>
                    </a:cubicBezTo>
                    <a:cubicBezTo>
                      <a:pt x="592724" y="2129705"/>
                      <a:pt x="589610" y="2121143"/>
                      <a:pt x="584161" y="2112580"/>
                    </a:cubicBezTo>
                    <a:cubicBezTo>
                      <a:pt x="580269" y="2106352"/>
                      <a:pt x="580269" y="2098568"/>
                      <a:pt x="577155" y="2092341"/>
                    </a:cubicBezTo>
                    <a:cubicBezTo>
                      <a:pt x="577933" y="2090784"/>
                      <a:pt x="577933" y="2089227"/>
                      <a:pt x="576376" y="2087670"/>
                    </a:cubicBezTo>
                    <a:cubicBezTo>
                      <a:pt x="568592" y="2078329"/>
                      <a:pt x="572484" y="2064317"/>
                      <a:pt x="565478" y="2054976"/>
                    </a:cubicBezTo>
                    <a:cubicBezTo>
                      <a:pt x="566257" y="2039407"/>
                      <a:pt x="552245" y="2027731"/>
                      <a:pt x="553802" y="2011384"/>
                    </a:cubicBezTo>
                    <a:cubicBezTo>
                      <a:pt x="549910" y="2000486"/>
                      <a:pt x="549131" y="1988809"/>
                      <a:pt x="540568" y="1980247"/>
                    </a:cubicBezTo>
                    <a:cubicBezTo>
                      <a:pt x="539012" y="1977133"/>
                      <a:pt x="538233" y="1973240"/>
                      <a:pt x="538233" y="1969348"/>
                    </a:cubicBezTo>
                    <a:cubicBezTo>
                      <a:pt x="539012" y="1960007"/>
                      <a:pt x="534341" y="1953001"/>
                      <a:pt x="528892" y="1945995"/>
                    </a:cubicBezTo>
                    <a:cubicBezTo>
                      <a:pt x="528114" y="1943660"/>
                      <a:pt x="527335" y="1941325"/>
                      <a:pt x="527335" y="1938989"/>
                    </a:cubicBezTo>
                    <a:cubicBezTo>
                      <a:pt x="527335" y="1929648"/>
                      <a:pt x="528114" y="1919528"/>
                      <a:pt x="519551" y="1913301"/>
                    </a:cubicBezTo>
                    <a:cubicBezTo>
                      <a:pt x="517994" y="1910966"/>
                      <a:pt x="517215" y="1908631"/>
                      <a:pt x="517215" y="1906295"/>
                    </a:cubicBezTo>
                    <a:cubicBezTo>
                      <a:pt x="517215" y="1896175"/>
                      <a:pt x="516437" y="1886834"/>
                      <a:pt x="508653" y="1879828"/>
                    </a:cubicBezTo>
                    <a:cubicBezTo>
                      <a:pt x="507874" y="1877493"/>
                      <a:pt x="506317" y="1875158"/>
                      <a:pt x="506317" y="1872822"/>
                    </a:cubicBezTo>
                    <a:cubicBezTo>
                      <a:pt x="504761" y="1863481"/>
                      <a:pt x="508653" y="1853361"/>
                      <a:pt x="500090" y="1845577"/>
                    </a:cubicBezTo>
                    <a:cubicBezTo>
                      <a:pt x="496976" y="1838572"/>
                      <a:pt x="493084" y="1830787"/>
                      <a:pt x="489970" y="1823781"/>
                    </a:cubicBezTo>
                    <a:cubicBezTo>
                      <a:pt x="485300" y="1819111"/>
                      <a:pt x="486078" y="1812105"/>
                      <a:pt x="483743" y="1805877"/>
                    </a:cubicBezTo>
                    <a:cubicBezTo>
                      <a:pt x="482964" y="1797315"/>
                      <a:pt x="482964" y="1787973"/>
                      <a:pt x="478294" y="1780189"/>
                    </a:cubicBezTo>
                    <a:cubicBezTo>
                      <a:pt x="471288" y="1758393"/>
                      <a:pt x="463503" y="1736596"/>
                      <a:pt x="456498" y="1714022"/>
                    </a:cubicBezTo>
                    <a:cubicBezTo>
                      <a:pt x="453384" y="1710130"/>
                      <a:pt x="454162" y="1703903"/>
                      <a:pt x="451827" y="1699232"/>
                    </a:cubicBezTo>
                    <a:cubicBezTo>
                      <a:pt x="450270" y="1689112"/>
                      <a:pt x="451827" y="1678993"/>
                      <a:pt x="444821" y="1670430"/>
                    </a:cubicBezTo>
                    <a:lnTo>
                      <a:pt x="444043" y="1670430"/>
                    </a:lnTo>
                    <a:cubicBezTo>
                      <a:pt x="440150" y="1663424"/>
                      <a:pt x="440150" y="1654083"/>
                      <a:pt x="434702" y="1647077"/>
                    </a:cubicBezTo>
                    <a:lnTo>
                      <a:pt x="433923" y="1647855"/>
                    </a:lnTo>
                    <a:cubicBezTo>
                      <a:pt x="430031" y="1643963"/>
                      <a:pt x="430809" y="1637736"/>
                      <a:pt x="429252" y="1633065"/>
                    </a:cubicBezTo>
                    <a:cubicBezTo>
                      <a:pt x="427695" y="1622945"/>
                      <a:pt x="428474" y="1612826"/>
                      <a:pt x="423025" y="1603484"/>
                    </a:cubicBezTo>
                    <a:cubicBezTo>
                      <a:pt x="412905" y="1586359"/>
                      <a:pt x="414462" y="1564563"/>
                      <a:pt x="402007" y="1548216"/>
                    </a:cubicBezTo>
                    <a:cubicBezTo>
                      <a:pt x="395001" y="1538096"/>
                      <a:pt x="397337" y="1524863"/>
                      <a:pt x="391109" y="1513965"/>
                    </a:cubicBezTo>
                    <a:cubicBezTo>
                      <a:pt x="392666" y="1495282"/>
                      <a:pt x="377876" y="1479713"/>
                      <a:pt x="378654" y="1461031"/>
                    </a:cubicBezTo>
                    <a:cubicBezTo>
                      <a:pt x="371648" y="1444684"/>
                      <a:pt x="372427" y="1432229"/>
                      <a:pt x="365421" y="142211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p:sp>
          <p:nvSpPr>
            <p:cNvPr id="9" name="Freeform: Shape 56">
              <a:extLst>
                <a:ext uri="{FF2B5EF4-FFF2-40B4-BE49-F238E27FC236}">
                  <a16:creationId xmlns:a16="http://schemas.microsoft.com/office/drawing/2014/main" id="{B877B77B-6EFA-4DF2-8E5B-45144B971624}"/>
                </a:ext>
              </a:extLst>
            </p:cNvPr>
            <p:cNvSpPr/>
            <p:nvPr/>
          </p:nvSpPr>
          <p:spPr>
            <a:xfrm>
              <a:off x="3895126" y="3986949"/>
              <a:ext cx="1115695" cy="1764664"/>
            </a:xfrm>
            <a:custGeom>
              <a:avLst/>
              <a:gdLst>
                <a:gd name="connsiteX0" fmla="*/ 502892 w 1115695"/>
                <a:gd name="connsiteY0" fmla="*/ 913254 h 1764664"/>
                <a:gd name="connsiteX1" fmla="*/ 479251 w 1115695"/>
                <a:gd name="connsiteY1" fmla="*/ 947385 h 1764664"/>
                <a:gd name="connsiteX2" fmla="*/ 524186 w 1115695"/>
                <a:gd name="connsiteY2" fmla="*/ 944411 h 1764664"/>
                <a:gd name="connsiteX3" fmla="*/ 502892 w 1115695"/>
                <a:gd name="connsiteY3" fmla="*/ 913254 h 1764664"/>
                <a:gd name="connsiteX4" fmla="*/ 296068 w 1115695"/>
                <a:gd name="connsiteY4" fmla="*/ 857673 h 1764664"/>
                <a:gd name="connsiteX5" fmla="*/ 345386 w 1115695"/>
                <a:gd name="connsiteY5" fmla="*/ 908713 h 1764664"/>
                <a:gd name="connsiteX6" fmla="*/ 296068 w 1115695"/>
                <a:gd name="connsiteY6" fmla="*/ 857673 h 1764664"/>
                <a:gd name="connsiteX7" fmla="*/ 701732 w 1115695"/>
                <a:gd name="connsiteY7" fmla="*/ 834970 h 1764664"/>
                <a:gd name="connsiteX8" fmla="*/ 652883 w 1115695"/>
                <a:gd name="connsiteY8" fmla="*/ 859551 h 1764664"/>
                <a:gd name="connsiteX9" fmla="*/ 650535 w 1115695"/>
                <a:gd name="connsiteY9" fmla="*/ 901981 h 1764664"/>
                <a:gd name="connsiteX10" fmla="*/ 701732 w 1115695"/>
                <a:gd name="connsiteY10" fmla="*/ 834970 h 1764664"/>
                <a:gd name="connsiteX11" fmla="*/ 424139 w 1115695"/>
                <a:gd name="connsiteY11" fmla="*/ 0 h 1764664"/>
                <a:gd name="connsiteX12" fmla="*/ 447805 w 1115695"/>
                <a:gd name="connsiteY12" fmla="*/ 0 h 1764664"/>
                <a:gd name="connsiteX13" fmla="*/ 317292 w 1115695"/>
                <a:gd name="connsiteY13" fmla="*/ 124575 h 1764664"/>
                <a:gd name="connsiteX14" fmla="*/ 306034 w 1115695"/>
                <a:gd name="connsiteY14" fmla="*/ 128488 h 1764664"/>
                <a:gd name="connsiteX15" fmla="*/ 129324 w 1115695"/>
                <a:gd name="connsiteY15" fmla="*/ 366053 h 1764664"/>
                <a:gd name="connsiteX16" fmla="*/ 257239 w 1115695"/>
                <a:gd name="connsiteY16" fmla="*/ 730540 h 1764664"/>
                <a:gd name="connsiteX17" fmla="*/ 424139 w 1115695"/>
                <a:gd name="connsiteY17" fmla="*/ 702985 h 1764664"/>
                <a:gd name="connsiteX18" fmla="*/ 509312 w 1115695"/>
                <a:gd name="connsiteY18" fmla="*/ 721146 h 1764664"/>
                <a:gd name="connsiteX19" fmla="*/ 543287 w 1115695"/>
                <a:gd name="connsiteY19" fmla="*/ 710187 h 1764664"/>
                <a:gd name="connsiteX20" fmla="*/ 709091 w 1115695"/>
                <a:gd name="connsiteY20" fmla="*/ 698601 h 1764664"/>
                <a:gd name="connsiteX21" fmla="*/ 741030 w 1115695"/>
                <a:gd name="connsiteY21" fmla="*/ 693747 h 1764664"/>
                <a:gd name="connsiteX22" fmla="*/ 831996 w 1115695"/>
                <a:gd name="connsiteY22" fmla="*/ 373255 h 1764664"/>
                <a:gd name="connsiteX23" fmla="*/ 617506 w 1115695"/>
                <a:gd name="connsiteY23" fmla="*/ 112095 h 1764664"/>
                <a:gd name="connsiteX24" fmla="*/ 591486 w 1115695"/>
                <a:gd name="connsiteY24" fmla="*/ 104278 h 1764664"/>
                <a:gd name="connsiteX25" fmla="*/ 659162 w 1115695"/>
                <a:gd name="connsiteY25" fmla="*/ 39680 h 1764664"/>
                <a:gd name="connsiteX26" fmla="*/ 707838 w 1115695"/>
                <a:gd name="connsiteY26" fmla="*/ 62157 h 1764664"/>
                <a:gd name="connsiteX27" fmla="*/ 923431 w 1115695"/>
                <a:gd name="connsiteY27" fmla="*/ 496473 h 1764664"/>
                <a:gd name="connsiteX28" fmla="*/ 795046 w 1115695"/>
                <a:gd name="connsiteY28" fmla="*/ 761854 h 1764664"/>
                <a:gd name="connsiteX29" fmla="*/ 785026 w 1115695"/>
                <a:gd name="connsiteY29" fmla="*/ 797238 h 1764664"/>
                <a:gd name="connsiteX30" fmla="*/ 726157 w 1115695"/>
                <a:gd name="connsiteY30" fmla="*/ 962103 h 1764664"/>
                <a:gd name="connsiteX31" fmla="*/ 884133 w 1115695"/>
                <a:gd name="connsiteY31" fmla="*/ 1412702 h 1764664"/>
                <a:gd name="connsiteX32" fmla="*/ 1036315 w 1115695"/>
                <a:gd name="connsiteY32" fmla="*/ 1359312 h 1764664"/>
                <a:gd name="connsiteX33" fmla="*/ 1049154 w 1115695"/>
                <a:gd name="connsiteY33" fmla="*/ 1392974 h 1764664"/>
                <a:gd name="connsiteX34" fmla="*/ 958971 w 1115695"/>
                <a:gd name="connsiteY34" fmla="*/ 1425697 h 1764664"/>
                <a:gd name="connsiteX35" fmla="*/ 967583 w 1115695"/>
                <a:gd name="connsiteY35" fmla="*/ 1453565 h 1764664"/>
                <a:gd name="connsiteX36" fmla="*/ 1043831 w 1115695"/>
                <a:gd name="connsiteY36" fmla="*/ 1427889 h 1764664"/>
                <a:gd name="connsiteX37" fmla="*/ 1055886 w 1115695"/>
                <a:gd name="connsiteY37" fmla="*/ 1462960 h 1764664"/>
                <a:gd name="connsiteX38" fmla="*/ 980891 w 1115695"/>
                <a:gd name="connsiteY38" fmla="*/ 1490515 h 1764664"/>
                <a:gd name="connsiteX39" fmla="*/ 990128 w 1115695"/>
                <a:gd name="connsiteY39" fmla="*/ 1516349 h 1764664"/>
                <a:gd name="connsiteX40" fmla="*/ 1080937 w 1115695"/>
                <a:gd name="connsiteY40" fmla="*/ 1485662 h 1764664"/>
                <a:gd name="connsiteX41" fmla="*/ 1093775 w 1115695"/>
                <a:gd name="connsiteY41" fmla="*/ 1520576 h 1764664"/>
                <a:gd name="connsiteX42" fmla="*/ 1002967 w 1115695"/>
                <a:gd name="connsiteY42" fmla="*/ 1553768 h 1764664"/>
                <a:gd name="connsiteX43" fmla="*/ 1013144 w 1115695"/>
                <a:gd name="connsiteY43" fmla="*/ 1582733 h 1764664"/>
                <a:gd name="connsiteX44" fmla="*/ 1102700 w 1115695"/>
                <a:gd name="connsiteY44" fmla="*/ 1552359 h 1764664"/>
                <a:gd name="connsiteX45" fmla="*/ 1115695 w 1115695"/>
                <a:gd name="connsiteY45" fmla="*/ 1582890 h 1764664"/>
                <a:gd name="connsiteX46" fmla="*/ 881627 w 1115695"/>
                <a:gd name="connsiteY46" fmla="*/ 1665087 h 1764664"/>
                <a:gd name="connsiteX47" fmla="*/ 802092 w 1115695"/>
                <a:gd name="connsiteY47" fmla="*/ 1438065 h 1764664"/>
                <a:gd name="connsiteX48" fmla="*/ 654136 w 1115695"/>
                <a:gd name="connsiteY48" fmla="*/ 1015648 h 1764664"/>
                <a:gd name="connsiteX49" fmla="*/ 625328 w 1115695"/>
                <a:gd name="connsiteY49" fmla="*/ 986684 h 1764664"/>
                <a:gd name="connsiteX50" fmla="*/ 579454 w 1115695"/>
                <a:gd name="connsiteY50" fmla="*/ 1009386 h 1764664"/>
                <a:gd name="connsiteX51" fmla="*/ 581019 w 1115695"/>
                <a:gd name="connsiteY51" fmla="*/ 1028174 h 1764664"/>
                <a:gd name="connsiteX52" fmla="*/ 750268 w 1115695"/>
                <a:gd name="connsiteY52" fmla="*/ 1695931 h 1764664"/>
                <a:gd name="connsiteX53" fmla="*/ 749485 w 1115695"/>
                <a:gd name="connsiteY53" fmla="*/ 1704855 h 1764664"/>
                <a:gd name="connsiteX54" fmla="*/ 516044 w 1115695"/>
                <a:gd name="connsiteY54" fmla="*/ 1764664 h 1764664"/>
                <a:gd name="connsiteX55" fmla="*/ 529509 w 1115695"/>
                <a:gd name="connsiteY55" fmla="*/ 1727244 h 1764664"/>
                <a:gd name="connsiteX56" fmla="*/ 596676 w 1115695"/>
                <a:gd name="connsiteY56" fmla="*/ 1708456 h 1764664"/>
                <a:gd name="connsiteX57" fmla="*/ 590100 w 1115695"/>
                <a:gd name="connsiteY57" fmla="*/ 1678865 h 1764664"/>
                <a:gd name="connsiteX58" fmla="*/ 496317 w 1115695"/>
                <a:gd name="connsiteY58" fmla="*/ 1701724 h 1764664"/>
                <a:gd name="connsiteX59" fmla="*/ 486766 w 1115695"/>
                <a:gd name="connsiteY59" fmla="*/ 1665713 h 1764664"/>
                <a:gd name="connsiteX60" fmla="*/ 578201 w 1115695"/>
                <a:gd name="connsiteY60" fmla="*/ 1641289 h 1764664"/>
                <a:gd name="connsiteX61" fmla="*/ 574443 w 1115695"/>
                <a:gd name="connsiteY61" fmla="*/ 1614360 h 1764664"/>
                <a:gd name="connsiteX62" fmla="*/ 495377 w 1115695"/>
                <a:gd name="connsiteY62" fmla="*/ 1632678 h 1764664"/>
                <a:gd name="connsiteX63" fmla="*/ 485357 w 1115695"/>
                <a:gd name="connsiteY63" fmla="*/ 1597450 h 1764664"/>
                <a:gd name="connsiteX64" fmla="*/ 541564 w 1115695"/>
                <a:gd name="connsiteY64" fmla="*/ 1582107 h 1764664"/>
                <a:gd name="connsiteX65" fmla="*/ 553620 w 1115695"/>
                <a:gd name="connsiteY65" fmla="*/ 1548288 h 1764664"/>
                <a:gd name="connsiteX66" fmla="*/ 464064 w 1115695"/>
                <a:gd name="connsiteY66" fmla="*/ 1570521 h 1764664"/>
                <a:gd name="connsiteX67" fmla="*/ 453730 w 1115695"/>
                <a:gd name="connsiteY67" fmla="*/ 1535920 h 1764664"/>
                <a:gd name="connsiteX68" fmla="*/ 581959 w 1115695"/>
                <a:gd name="connsiteY68" fmla="*/ 1503510 h 1764664"/>
                <a:gd name="connsiteX69" fmla="*/ 604191 w 1115695"/>
                <a:gd name="connsiteY69" fmla="*/ 1466091 h 1764664"/>
                <a:gd name="connsiteX70" fmla="*/ 499605 w 1115695"/>
                <a:gd name="connsiteY70" fmla="*/ 1054634 h 1764664"/>
                <a:gd name="connsiteX71" fmla="*/ 471892 w 1115695"/>
                <a:gd name="connsiteY71" fmla="*/ 1027547 h 1764664"/>
                <a:gd name="connsiteX72" fmla="*/ 408796 w 1115695"/>
                <a:gd name="connsiteY72" fmla="*/ 1002027 h 1764664"/>
                <a:gd name="connsiteX73" fmla="*/ 374038 w 1115695"/>
                <a:gd name="connsiteY73" fmla="*/ 1016431 h 1764664"/>
                <a:gd name="connsiteX74" fmla="*/ 312194 w 1115695"/>
                <a:gd name="connsiteY74" fmla="*/ 1338802 h 1764664"/>
                <a:gd name="connsiteX75" fmla="*/ 242522 w 1115695"/>
                <a:gd name="connsiteY75" fmla="*/ 1701567 h 1764664"/>
                <a:gd name="connsiteX76" fmla="*/ 102708 w 1115695"/>
                <a:gd name="connsiteY76" fmla="*/ 1675107 h 1764664"/>
                <a:gd name="connsiteX77" fmla="*/ 0 w 1115695"/>
                <a:gd name="connsiteY77" fmla="*/ 1657259 h 1764664"/>
                <a:gd name="connsiteX78" fmla="*/ 0 w 1115695"/>
                <a:gd name="connsiteY78" fmla="*/ 1636749 h 1764664"/>
                <a:gd name="connsiteX79" fmla="*/ 22232 w 1115695"/>
                <a:gd name="connsiteY79" fmla="*/ 1625163 h 1764664"/>
                <a:gd name="connsiteX80" fmla="*/ 100203 w 1115695"/>
                <a:gd name="connsiteY80" fmla="*/ 1639254 h 1764664"/>
                <a:gd name="connsiteX81" fmla="*/ 105996 w 1115695"/>
                <a:gd name="connsiteY81" fmla="*/ 1609349 h 1764664"/>
                <a:gd name="connsiteX82" fmla="*/ 12369 w 1115695"/>
                <a:gd name="connsiteY82" fmla="*/ 1590561 h 1764664"/>
                <a:gd name="connsiteX83" fmla="*/ 18631 w 1115695"/>
                <a:gd name="connsiteY83" fmla="*/ 1553925 h 1764664"/>
                <a:gd name="connsiteX84" fmla="*/ 113354 w 1115695"/>
                <a:gd name="connsiteY84" fmla="*/ 1570677 h 1764664"/>
                <a:gd name="connsiteX85" fmla="*/ 118834 w 1115695"/>
                <a:gd name="connsiteY85" fmla="*/ 1544218 h 1764664"/>
                <a:gd name="connsiteX86" fmla="*/ 40081 w 1115695"/>
                <a:gd name="connsiteY86" fmla="*/ 1526995 h 1764664"/>
                <a:gd name="connsiteX87" fmla="*/ 47753 w 1115695"/>
                <a:gd name="connsiteY87" fmla="*/ 1491298 h 1764664"/>
                <a:gd name="connsiteX88" fmla="*/ 126193 w 1115695"/>
                <a:gd name="connsiteY88" fmla="*/ 1504919 h 1764664"/>
                <a:gd name="connsiteX89" fmla="*/ 131203 w 1115695"/>
                <a:gd name="connsiteY89" fmla="*/ 1477364 h 1764664"/>
                <a:gd name="connsiteX90" fmla="*/ 36793 w 1115695"/>
                <a:gd name="connsiteY90" fmla="*/ 1457010 h 1764664"/>
                <a:gd name="connsiteX91" fmla="*/ 44465 w 1115695"/>
                <a:gd name="connsiteY91" fmla="*/ 1422409 h 1764664"/>
                <a:gd name="connsiteX92" fmla="*/ 201971 w 1115695"/>
                <a:gd name="connsiteY92" fmla="*/ 1452313 h 1764664"/>
                <a:gd name="connsiteX93" fmla="*/ 214496 w 1115695"/>
                <a:gd name="connsiteY93" fmla="*/ 1393601 h 1764664"/>
                <a:gd name="connsiteX94" fmla="*/ 288709 w 1115695"/>
                <a:gd name="connsiteY94" fmla="*/ 1006568 h 1764664"/>
                <a:gd name="connsiteX95" fmla="*/ 273835 w 1115695"/>
                <a:gd name="connsiteY95" fmla="*/ 969305 h 1764664"/>
                <a:gd name="connsiteX96" fmla="*/ 210895 w 1115695"/>
                <a:gd name="connsiteY96" fmla="*/ 825107 h 1764664"/>
                <a:gd name="connsiteX97" fmla="*/ 197118 w 1115695"/>
                <a:gd name="connsiteY97" fmla="*/ 792071 h 1764664"/>
                <a:gd name="connsiteX98" fmla="*/ 40864 w 1115695"/>
                <a:gd name="connsiteY98" fmla="*/ 375604 h 1764664"/>
                <a:gd name="connsiteX99" fmla="*/ 298416 w 1115695"/>
                <a:gd name="connsiteY99" fmla="*/ 38515 h 1764664"/>
                <a:gd name="connsiteX100" fmla="*/ 424139 w 1115695"/>
                <a:gd name="connsiteY100" fmla="*/ 0 h 176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1115695" h="1764664">
                  <a:moveTo>
                    <a:pt x="502892" y="913254"/>
                  </a:moveTo>
                  <a:cubicBezTo>
                    <a:pt x="495690" y="923900"/>
                    <a:pt x="489115" y="933294"/>
                    <a:pt x="479251" y="947385"/>
                  </a:cubicBezTo>
                  <a:cubicBezTo>
                    <a:pt x="495847" y="946289"/>
                    <a:pt x="507903" y="945506"/>
                    <a:pt x="524186" y="944411"/>
                  </a:cubicBezTo>
                  <a:cubicBezTo>
                    <a:pt x="515574" y="931729"/>
                    <a:pt x="509625" y="923117"/>
                    <a:pt x="502892" y="913254"/>
                  </a:cubicBezTo>
                  <a:close/>
                  <a:moveTo>
                    <a:pt x="296068" y="857673"/>
                  </a:moveTo>
                  <a:cubicBezTo>
                    <a:pt x="300608" y="888986"/>
                    <a:pt x="315952" y="904956"/>
                    <a:pt x="345386" y="908713"/>
                  </a:cubicBezTo>
                  <a:cubicBezTo>
                    <a:pt x="340689" y="867380"/>
                    <a:pt x="340689" y="867380"/>
                    <a:pt x="296068" y="857673"/>
                  </a:cubicBezTo>
                  <a:close/>
                  <a:moveTo>
                    <a:pt x="701732" y="834970"/>
                  </a:moveTo>
                  <a:cubicBezTo>
                    <a:pt x="685293" y="843268"/>
                    <a:pt x="668853" y="851566"/>
                    <a:pt x="652883" y="859551"/>
                  </a:cubicBezTo>
                  <a:cubicBezTo>
                    <a:pt x="652257" y="873486"/>
                    <a:pt x="651474" y="886637"/>
                    <a:pt x="650535" y="901981"/>
                  </a:cubicBezTo>
                  <a:cubicBezTo>
                    <a:pt x="689050" y="892900"/>
                    <a:pt x="708778" y="866440"/>
                    <a:pt x="701732" y="834970"/>
                  </a:cubicBezTo>
                  <a:close/>
                  <a:moveTo>
                    <a:pt x="424139" y="0"/>
                  </a:moveTo>
                  <a:lnTo>
                    <a:pt x="447805" y="0"/>
                  </a:lnTo>
                  <a:lnTo>
                    <a:pt x="317292" y="124575"/>
                  </a:lnTo>
                  <a:lnTo>
                    <a:pt x="306034" y="128488"/>
                  </a:lnTo>
                  <a:cubicBezTo>
                    <a:pt x="214898" y="175091"/>
                    <a:pt x="154453" y="255556"/>
                    <a:pt x="129324" y="366053"/>
                  </a:cubicBezTo>
                  <a:cubicBezTo>
                    <a:pt x="96132" y="511190"/>
                    <a:pt x="143885" y="633469"/>
                    <a:pt x="257239" y="730540"/>
                  </a:cubicBezTo>
                  <a:cubicBezTo>
                    <a:pt x="308437" y="687954"/>
                    <a:pt x="365114" y="674490"/>
                    <a:pt x="424139" y="702985"/>
                  </a:cubicBezTo>
                  <a:cubicBezTo>
                    <a:pt x="452478" y="716606"/>
                    <a:pt x="478625" y="726157"/>
                    <a:pt x="509312" y="721146"/>
                  </a:cubicBezTo>
                  <a:cubicBezTo>
                    <a:pt x="521054" y="719268"/>
                    <a:pt x="533893" y="716606"/>
                    <a:pt x="543287" y="710187"/>
                  </a:cubicBezTo>
                  <a:cubicBezTo>
                    <a:pt x="596676" y="673863"/>
                    <a:pt x="651944" y="668540"/>
                    <a:pt x="709091" y="698601"/>
                  </a:cubicBezTo>
                  <a:cubicBezTo>
                    <a:pt x="723182" y="705959"/>
                    <a:pt x="730541" y="705333"/>
                    <a:pt x="741030" y="693747"/>
                  </a:cubicBezTo>
                  <a:cubicBezTo>
                    <a:pt x="824637" y="601843"/>
                    <a:pt x="855794" y="493811"/>
                    <a:pt x="831996" y="373255"/>
                  </a:cubicBezTo>
                  <a:cubicBezTo>
                    <a:pt x="807826" y="251035"/>
                    <a:pt x="724454" y="156031"/>
                    <a:pt x="617506" y="112095"/>
                  </a:cubicBezTo>
                  <a:lnTo>
                    <a:pt x="591486" y="104278"/>
                  </a:lnTo>
                  <a:lnTo>
                    <a:pt x="659162" y="39680"/>
                  </a:lnTo>
                  <a:lnTo>
                    <a:pt x="707838" y="62157"/>
                  </a:lnTo>
                  <a:cubicBezTo>
                    <a:pt x="866910" y="163612"/>
                    <a:pt x="939401" y="309846"/>
                    <a:pt x="923431" y="496473"/>
                  </a:cubicBezTo>
                  <a:cubicBezTo>
                    <a:pt x="914506" y="599337"/>
                    <a:pt x="868632" y="688424"/>
                    <a:pt x="795046" y="761854"/>
                  </a:cubicBezTo>
                  <a:cubicBezTo>
                    <a:pt x="784243" y="772657"/>
                    <a:pt x="780798" y="781425"/>
                    <a:pt x="785026" y="797238"/>
                  </a:cubicBezTo>
                  <a:cubicBezTo>
                    <a:pt x="801152" y="856733"/>
                    <a:pt x="782364" y="907461"/>
                    <a:pt x="726157" y="962103"/>
                  </a:cubicBezTo>
                  <a:cubicBezTo>
                    <a:pt x="778450" y="1111467"/>
                    <a:pt x="831056" y="1261302"/>
                    <a:pt x="884133" y="1412702"/>
                  </a:cubicBezTo>
                  <a:cubicBezTo>
                    <a:pt x="935956" y="1394540"/>
                    <a:pt x="985118" y="1377318"/>
                    <a:pt x="1036315" y="1359312"/>
                  </a:cubicBezTo>
                  <a:cubicBezTo>
                    <a:pt x="1040699" y="1370742"/>
                    <a:pt x="1044457" y="1380762"/>
                    <a:pt x="1049154" y="1392974"/>
                  </a:cubicBezTo>
                  <a:cubicBezTo>
                    <a:pt x="1018623" y="1404090"/>
                    <a:pt x="989502" y="1414580"/>
                    <a:pt x="958971" y="1425697"/>
                  </a:cubicBezTo>
                  <a:cubicBezTo>
                    <a:pt x="961946" y="1435560"/>
                    <a:pt x="964451" y="1443389"/>
                    <a:pt x="967583" y="1453565"/>
                  </a:cubicBezTo>
                  <a:cubicBezTo>
                    <a:pt x="993260" y="1444954"/>
                    <a:pt x="1017684" y="1436813"/>
                    <a:pt x="1043831" y="1427889"/>
                  </a:cubicBezTo>
                  <a:cubicBezTo>
                    <a:pt x="1047901" y="1439631"/>
                    <a:pt x="1051659" y="1450434"/>
                    <a:pt x="1055886" y="1462960"/>
                  </a:cubicBezTo>
                  <a:cubicBezTo>
                    <a:pt x="1030366" y="1472354"/>
                    <a:pt x="1006724" y="1481121"/>
                    <a:pt x="980891" y="1490515"/>
                  </a:cubicBezTo>
                  <a:cubicBezTo>
                    <a:pt x="984022" y="1499126"/>
                    <a:pt x="986684" y="1506642"/>
                    <a:pt x="990128" y="1516349"/>
                  </a:cubicBezTo>
                  <a:cubicBezTo>
                    <a:pt x="1020502" y="1506015"/>
                    <a:pt x="1049154" y="1496308"/>
                    <a:pt x="1080937" y="1485662"/>
                  </a:cubicBezTo>
                  <a:cubicBezTo>
                    <a:pt x="1085321" y="1497717"/>
                    <a:pt x="1089235" y="1508364"/>
                    <a:pt x="1093775" y="1520576"/>
                  </a:cubicBezTo>
                  <a:cubicBezTo>
                    <a:pt x="1062932" y="1531849"/>
                    <a:pt x="1033810" y="1542495"/>
                    <a:pt x="1002967" y="1553768"/>
                  </a:cubicBezTo>
                  <a:cubicBezTo>
                    <a:pt x="1006255" y="1563006"/>
                    <a:pt x="1009229" y="1571460"/>
                    <a:pt x="1013144" y="1582733"/>
                  </a:cubicBezTo>
                  <a:cubicBezTo>
                    <a:pt x="1043048" y="1572556"/>
                    <a:pt x="1071543" y="1562849"/>
                    <a:pt x="1102700" y="1552359"/>
                  </a:cubicBezTo>
                  <a:cubicBezTo>
                    <a:pt x="1106927" y="1562379"/>
                    <a:pt x="1110998" y="1571930"/>
                    <a:pt x="1115695" y="1582890"/>
                  </a:cubicBezTo>
                  <a:cubicBezTo>
                    <a:pt x="1036785" y="1610602"/>
                    <a:pt x="960224" y="1637531"/>
                    <a:pt x="881627" y="1665087"/>
                  </a:cubicBezTo>
                  <a:cubicBezTo>
                    <a:pt x="854698" y="1588056"/>
                    <a:pt x="828395" y="1513061"/>
                    <a:pt x="802092" y="1438065"/>
                  </a:cubicBezTo>
                  <a:cubicBezTo>
                    <a:pt x="752773" y="1297312"/>
                    <a:pt x="703298" y="1156559"/>
                    <a:pt x="654136" y="1015648"/>
                  </a:cubicBezTo>
                  <a:cubicBezTo>
                    <a:pt x="649126" y="1001244"/>
                    <a:pt x="646151" y="988406"/>
                    <a:pt x="625328" y="986684"/>
                  </a:cubicBezTo>
                  <a:cubicBezTo>
                    <a:pt x="603721" y="984961"/>
                    <a:pt x="592762" y="998739"/>
                    <a:pt x="579454" y="1009386"/>
                  </a:cubicBezTo>
                  <a:cubicBezTo>
                    <a:pt x="576635" y="1011578"/>
                    <a:pt x="579454" y="1021911"/>
                    <a:pt x="581019" y="1028174"/>
                  </a:cubicBezTo>
                  <a:cubicBezTo>
                    <a:pt x="637383" y="1250812"/>
                    <a:pt x="693904" y="1473293"/>
                    <a:pt x="750268" y="1695931"/>
                  </a:cubicBezTo>
                  <a:cubicBezTo>
                    <a:pt x="750581" y="1697496"/>
                    <a:pt x="749955" y="1699219"/>
                    <a:pt x="749485" y="1704855"/>
                  </a:cubicBezTo>
                  <a:cubicBezTo>
                    <a:pt x="672454" y="1724583"/>
                    <a:pt x="594014" y="1744623"/>
                    <a:pt x="516044" y="1764664"/>
                  </a:cubicBezTo>
                  <a:cubicBezTo>
                    <a:pt x="500231" y="1735542"/>
                    <a:pt x="500387" y="1735229"/>
                    <a:pt x="529509" y="1727244"/>
                  </a:cubicBezTo>
                  <a:cubicBezTo>
                    <a:pt x="551428" y="1721138"/>
                    <a:pt x="573347" y="1715032"/>
                    <a:pt x="596676" y="1708456"/>
                  </a:cubicBezTo>
                  <a:cubicBezTo>
                    <a:pt x="594327" y="1697966"/>
                    <a:pt x="592292" y="1689198"/>
                    <a:pt x="590100" y="1678865"/>
                  </a:cubicBezTo>
                  <a:cubicBezTo>
                    <a:pt x="558161" y="1686693"/>
                    <a:pt x="528100" y="1694052"/>
                    <a:pt x="496317" y="1701724"/>
                  </a:cubicBezTo>
                  <a:cubicBezTo>
                    <a:pt x="493029" y="1689512"/>
                    <a:pt x="490211" y="1678395"/>
                    <a:pt x="486766" y="1665713"/>
                  </a:cubicBezTo>
                  <a:cubicBezTo>
                    <a:pt x="517297" y="1657572"/>
                    <a:pt x="546575" y="1649744"/>
                    <a:pt x="578201" y="1641289"/>
                  </a:cubicBezTo>
                  <a:cubicBezTo>
                    <a:pt x="577105" y="1632991"/>
                    <a:pt x="576009" y="1625163"/>
                    <a:pt x="574443" y="1614360"/>
                  </a:cubicBezTo>
                  <a:cubicBezTo>
                    <a:pt x="547201" y="1620622"/>
                    <a:pt x="521994" y="1626415"/>
                    <a:pt x="495377" y="1632678"/>
                  </a:cubicBezTo>
                  <a:cubicBezTo>
                    <a:pt x="491933" y="1620622"/>
                    <a:pt x="488958" y="1610445"/>
                    <a:pt x="485357" y="1597450"/>
                  </a:cubicBezTo>
                  <a:cubicBezTo>
                    <a:pt x="504458" y="1592127"/>
                    <a:pt x="522620" y="1584768"/>
                    <a:pt x="541564" y="1582107"/>
                  </a:cubicBezTo>
                  <a:cubicBezTo>
                    <a:pt x="567711" y="1578662"/>
                    <a:pt x="565519" y="1567076"/>
                    <a:pt x="553620" y="1548288"/>
                  </a:cubicBezTo>
                  <a:cubicBezTo>
                    <a:pt x="524499" y="1555490"/>
                    <a:pt x="495064" y="1562849"/>
                    <a:pt x="464064" y="1570521"/>
                  </a:cubicBezTo>
                  <a:cubicBezTo>
                    <a:pt x="460776" y="1559405"/>
                    <a:pt x="457801" y="1549384"/>
                    <a:pt x="453730" y="1535920"/>
                  </a:cubicBezTo>
                  <a:cubicBezTo>
                    <a:pt x="497256" y="1524803"/>
                    <a:pt x="539216" y="1512748"/>
                    <a:pt x="581959" y="1503510"/>
                  </a:cubicBezTo>
                  <a:cubicBezTo>
                    <a:pt x="605287" y="1498500"/>
                    <a:pt x="610767" y="1490828"/>
                    <a:pt x="604191" y="1466091"/>
                  </a:cubicBezTo>
                  <a:cubicBezTo>
                    <a:pt x="567868" y="1329252"/>
                    <a:pt x="533580" y="1191943"/>
                    <a:pt x="499605" y="1054634"/>
                  </a:cubicBezTo>
                  <a:cubicBezTo>
                    <a:pt x="495534" y="1038351"/>
                    <a:pt x="488332" y="1031775"/>
                    <a:pt x="471892" y="1027547"/>
                  </a:cubicBezTo>
                  <a:cubicBezTo>
                    <a:pt x="450129" y="1022068"/>
                    <a:pt x="429150" y="1011891"/>
                    <a:pt x="408796" y="1002027"/>
                  </a:cubicBezTo>
                  <a:cubicBezTo>
                    <a:pt x="388599" y="992163"/>
                    <a:pt x="378265" y="994982"/>
                    <a:pt x="374038" y="1016431"/>
                  </a:cubicBezTo>
                  <a:cubicBezTo>
                    <a:pt x="353215" y="1123836"/>
                    <a:pt x="332861" y="1231397"/>
                    <a:pt x="312194" y="1338802"/>
                  </a:cubicBezTo>
                  <a:cubicBezTo>
                    <a:pt x="289179" y="1458576"/>
                    <a:pt x="266164" y="1578349"/>
                    <a:pt x="242522" y="1701567"/>
                  </a:cubicBezTo>
                  <a:cubicBezTo>
                    <a:pt x="195082" y="1692486"/>
                    <a:pt x="148895" y="1683562"/>
                    <a:pt x="102708" y="1675107"/>
                  </a:cubicBezTo>
                  <a:cubicBezTo>
                    <a:pt x="68576" y="1668845"/>
                    <a:pt x="34288" y="1663208"/>
                    <a:pt x="0" y="1657259"/>
                  </a:cubicBezTo>
                  <a:cubicBezTo>
                    <a:pt x="0" y="1650370"/>
                    <a:pt x="0" y="1643638"/>
                    <a:pt x="0" y="1636749"/>
                  </a:cubicBezTo>
                  <a:cubicBezTo>
                    <a:pt x="3914" y="1626102"/>
                    <a:pt x="9081" y="1621718"/>
                    <a:pt x="22232" y="1625163"/>
                  </a:cubicBezTo>
                  <a:cubicBezTo>
                    <a:pt x="47283" y="1631582"/>
                    <a:pt x="73273" y="1634557"/>
                    <a:pt x="100203" y="1639254"/>
                  </a:cubicBezTo>
                  <a:cubicBezTo>
                    <a:pt x="102395" y="1627668"/>
                    <a:pt x="104117" y="1619057"/>
                    <a:pt x="105996" y="1609349"/>
                  </a:cubicBezTo>
                  <a:cubicBezTo>
                    <a:pt x="73117" y="1602774"/>
                    <a:pt x="42743" y="1596668"/>
                    <a:pt x="12369" y="1590561"/>
                  </a:cubicBezTo>
                  <a:cubicBezTo>
                    <a:pt x="14561" y="1577410"/>
                    <a:pt x="16440" y="1566763"/>
                    <a:pt x="18631" y="1553925"/>
                  </a:cubicBezTo>
                  <a:cubicBezTo>
                    <a:pt x="50414" y="1559561"/>
                    <a:pt x="80945" y="1565041"/>
                    <a:pt x="113354" y="1570677"/>
                  </a:cubicBezTo>
                  <a:cubicBezTo>
                    <a:pt x="115390" y="1561127"/>
                    <a:pt x="116955" y="1553299"/>
                    <a:pt x="118834" y="1544218"/>
                  </a:cubicBezTo>
                  <a:cubicBezTo>
                    <a:pt x="91748" y="1538268"/>
                    <a:pt x="67167" y="1532945"/>
                    <a:pt x="40081" y="1526995"/>
                  </a:cubicBezTo>
                  <a:cubicBezTo>
                    <a:pt x="42743" y="1514627"/>
                    <a:pt x="45091" y="1503510"/>
                    <a:pt x="47753" y="1491298"/>
                  </a:cubicBezTo>
                  <a:cubicBezTo>
                    <a:pt x="74682" y="1495995"/>
                    <a:pt x="99576" y="1500222"/>
                    <a:pt x="126193" y="1504919"/>
                  </a:cubicBezTo>
                  <a:cubicBezTo>
                    <a:pt x="127758" y="1495212"/>
                    <a:pt x="129324" y="1487384"/>
                    <a:pt x="131203" y="1477364"/>
                  </a:cubicBezTo>
                  <a:cubicBezTo>
                    <a:pt x="98794" y="1470318"/>
                    <a:pt x="67793" y="1463586"/>
                    <a:pt x="36793" y="1457010"/>
                  </a:cubicBezTo>
                  <a:cubicBezTo>
                    <a:pt x="39611" y="1444015"/>
                    <a:pt x="41960" y="1433682"/>
                    <a:pt x="44465" y="1422409"/>
                  </a:cubicBezTo>
                  <a:cubicBezTo>
                    <a:pt x="97854" y="1432586"/>
                    <a:pt x="149208" y="1442293"/>
                    <a:pt x="201971" y="1452313"/>
                  </a:cubicBezTo>
                  <a:cubicBezTo>
                    <a:pt x="206512" y="1431490"/>
                    <a:pt x="210895" y="1412545"/>
                    <a:pt x="214496" y="1393601"/>
                  </a:cubicBezTo>
                  <a:cubicBezTo>
                    <a:pt x="239077" y="1264589"/>
                    <a:pt x="263032" y="1135422"/>
                    <a:pt x="288709" y="1006568"/>
                  </a:cubicBezTo>
                  <a:cubicBezTo>
                    <a:pt x="292467" y="988093"/>
                    <a:pt x="288239" y="979795"/>
                    <a:pt x="273835" y="969305"/>
                  </a:cubicBezTo>
                  <a:cubicBezTo>
                    <a:pt x="224986" y="933921"/>
                    <a:pt x="203850" y="884445"/>
                    <a:pt x="210895" y="825107"/>
                  </a:cubicBezTo>
                  <a:cubicBezTo>
                    <a:pt x="212931" y="808354"/>
                    <a:pt x="208234" y="801622"/>
                    <a:pt x="197118" y="792071"/>
                  </a:cubicBezTo>
                  <a:cubicBezTo>
                    <a:pt x="70455" y="681378"/>
                    <a:pt x="14874" y="542817"/>
                    <a:pt x="40864" y="375604"/>
                  </a:cubicBezTo>
                  <a:cubicBezTo>
                    <a:pt x="65445" y="217315"/>
                    <a:pt x="154375" y="105369"/>
                    <a:pt x="298416" y="38515"/>
                  </a:cubicBezTo>
                  <a:cubicBezTo>
                    <a:pt x="337871" y="20197"/>
                    <a:pt x="382023" y="12525"/>
                    <a:pt x="424139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556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350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B39A8BA-5A71-4C38-87EB-B727C9E83FB5}"/>
              </a:ext>
            </a:extLst>
          </p:cNvPr>
          <p:cNvSpPr txBox="1"/>
          <p:nvPr/>
        </p:nvSpPr>
        <p:spPr>
          <a:xfrm>
            <a:off x="3727546" y="3226825"/>
            <a:ext cx="2527333" cy="12791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28594" indent="-128594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</a:t>
            </a:r>
          </a:p>
          <a:p>
            <a:pPr marL="128594" indent="-128594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 </a:t>
            </a:r>
          </a:p>
          <a:p>
            <a:pPr marL="128594" indent="-128594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 </a:t>
            </a:r>
          </a:p>
          <a:p>
            <a:pPr marL="128594" indent="-128594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 </a:t>
            </a:r>
          </a:p>
          <a:p>
            <a:pPr marL="128594" indent="-128594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PowerPoint Presentation  </a:t>
            </a: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aphic 57">
            <a:extLst>
              <a:ext uri="{FF2B5EF4-FFF2-40B4-BE49-F238E27FC236}">
                <a16:creationId xmlns:a16="http://schemas.microsoft.com/office/drawing/2014/main" id="{7D91FC45-3A91-44B3-86B5-AA96FC464066}"/>
              </a:ext>
            </a:extLst>
          </p:cNvPr>
          <p:cNvGrpSpPr/>
          <p:nvPr/>
        </p:nvGrpSpPr>
        <p:grpSpPr>
          <a:xfrm>
            <a:off x="2773637" y="1225319"/>
            <a:ext cx="3596727" cy="3591989"/>
            <a:chOff x="2662476" y="0"/>
            <a:chExt cx="6867047" cy="6858000"/>
          </a:xfrm>
        </p:grpSpPr>
        <p:sp>
          <p:nvSpPr>
            <p:cNvPr id="4" name="Freeform: Shape 138">
              <a:extLst>
                <a:ext uri="{FF2B5EF4-FFF2-40B4-BE49-F238E27FC236}">
                  <a16:creationId xmlns:a16="http://schemas.microsoft.com/office/drawing/2014/main" id="{2D9A57C9-5095-4F5B-99E5-71D9351EC354}"/>
                </a:ext>
              </a:extLst>
            </p:cNvPr>
            <p:cNvSpPr/>
            <p:nvPr/>
          </p:nvSpPr>
          <p:spPr>
            <a:xfrm>
              <a:off x="2662566" y="2855015"/>
              <a:ext cx="1157107" cy="1154658"/>
            </a:xfrm>
            <a:custGeom>
              <a:avLst/>
              <a:gdLst>
                <a:gd name="connsiteX0" fmla="*/ 400623 w 1157107"/>
                <a:gd name="connsiteY0" fmla="*/ 1125158 h 1154658"/>
                <a:gd name="connsiteX1" fmla="*/ 160503 w 1157107"/>
                <a:gd name="connsiteY1" fmla="*/ 973341 h 1154658"/>
                <a:gd name="connsiteX2" fmla="*/ 4976 w 1157107"/>
                <a:gd name="connsiteY2" fmla="*/ 647269 h 1154658"/>
                <a:gd name="connsiteX3" fmla="*/ 0 w 1157107"/>
                <a:gd name="connsiteY3" fmla="*/ 635689 h 1154658"/>
                <a:gd name="connsiteX4" fmla="*/ 0 w 1157107"/>
                <a:gd name="connsiteY4" fmla="*/ 521509 h 1154658"/>
                <a:gd name="connsiteX5" fmla="*/ 37638 w 1157107"/>
                <a:gd name="connsiteY5" fmla="*/ 370507 h 1154658"/>
                <a:gd name="connsiteX6" fmla="*/ 476079 w 1157107"/>
                <a:gd name="connsiteY6" fmla="*/ 9873 h 1154658"/>
                <a:gd name="connsiteX7" fmla="*/ 859693 w 1157107"/>
                <a:gd name="connsiteY7" fmla="*/ 75106 h 1154658"/>
                <a:gd name="connsiteX8" fmla="*/ 891721 w 1157107"/>
                <a:gd name="connsiteY8" fmla="*/ 89310 h 1154658"/>
                <a:gd name="connsiteX9" fmla="*/ 1127499 w 1157107"/>
                <a:gd name="connsiteY9" fmla="*/ 393668 h 1154658"/>
                <a:gd name="connsiteX10" fmla="*/ 1110218 w 1157107"/>
                <a:gd name="connsiteY10" fmla="*/ 802434 h 1154658"/>
                <a:gd name="connsiteX11" fmla="*/ 856617 w 1157107"/>
                <a:gd name="connsiteY11" fmla="*/ 1083630 h 1154658"/>
                <a:gd name="connsiteX12" fmla="*/ 592068 w 1157107"/>
                <a:gd name="connsiteY12" fmla="*/ 1154653 h 1154658"/>
                <a:gd name="connsiteX13" fmla="*/ 400623 w 1157107"/>
                <a:gd name="connsiteY13" fmla="*/ 1125158 h 1154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7107" h="1154658">
                  <a:moveTo>
                    <a:pt x="400623" y="1125158"/>
                  </a:moveTo>
                  <a:cubicBezTo>
                    <a:pt x="310600" y="1090325"/>
                    <a:pt x="227635" y="1044364"/>
                    <a:pt x="160503" y="973341"/>
                  </a:cubicBezTo>
                  <a:cubicBezTo>
                    <a:pt x="73556" y="881328"/>
                    <a:pt x="21443" y="772849"/>
                    <a:pt x="4976" y="647269"/>
                  </a:cubicBezTo>
                  <a:cubicBezTo>
                    <a:pt x="4433" y="642836"/>
                    <a:pt x="4886" y="638131"/>
                    <a:pt x="0" y="635689"/>
                  </a:cubicBezTo>
                  <a:cubicBezTo>
                    <a:pt x="0" y="597599"/>
                    <a:pt x="0" y="559509"/>
                    <a:pt x="0" y="521509"/>
                  </a:cubicBezTo>
                  <a:cubicBezTo>
                    <a:pt x="11490" y="470934"/>
                    <a:pt x="17552" y="419001"/>
                    <a:pt x="37638" y="370507"/>
                  </a:cubicBezTo>
                  <a:cubicBezTo>
                    <a:pt x="119789" y="172366"/>
                    <a:pt x="264277" y="49682"/>
                    <a:pt x="476079" y="9873"/>
                  </a:cubicBezTo>
                  <a:cubicBezTo>
                    <a:pt x="611520" y="-15641"/>
                    <a:pt x="739361" y="9059"/>
                    <a:pt x="859693" y="75106"/>
                  </a:cubicBezTo>
                  <a:cubicBezTo>
                    <a:pt x="869916" y="80715"/>
                    <a:pt x="881045" y="84606"/>
                    <a:pt x="891721" y="89310"/>
                  </a:cubicBezTo>
                  <a:cubicBezTo>
                    <a:pt x="1007800" y="161781"/>
                    <a:pt x="1086061" y="264289"/>
                    <a:pt x="1127499" y="393668"/>
                  </a:cubicBezTo>
                  <a:cubicBezTo>
                    <a:pt x="1171650" y="531461"/>
                    <a:pt x="1166855" y="668260"/>
                    <a:pt x="1110218" y="802434"/>
                  </a:cubicBezTo>
                  <a:cubicBezTo>
                    <a:pt x="1058195" y="925661"/>
                    <a:pt x="971791" y="1018579"/>
                    <a:pt x="856617" y="1083630"/>
                  </a:cubicBezTo>
                  <a:cubicBezTo>
                    <a:pt x="775370" y="1129501"/>
                    <a:pt x="687067" y="1155105"/>
                    <a:pt x="592068" y="1154653"/>
                  </a:cubicBezTo>
                  <a:cubicBezTo>
                    <a:pt x="526383" y="1154201"/>
                    <a:pt x="461603" y="1153024"/>
                    <a:pt x="400623" y="1125158"/>
                  </a:cubicBezTo>
                  <a:close/>
                </a:path>
              </a:pathLst>
            </a:custGeom>
            <a:solidFill>
              <a:schemeClr val="accent4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" name="Freeform: Shape 139">
              <a:extLst>
                <a:ext uri="{FF2B5EF4-FFF2-40B4-BE49-F238E27FC236}">
                  <a16:creationId xmlns:a16="http://schemas.microsoft.com/office/drawing/2014/main" id="{30472D53-B87C-48CA-993E-512FF11DF3B6}"/>
                </a:ext>
              </a:extLst>
            </p:cNvPr>
            <p:cNvSpPr/>
            <p:nvPr/>
          </p:nvSpPr>
          <p:spPr>
            <a:xfrm>
              <a:off x="6858109" y="2076397"/>
              <a:ext cx="1503485" cy="2706760"/>
            </a:xfrm>
            <a:custGeom>
              <a:avLst/>
              <a:gdLst>
                <a:gd name="connsiteX0" fmla="*/ 623152 w 1503485"/>
                <a:gd name="connsiteY0" fmla="*/ 91201 h 2706760"/>
                <a:gd name="connsiteX1" fmla="*/ 799307 w 1503485"/>
                <a:gd name="connsiteY1" fmla="*/ 174076 h 2706760"/>
                <a:gd name="connsiteX2" fmla="*/ 1040242 w 1503485"/>
                <a:gd name="connsiteY2" fmla="*/ 344530 h 2706760"/>
                <a:gd name="connsiteX3" fmla="*/ 1395446 w 1503485"/>
                <a:gd name="connsiteY3" fmla="*/ 861685 h 2706760"/>
                <a:gd name="connsiteX4" fmla="*/ 1477778 w 1503485"/>
                <a:gd name="connsiteY4" fmla="*/ 1187666 h 2706760"/>
                <a:gd name="connsiteX5" fmla="*/ 1501211 w 1503485"/>
                <a:gd name="connsiteY5" fmla="*/ 1312974 h 2706760"/>
                <a:gd name="connsiteX6" fmla="*/ 1493611 w 1503485"/>
                <a:gd name="connsiteY6" fmla="*/ 1442263 h 2706760"/>
                <a:gd name="connsiteX7" fmla="*/ 1444302 w 1503485"/>
                <a:gd name="connsiteY7" fmla="*/ 1692697 h 2706760"/>
                <a:gd name="connsiteX8" fmla="*/ 1162563 w 1503485"/>
                <a:gd name="connsiteY8" fmla="*/ 2235728 h 2706760"/>
                <a:gd name="connsiteX9" fmla="*/ 746288 w 1503485"/>
                <a:gd name="connsiteY9" fmla="*/ 2567138 h 2706760"/>
                <a:gd name="connsiteX10" fmla="*/ 527520 w 1503485"/>
                <a:gd name="connsiteY10" fmla="*/ 2656346 h 2706760"/>
                <a:gd name="connsiteX11" fmla="*/ 295542 w 1503485"/>
                <a:gd name="connsiteY11" fmla="*/ 2705926 h 2706760"/>
                <a:gd name="connsiteX12" fmla="*/ 261524 w 1503485"/>
                <a:gd name="connsiteY12" fmla="*/ 2675617 h 2706760"/>
                <a:gd name="connsiteX13" fmla="*/ 260981 w 1503485"/>
                <a:gd name="connsiteY13" fmla="*/ 2618980 h 2706760"/>
                <a:gd name="connsiteX14" fmla="*/ 260890 w 1503485"/>
                <a:gd name="connsiteY14" fmla="*/ 2483087 h 2706760"/>
                <a:gd name="connsiteX15" fmla="*/ 309747 w 1503485"/>
                <a:gd name="connsiteY15" fmla="*/ 2428440 h 2706760"/>
                <a:gd name="connsiteX16" fmla="*/ 493954 w 1503485"/>
                <a:gd name="connsiteY16" fmla="*/ 2379312 h 2706760"/>
                <a:gd name="connsiteX17" fmla="*/ 790621 w 1503485"/>
                <a:gd name="connsiteY17" fmla="*/ 2218176 h 2706760"/>
                <a:gd name="connsiteX18" fmla="*/ 932395 w 1503485"/>
                <a:gd name="connsiteY18" fmla="*/ 2087982 h 2706760"/>
                <a:gd name="connsiteX19" fmla="*/ 951666 w 1503485"/>
                <a:gd name="connsiteY19" fmla="*/ 2061926 h 2706760"/>
                <a:gd name="connsiteX20" fmla="*/ 1039065 w 1503485"/>
                <a:gd name="connsiteY20" fmla="*/ 1948651 h 2706760"/>
                <a:gd name="connsiteX21" fmla="*/ 157206 w 1503485"/>
                <a:gd name="connsiteY21" fmla="*/ 2156110 h 2706760"/>
                <a:gd name="connsiteX22" fmla="*/ 41398 w 1503485"/>
                <a:gd name="connsiteY22" fmla="*/ 2160905 h 2706760"/>
                <a:gd name="connsiteX23" fmla="*/ 7470 w 1503485"/>
                <a:gd name="connsiteY23" fmla="*/ 2156834 h 2706760"/>
                <a:gd name="connsiteX24" fmla="*/ 14618 w 1503485"/>
                <a:gd name="connsiteY24" fmla="*/ 2130234 h 2706760"/>
                <a:gd name="connsiteX25" fmla="*/ 75598 w 1503485"/>
                <a:gd name="connsiteY25" fmla="*/ 2090244 h 2706760"/>
                <a:gd name="connsiteX26" fmla="*/ 420488 w 1503485"/>
                <a:gd name="connsiteY26" fmla="*/ 1571823 h 2706760"/>
                <a:gd name="connsiteX27" fmla="*/ 446816 w 1503485"/>
                <a:gd name="connsiteY27" fmla="*/ 1308088 h 2706760"/>
                <a:gd name="connsiteX28" fmla="*/ 272561 w 1503485"/>
                <a:gd name="connsiteY28" fmla="*/ 815543 h 2706760"/>
                <a:gd name="connsiteX29" fmla="*/ 83469 w 1503485"/>
                <a:gd name="connsiteY29" fmla="*/ 621926 h 2706760"/>
                <a:gd name="connsiteX30" fmla="*/ 30994 w 1503485"/>
                <a:gd name="connsiteY30" fmla="*/ 588451 h 2706760"/>
                <a:gd name="connsiteX31" fmla="*/ 10184 w 1503485"/>
                <a:gd name="connsiteY31" fmla="*/ 550270 h 2706760"/>
                <a:gd name="connsiteX32" fmla="*/ 36965 w 1503485"/>
                <a:gd name="connsiteY32" fmla="*/ 547556 h 2706760"/>
                <a:gd name="connsiteX33" fmla="*/ 74060 w 1503485"/>
                <a:gd name="connsiteY33" fmla="*/ 547466 h 2706760"/>
                <a:gd name="connsiteX34" fmla="*/ 129159 w 1503485"/>
                <a:gd name="connsiteY34" fmla="*/ 547466 h 2706760"/>
                <a:gd name="connsiteX35" fmla="*/ 1040603 w 1503485"/>
                <a:gd name="connsiteY35" fmla="*/ 760082 h 2706760"/>
                <a:gd name="connsiteX36" fmla="*/ 606414 w 1503485"/>
                <a:gd name="connsiteY36" fmla="*/ 375473 h 2706760"/>
                <a:gd name="connsiteX37" fmla="*/ 489792 w 1503485"/>
                <a:gd name="connsiteY37" fmla="*/ 325078 h 2706760"/>
                <a:gd name="connsiteX38" fmla="*/ 312642 w 1503485"/>
                <a:gd name="connsiteY38" fmla="*/ 279569 h 2706760"/>
                <a:gd name="connsiteX39" fmla="*/ 307214 w 1503485"/>
                <a:gd name="connsiteY39" fmla="*/ 278936 h 2706760"/>
                <a:gd name="connsiteX40" fmla="*/ 261162 w 1503485"/>
                <a:gd name="connsiteY40" fmla="*/ 225737 h 2706760"/>
                <a:gd name="connsiteX41" fmla="*/ 259714 w 1503485"/>
                <a:gd name="connsiteY41" fmla="*/ 85320 h 2706760"/>
                <a:gd name="connsiteX42" fmla="*/ 261976 w 1503485"/>
                <a:gd name="connsiteY42" fmla="*/ 28682 h 2706760"/>
                <a:gd name="connsiteX43" fmla="*/ 294366 w 1503485"/>
                <a:gd name="connsiteY43" fmla="*/ 635 h 2706760"/>
                <a:gd name="connsiteX44" fmla="*/ 529511 w 1503485"/>
                <a:gd name="connsiteY44" fmla="*/ 51392 h 2706760"/>
                <a:gd name="connsiteX45" fmla="*/ 598995 w 1503485"/>
                <a:gd name="connsiteY45" fmla="*/ 74825 h 2706760"/>
                <a:gd name="connsiteX46" fmla="*/ 623152 w 1503485"/>
                <a:gd name="connsiteY46" fmla="*/ 91201 h 270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03485" h="2706760">
                  <a:moveTo>
                    <a:pt x="623152" y="91201"/>
                  </a:moveTo>
                  <a:cubicBezTo>
                    <a:pt x="682594" y="117348"/>
                    <a:pt x="742127" y="143224"/>
                    <a:pt x="799307" y="174076"/>
                  </a:cubicBezTo>
                  <a:cubicBezTo>
                    <a:pt x="887158" y="220218"/>
                    <a:pt x="966595" y="277760"/>
                    <a:pt x="1040242" y="344530"/>
                  </a:cubicBezTo>
                  <a:cubicBezTo>
                    <a:pt x="1199749" y="489019"/>
                    <a:pt x="1316733" y="662188"/>
                    <a:pt x="1395446" y="861685"/>
                  </a:cubicBezTo>
                  <a:cubicBezTo>
                    <a:pt x="1436793" y="966636"/>
                    <a:pt x="1463031" y="1075749"/>
                    <a:pt x="1477778" y="1187666"/>
                  </a:cubicBezTo>
                  <a:cubicBezTo>
                    <a:pt x="1483388" y="1229828"/>
                    <a:pt x="1496687" y="1270270"/>
                    <a:pt x="1501211" y="1312974"/>
                  </a:cubicBezTo>
                  <a:cubicBezTo>
                    <a:pt x="1505916" y="1357126"/>
                    <a:pt x="1503292" y="1400282"/>
                    <a:pt x="1493611" y="1442263"/>
                  </a:cubicBezTo>
                  <a:cubicBezTo>
                    <a:pt x="1474431" y="1525228"/>
                    <a:pt x="1465745" y="1610184"/>
                    <a:pt x="1444302" y="1692697"/>
                  </a:cubicBezTo>
                  <a:cubicBezTo>
                    <a:pt x="1391646" y="1895271"/>
                    <a:pt x="1297823" y="2076221"/>
                    <a:pt x="1162563" y="2235728"/>
                  </a:cubicBezTo>
                  <a:cubicBezTo>
                    <a:pt x="1045670" y="2373612"/>
                    <a:pt x="906429" y="2483720"/>
                    <a:pt x="746288" y="2567138"/>
                  </a:cubicBezTo>
                  <a:cubicBezTo>
                    <a:pt x="676261" y="2603599"/>
                    <a:pt x="602886" y="2632551"/>
                    <a:pt x="527520" y="2656346"/>
                  </a:cubicBezTo>
                  <a:cubicBezTo>
                    <a:pt x="451612" y="2679327"/>
                    <a:pt x="374617" y="2697512"/>
                    <a:pt x="295542" y="2705926"/>
                  </a:cubicBezTo>
                  <a:cubicBezTo>
                    <a:pt x="266771" y="2709002"/>
                    <a:pt x="262700" y="2704569"/>
                    <a:pt x="261524" y="2675617"/>
                  </a:cubicBezTo>
                  <a:cubicBezTo>
                    <a:pt x="260709" y="2656708"/>
                    <a:pt x="262609" y="2637799"/>
                    <a:pt x="260981" y="2618980"/>
                  </a:cubicBezTo>
                  <a:cubicBezTo>
                    <a:pt x="260709" y="2573652"/>
                    <a:pt x="260709" y="2528324"/>
                    <a:pt x="260890" y="2483087"/>
                  </a:cubicBezTo>
                  <a:cubicBezTo>
                    <a:pt x="261071" y="2439116"/>
                    <a:pt x="264690" y="2435135"/>
                    <a:pt x="309747" y="2428440"/>
                  </a:cubicBezTo>
                  <a:cubicBezTo>
                    <a:pt x="372989" y="2419030"/>
                    <a:pt x="434512" y="2402926"/>
                    <a:pt x="493954" y="2379312"/>
                  </a:cubicBezTo>
                  <a:cubicBezTo>
                    <a:pt x="603428" y="2345112"/>
                    <a:pt x="699242" y="2285851"/>
                    <a:pt x="790621" y="2218176"/>
                  </a:cubicBezTo>
                  <a:cubicBezTo>
                    <a:pt x="842463" y="2179724"/>
                    <a:pt x="887158" y="2133582"/>
                    <a:pt x="932395" y="2087982"/>
                  </a:cubicBezTo>
                  <a:cubicBezTo>
                    <a:pt x="940086" y="2080202"/>
                    <a:pt x="946781" y="2071787"/>
                    <a:pt x="951666" y="2061926"/>
                  </a:cubicBezTo>
                  <a:cubicBezTo>
                    <a:pt x="985142" y="2028540"/>
                    <a:pt x="1009661" y="1988279"/>
                    <a:pt x="1039065" y="1948651"/>
                  </a:cubicBezTo>
                  <a:cubicBezTo>
                    <a:pt x="759588" y="2085540"/>
                    <a:pt x="465002" y="2149053"/>
                    <a:pt x="157206" y="2156110"/>
                  </a:cubicBezTo>
                  <a:cubicBezTo>
                    <a:pt x="118754" y="2162534"/>
                    <a:pt x="80121" y="2163439"/>
                    <a:pt x="41398" y="2160905"/>
                  </a:cubicBezTo>
                  <a:cubicBezTo>
                    <a:pt x="30270" y="2158281"/>
                    <a:pt x="18779" y="2158010"/>
                    <a:pt x="7470" y="2156834"/>
                  </a:cubicBezTo>
                  <a:cubicBezTo>
                    <a:pt x="-9630" y="2142991"/>
                    <a:pt x="6927" y="2135844"/>
                    <a:pt x="14618" y="2130234"/>
                  </a:cubicBezTo>
                  <a:cubicBezTo>
                    <a:pt x="34251" y="2115939"/>
                    <a:pt x="55965" y="2104901"/>
                    <a:pt x="75598" y="2090244"/>
                  </a:cubicBezTo>
                  <a:cubicBezTo>
                    <a:pt x="252114" y="1958241"/>
                    <a:pt x="366475" y="1785163"/>
                    <a:pt x="420488" y="1571823"/>
                  </a:cubicBezTo>
                  <a:cubicBezTo>
                    <a:pt x="442383" y="1485238"/>
                    <a:pt x="452245" y="1397025"/>
                    <a:pt x="446816" y="1308088"/>
                  </a:cubicBezTo>
                  <a:cubicBezTo>
                    <a:pt x="435778" y="1127591"/>
                    <a:pt x="379322" y="962565"/>
                    <a:pt x="272561" y="815543"/>
                  </a:cubicBezTo>
                  <a:cubicBezTo>
                    <a:pt x="219000" y="741715"/>
                    <a:pt x="156301" y="676845"/>
                    <a:pt x="83469" y="621926"/>
                  </a:cubicBezTo>
                  <a:cubicBezTo>
                    <a:pt x="66822" y="609351"/>
                    <a:pt x="48365" y="599670"/>
                    <a:pt x="30994" y="588451"/>
                  </a:cubicBezTo>
                  <a:cubicBezTo>
                    <a:pt x="19594" y="581122"/>
                    <a:pt x="-6553" y="575422"/>
                    <a:pt x="10184" y="550270"/>
                  </a:cubicBezTo>
                  <a:cubicBezTo>
                    <a:pt x="18870" y="547285"/>
                    <a:pt x="27917" y="547647"/>
                    <a:pt x="36965" y="547556"/>
                  </a:cubicBezTo>
                  <a:cubicBezTo>
                    <a:pt x="49360" y="546923"/>
                    <a:pt x="61664" y="547375"/>
                    <a:pt x="74060" y="547466"/>
                  </a:cubicBezTo>
                  <a:cubicBezTo>
                    <a:pt x="92426" y="546923"/>
                    <a:pt x="110793" y="547194"/>
                    <a:pt x="129159" y="547466"/>
                  </a:cubicBezTo>
                  <a:cubicBezTo>
                    <a:pt x="445188" y="559047"/>
                    <a:pt x="751174" y="614508"/>
                    <a:pt x="1040603" y="760082"/>
                  </a:cubicBezTo>
                  <a:cubicBezTo>
                    <a:pt x="927238" y="591798"/>
                    <a:pt x="785736" y="462238"/>
                    <a:pt x="606414" y="375473"/>
                  </a:cubicBezTo>
                  <a:cubicBezTo>
                    <a:pt x="569319" y="354483"/>
                    <a:pt x="529601" y="339735"/>
                    <a:pt x="489792" y="325078"/>
                  </a:cubicBezTo>
                  <a:cubicBezTo>
                    <a:pt x="431979" y="304902"/>
                    <a:pt x="373351" y="288074"/>
                    <a:pt x="312642" y="279569"/>
                  </a:cubicBezTo>
                  <a:cubicBezTo>
                    <a:pt x="310832" y="279479"/>
                    <a:pt x="309023" y="279298"/>
                    <a:pt x="307214" y="278936"/>
                  </a:cubicBezTo>
                  <a:cubicBezTo>
                    <a:pt x="262881" y="271246"/>
                    <a:pt x="261524" y="269617"/>
                    <a:pt x="261162" y="225737"/>
                  </a:cubicBezTo>
                  <a:cubicBezTo>
                    <a:pt x="260800" y="178961"/>
                    <a:pt x="262247" y="132095"/>
                    <a:pt x="259714" y="85320"/>
                  </a:cubicBezTo>
                  <a:cubicBezTo>
                    <a:pt x="263243" y="66591"/>
                    <a:pt x="260709" y="47501"/>
                    <a:pt x="261976" y="28682"/>
                  </a:cubicBezTo>
                  <a:cubicBezTo>
                    <a:pt x="263605" y="4345"/>
                    <a:pt x="270571" y="-2260"/>
                    <a:pt x="294366" y="635"/>
                  </a:cubicBezTo>
                  <a:cubicBezTo>
                    <a:pt x="374255" y="10497"/>
                    <a:pt x="452788" y="26873"/>
                    <a:pt x="529511" y="51392"/>
                  </a:cubicBezTo>
                  <a:cubicBezTo>
                    <a:pt x="552672" y="59263"/>
                    <a:pt x="575743" y="67315"/>
                    <a:pt x="598995" y="74825"/>
                  </a:cubicBezTo>
                  <a:cubicBezTo>
                    <a:pt x="608586" y="77810"/>
                    <a:pt x="616818" y="83058"/>
                    <a:pt x="623152" y="91201"/>
                  </a:cubicBezTo>
                  <a:close/>
                </a:path>
              </a:pathLst>
            </a:custGeom>
            <a:solidFill>
              <a:schemeClr val="accent2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" name="Freeform: Shape 140">
              <a:extLst>
                <a:ext uri="{FF2B5EF4-FFF2-40B4-BE49-F238E27FC236}">
                  <a16:creationId xmlns:a16="http://schemas.microsoft.com/office/drawing/2014/main" id="{1E7C0CBE-50C3-4B05-BB91-7984568EEB8B}"/>
                </a:ext>
              </a:extLst>
            </p:cNvPr>
            <p:cNvSpPr/>
            <p:nvPr/>
          </p:nvSpPr>
          <p:spPr>
            <a:xfrm>
              <a:off x="3825287" y="2075782"/>
              <a:ext cx="1503558" cy="2707333"/>
            </a:xfrm>
            <a:custGeom>
              <a:avLst/>
              <a:gdLst>
                <a:gd name="connsiteX0" fmla="*/ 973120 w 1503558"/>
                <a:gd name="connsiteY0" fmla="*/ 2656690 h 2707333"/>
                <a:gd name="connsiteX1" fmla="*/ 532326 w 1503558"/>
                <a:gd name="connsiteY1" fmla="*/ 2412589 h 2707333"/>
                <a:gd name="connsiteX2" fmla="*/ 74071 w 1503558"/>
                <a:gd name="connsiteY2" fmla="*/ 1719641 h 2707333"/>
                <a:gd name="connsiteX3" fmla="*/ 48738 w 1503558"/>
                <a:gd name="connsiteY3" fmla="*/ 1609352 h 2707333"/>
                <a:gd name="connsiteX4" fmla="*/ 36433 w 1503558"/>
                <a:gd name="connsiteY4" fmla="*/ 1586734 h 2707333"/>
                <a:gd name="connsiteX5" fmla="*/ 2234 w 1503558"/>
                <a:gd name="connsiteY5" fmla="*/ 1394655 h 2707333"/>
                <a:gd name="connsiteX6" fmla="*/ 15624 w 1503558"/>
                <a:gd name="connsiteY6" fmla="*/ 1238948 h 2707333"/>
                <a:gd name="connsiteX7" fmla="*/ 37609 w 1503558"/>
                <a:gd name="connsiteY7" fmla="*/ 1164668 h 2707333"/>
                <a:gd name="connsiteX8" fmla="*/ 210236 w 1503558"/>
                <a:gd name="connsiteY8" fmla="*/ 668323 h 2707333"/>
                <a:gd name="connsiteX9" fmla="*/ 961449 w 1503558"/>
                <a:gd name="connsiteY9" fmla="*/ 63950 h 2707333"/>
                <a:gd name="connsiteX10" fmla="*/ 974115 w 1503558"/>
                <a:gd name="connsiteY10" fmla="*/ 59065 h 2707333"/>
                <a:gd name="connsiteX11" fmla="*/ 1004424 w 1503558"/>
                <a:gd name="connsiteY11" fmla="*/ 42146 h 2707333"/>
                <a:gd name="connsiteX12" fmla="*/ 1203741 w 1503558"/>
                <a:gd name="connsiteY12" fmla="*/ 889 h 2707333"/>
                <a:gd name="connsiteX13" fmla="*/ 1243098 w 1503558"/>
                <a:gd name="connsiteY13" fmla="*/ 36084 h 2707333"/>
                <a:gd name="connsiteX14" fmla="*/ 1243640 w 1503558"/>
                <a:gd name="connsiteY14" fmla="*/ 84940 h 2707333"/>
                <a:gd name="connsiteX15" fmla="*/ 1243731 w 1503558"/>
                <a:gd name="connsiteY15" fmla="*/ 219658 h 2707333"/>
                <a:gd name="connsiteX16" fmla="*/ 1193336 w 1503558"/>
                <a:gd name="connsiteY16" fmla="*/ 279280 h 2707333"/>
                <a:gd name="connsiteX17" fmla="*/ 1019081 w 1503558"/>
                <a:gd name="connsiteY17" fmla="*/ 322527 h 2707333"/>
                <a:gd name="connsiteX18" fmla="*/ 460218 w 1503558"/>
                <a:gd name="connsiteY18" fmla="*/ 764769 h 2707333"/>
                <a:gd name="connsiteX19" fmla="*/ 652839 w 1503558"/>
                <a:gd name="connsiteY19" fmla="*/ 678365 h 2707333"/>
                <a:gd name="connsiteX20" fmla="*/ 1012024 w 1503558"/>
                <a:gd name="connsiteY20" fmla="*/ 583186 h 2707333"/>
                <a:gd name="connsiteX21" fmla="*/ 1465937 w 1503558"/>
                <a:gd name="connsiteY21" fmla="*/ 547991 h 2707333"/>
                <a:gd name="connsiteX22" fmla="*/ 1492084 w 1503558"/>
                <a:gd name="connsiteY22" fmla="*/ 549891 h 2707333"/>
                <a:gd name="connsiteX23" fmla="*/ 1496518 w 1503558"/>
                <a:gd name="connsiteY23" fmla="*/ 569253 h 2707333"/>
                <a:gd name="connsiteX24" fmla="*/ 1465123 w 1503558"/>
                <a:gd name="connsiteY24" fmla="*/ 591962 h 2707333"/>
                <a:gd name="connsiteX25" fmla="*/ 1441599 w 1503558"/>
                <a:gd name="connsiteY25" fmla="*/ 608519 h 2707333"/>
                <a:gd name="connsiteX26" fmla="*/ 1174698 w 1503558"/>
                <a:gd name="connsiteY26" fmla="*/ 904372 h 2707333"/>
                <a:gd name="connsiteX27" fmla="*/ 1058529 w 1503558"/>
                <a:gd name="connsiteY27" fmla="*/ 1294047 h 2707333"/>
                <a:gd name="connsiteX28" fmla="*/ 1113990 w 1503558"/>
                <a:gd name="connsiteY28" fmla="*/ 1672775 h 2707333"/>
                <a:gd name="connsiteX29" fmla="*/ 1315025 w 1503558"/>
                <a:gd name="connsiteY29" fmla="*/ 1992333 h 2707333"/>
                <a:gd name="connsiteX30" fmla="*/ 1485389 w 1503558"/>
                <a:gd name="connsiteY30" fmla="*/ 2130669 h 2707333"/>
                <a:gd name="connsiteX31" fmla="*/ 1497784 w 1503558"/>
                <a:gd name="connsiteY31" fmla="*/ 2157088 h 2707333"/>
                <a:gd name="connsiteX32" fmla="*/ 1464037 w 1503558"/>
                <a:gd name="connsiteY32" fmla="*/ 2160435 h 2707333"/>
                <a:gd name="connsiteX33" fmla="*/ 1274311 w 1503558"/>
                <a:gd name="connsiteY33" fmla="*/ 2155550 h 2707333"/>
                <a:gd name="connsiteX34" fmla="*/ 1039710 w 1503558"/>
                <a:gd name="connsiteY34" fmla="*/ 2129674 h 2707333"/>
                <a:gd name="connsiteX35" fmla="*/ 640987 w 1503558"/>
                <a:gd name="connsiteY35" fmla="*/ 2026351 h 2707333"/>
                <a:gd name="connsiteX36" fmla="*/ 548883 w 1503558"/>
                <a:gd name="connsiteY36" fmla="*/ 1987628 h 2707333"/>
                <a:gd name="connsiteX37" fmla="*/ 462661 w 1503558"/>
                <a:gd name="connsiteY37" fmla="*/ 1945286 h 2707333"/>
                <a:gd name="connsiteX38" fmla="*/ 557659 w 1503558"/>
                <a:gd name="connsiteY38" fmla="*/ 2072132 h 2707333"/>
                <a:gd name="connsiteX39" fmla="*/ 904812 w 1503558"/>
                <a:gd name="connsiteY39" fmla="*/ 2338309 h 2707333"/>
                <a:gd name="connsiteX40" fmla="*/ 922907 w 1503558"/>
                <a:gd name="connsiteY40" fmla="*/ 2344099 h 2707333"/>
                <a:gd name="connsiteX41" fmla="*/ 1004244 w 1503558"/>
                <a:gd name="connsiteY41" fmla="*/ 2378842 h 2707333"/>
                <a:gd name="connsiteX42" fmla="*/ 1192884 w 1503558"/>
                <a:gd name="connsiteY42" fmla="*/ 2429779 h 2707333"/>
                <a:gd name="connsiteX43" fmla="*/ 1243731 w 1503558"/>
                <a:gd name="connsiteY43" fmla="*/ 2483883 h 2707333"/>
                <a:gd name="connsiteX44" fmla="*/ 1243731 w 1503558"/>
                <a:gd name="connsiteY44" fmla="*/ 2624029 h 2707333"/>
                <a:gd name="connsiteX45" fmla="*/ 1243098 w 1503558"/>
                <a:gd name="connsiteY45" fmla="*/ 2672885 h 2707333"/>
                <a:gd name="connsiteX46" fmla="*/ 1206455 w 1503558"/>
                <a:gd name="connsiteY46" fmla="*/ 2706180 h 2707333"/>
                <a:gd name="connsiteX47" fmla="*/ 980991 w 1503558"/>
                <a:gd name="connsiteY47" fmla="*/ 2657504 h 2707333"/>
                <a:gd name="connsiteX48" fmla="*/ 973120 w 1503558"/>
                <a:gd name="connsiteY48" fmla="*/ 2656690 h 270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503558" h="2707333">
                  <a:moveTo>
                    <a:pt x="973120" y="2656690"/>
                  </a:moveTo>
                  <a:cubicBezTo>
                    <a:pt x="816327" y="2593086"/>
                    <a:pt x="664782" y="2520345"/>
                    <a:pt x="532326" y="2412589"/>
                  </a:cubicBezTo>
                  <a:cubicBezTo>
                    <a:pt x="307044" y="2229377"/>
                    <a:pt x="153960" y="1998757"/>
                    <a:pt x="74071" y="1719641"/>
                  </a:cubicBezTo>
                  <a:cubicBezTo>
                    <a:pt x="63757" y="1683451"/>
                    <a:pt x="57062" y="1646085"/>
                    <a:pt x="48738" y="1609352"/>
                  </a:cubicBezTo>
                  <a:cubicBezTo>
                    <a:pt x="38786" y="1605010"/>
                    <a:pt x="37247" y="1595600"/>
                    <a:pt x="36433" y="1586734"/>
                  </a:cubicBezTo>
                  <a:cubicBezTo>
                    <a:pt x="30914" y="1521682"/>
                    <a:pt x="9562" y="1459526"/>
                    <a:pt x="2234" y="1394655"/>
                  </a:cubicBezTo>
                  <a:cubicBezTo>
                    <a:pt x="-3828" y="1341275"/>
                    <a:pt x="3048" y="1289886"/>
                    <a:pt x="15624" y="1238948"/>
                  </a:cubicBezTo>
                  <a:cubicBezTo>
                    <a:pt x="21776" y="1214067"/>
                    <a:pt x="19605" y="1186201"/>
                    <a:pt x="37609" y="1164668"/>
                  </a:cubicBezTo>
                  <a:cubicBezTo>
                    <a:pt x="62038" y="987699"/>
                    <a:pt x="118675" y="821678"/>
                    <a:pt x="210236" y="668323"/>
                  </a:cubicBezTo>
                  <a:cubicBezTo>
                    <a:pt x="385847" y="374279"/>
                    <a:pt x="636101" y="172158"/>
                    <a:pt x="961449" y="63950"/>
                  </a:cubicBezTo>
                  <a:cubicBezTo>
                    <a:pt x="965701" y="62502"/>
                    <a:pt x="969863" y="60693"/>
                    <a:pt x="974115" y="59065"/>
                  </a:cubicBezTo>
                  <a:cubicBezTo>
                    <a:pt x="982258" y="49836"/>
                    <a:pt x="992844" y="45312"/>
                    <a:pt x="1004424" y="42146"/>
                  </a:cubicBezTo>
                  <a:cubicBezTo>
                    <a:pt x="1070019" y="24322"/>
                    <a:pt x="1136066" y="8760"/>
                    <a:pt x="1203741" y="889"/>
                  </a:cubicBezTo>
                  <a:cubicBezTo>
                    <a:pt x="1234864" y="-2730"/>
                    <a:pt x="1242193" y="3875"/>
                    <a:pt x="1243098" y="36084"/>
                  </a:cubicBezTo>
                  <a:cubicBezTo>
                    <a:pt x="1243550" y="52369"/>
                    <a:pt x="1242012" y="68655"/>
                    <a:pt x="1243640" y="84940"/>
                  </a:cubicBezTo>
                  <a:cubicBezTo>
                    <a:pt x="1243912" y="129816"/>
                    <a:pt x="1243821" y="174782"/>
                    <a:pt x="1243731" y="219658"/>
                  </a:cubicBezTo>
                  <a:cubicBezTo>
                    <a:pt x="1243731" y="271138"/>
                    <a:pt x="1243640" y="271138"/>
                    <a:pt x="1193336" y="279280"/>
                  </a:cubicBezTo>
                  <a:cubicBezTo>
                    <a:pt x="1133713" y="287333"/>
                    <a:pt x="1076714" y="306242"/>
                    <a:pt x="1019081" y="322527"/>
                  </a:cubicBezTo>
                  <a:cubicBezTo>
                    <a:pt x="797870" y="403231"/>
                    <a:pt x="607601" y="542472"/>
                    <a:pt x="460218" y="764769"/>
                  </a:cubicBezTo>
                  <a:cubicBezTo>
                    <a:pt x="525269" y="730298"/>
                    <a:pt x="588421" y="702793"/>
                    <a:pt x="652839" y="678365"/>
                  </a:cubicBezTo>
                  <a:cubicBezTo>
                    <a:pt x="769280" y="634033"/>
                    <a:pt x="889521" y="604086"/>
                    <a:pt x="1012024" y="583186"/>
                  </a:cubicBezTo>
                  <a:cubicBezTo>
                    <a:pt x="1162213" y="557491"/>
                    <a:pt x="1313487" y="544824"/>
                    <a:pt x="1465937" y="547991"/>
                  </a:cubicBezTo>
                  <a:cubicBezTo>
                    <a:pt x="1474713" y="548082"/>
                    <a:pt x="1483489" y="547810"/>
                    <a:pt x="1492084" y="549891"/>
                  </a:cubicBezTo>
                  <a:cubicBezTo>
                    <a:pt x="1504479" y="553782"/>
                    <a:pt x="1504570" y="561019"/>
                    <a:pt x="1496518" y="569253"/>
                  </a:cubicBezTo>
                  <a:cubicBezTo>
                    <a:pt x="1487470" y="578572"/>
                    <a:pt x="1479780" y="589519"/>
                    <a:pt x="1465123" y="591962"/>
                  </a:cubicBezTo>
                  <a:cubicBezTo>
                    <a:pt x="1455352" y="593590"/>
                    <a:pt x="1449018" y="602185"/>
                    <a:pt x="1441599" y="608519"/>
                  </a:cubicBezTo>
                  <a:cubicBezTo>
                    <a:pt x="1329320" y="686056"/>
                    <a:pt x="1242012" y="786302"/>
                    <a:pt x="1174698" y="904372"/>
                  </a:cubicBezTo>
                  <a:cubicBezTo>
                    <a:pt x="1105757" y="1025156"/>
                    <a:pt x="1068119" y="1155983"/>
                    <a:pt x="1058529" y="1294047"/>
                  </a:cubicBezTo>
                  <a:cubicBezTo>
                    <a:pt x="1049481" y="1423788"/>
                    <a:pt x="1069114" y="1550182"/>
                    <a:pt x="1113990" y="1672775"/>
                  </a:cubicBezTo>
                  <a:cubicBezTo>
                    <a:pt x="1158322" y="1793740"/>
                    <a:pt x="1227264" y="1899234"/>
                    <a:pt x="1315025" y="1992333"/>
                  </a:cubicBezTo>
                  <a:cubicBezTo>
                    <a:pt x="1365420" y="2045803"/>
                    <a:pt x="1423957" y="2090227"/>
                    <a:pt x="1485389" y="2130669"/>
                  </a:cubicBezTo>
                  <a:cubicBezTo>
                    <a:pt x="1493894" y="2136278"/>
                    <a:pt x="1513165" y="2139264"/>
                    <a:pt x="1497784" y="2157088"/>
                  </a:cubicBezTo>
                  <a:cubicBezTo>
                    <a:pt x="1486565" y="2158807"/>
                    <a:pt x="1474985" y="2156726"/>
                    <a:pt x="1464037" y="2160435"/>
                  </a:cubicBezTo>
                  <a:cubicBezTo>
                    <a:pt x="1400614" y="2167945"/>
                    <a:pt x="1337463" y="2157721"/>
                    <a:pt x="1274311" y="2155550"/>
                  </a:cubicBezTo>
                  <a:cubicBezTo>
                    <a:pt x="1195779" y="2152745"/>
                    <a:pt x="1117518" y="2142160"/>
                    <a:pt x="1039710" y="2129674"/>
                  </a:cubicBezTo>
                  <a:cubicBezTo>
                    <a:pt x="903545" y="2107779"/>
                    <a:pt x="770547" y="2073670"/>
                    <a:pt x="640987" y="2026351"/>
                  </a:cubicBezTo>
                  <a:cubicBezTo>
                    <a:pt x="608687" y="2017304"/>
                    <a:pt x="579283" y="2001290"/>
                    <a:pt x="548883" y="1987628"/>
                  </a:cubicBezTo>
                  <a:cubicBezTo>
                    <a:pt x="522284" y="1972066"/>
                    <a:pt x="491794" y="1964286"/>
                    <a:pt x="462661" y="1945286"/>
                  </a:cubicBezTo>
                  <a:cubicBezTo>
                    <a:pt x="491341" y="1992785"/>
                    <a:pt x="523279" y="2033408"/>
                    <a:pt x="557659" y="2072132"/>
                  </a:cubicBezTo>
                  <a:cubicBezTo>
                    <a:pt x="656187" y="2183235"/>
                    <a:pt x="771452" y="2272624"/>
                    <a:pt x="904812" y="2338309"/>
                  </a:cubicBezTo>
                  <a:cubicBezTo>
                    <a:pt x="910512" y="2341114"/>
                    <a:pt x="916664" y="2342833"/>
                    <a:pt x="922907" y="2344099"/>
                  </a:cubicBezTo>
                  <a:cubicBezTo>
                    <a:pt x="951316" y="2352695"/>
                    <a:pt x="975292" y="2371604"/>
                    <a:pt x="1004244" y="2378842"/>
                  </a:cubicBezTo>
                  <a:cubicBezTo>
                    <a:pt x="1065405" y="2402004"/>
                    <a:pt x="1128194" y="2419194"/>
                    <a:pt x="1192884" y="2429779"/>
                  </a:cubicBezTo>
                  <a:cubicBezTo>
                    <a:pt x="1239026" y="2434303"/>
                    <a:pt x="1243550" y="2439008"/>
                    <a:pt x="1243731" y="2483883"/>
                  </a:cubicBezTo>
                  <a:cubicBezTo>
                    <a:pt x="1243821" y="2530568"/>
                    <a:pt x="1244002" y="2577344"/>
                    <a:pt x="1243731" y="2624029"/>
                  </a:cubicBezTo>
                  <a:cubicBezTo>
                    <a:pt x="1242012" y="2640315"/>
                    <a:pt x="1243640" y="2656600"/>
                    <a:pt x="1243098" y="2672885"/>
                  </a:cubicBezTo>
                  <a:cubicBezTo>
                    <a:pt x="1242102" y="2705728"/>
                    <a:pt x="1238031" y="2709980"/>
                    <a:pt x="1206455" y="2706180"/>
                  </a:cubicBezTo>
                  <a:cubicBezTo>
                    <a:pt x="1129823" y="2696861"/>
                    <a:pt x="1054638" y="2680847"/>
                    <a:pt x="980991" y="2657504"/>
                  </a:cubicBezTo>
                  <a:cubicBezTo>
                    <a:pt x="978458" y="2656600"/>
                    <a:pt x="975834" y="2656509"/>
                    <a:pt x="973120" y="2656690"/>
                  </a:cubicBezTo>
                  <a:close/>
                </a:path>
              </a:pathLst>
            </a:custGeom>
            <a:solidFill>
              <a:schemeClr val="accent4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" name="Freeform: Shape 141">
              <a:extLst>
                <a:ext uri="{FF2B5EF4-FFF2-40B4-BE49-F238E27FC236}">
                  <a16:creationId xmlns:a16="http://schemas.microsoft.com/office/drawing/2014/main" id="{FCD2DEE7-0445-4B22-AD38-3B10EDCDF4B4}"/>
                </a:ext>
              </a:extLst>
            </p:cNvPr>
            <p:cNvSpPr/>
            <p:nvPr/>
          </p:nvSpPr>
          <p:spPr>
            <a:xfrm>
              <a:off x="5520017" y="5701773"/>
              <a:ext cx="1148821" cy="1159091"/>
            </a:xfrm>
            <a:custGeom>
              <a:avLst/>
              <a:gdLst>
                <a:gd name="connsiteX0" fmla="*/ 894001 w 1148821"/>
                <a:gd name="connsiteY0" fmla="*/ 100926 h 1159091"/>
                <a:gd name="connsiteX1" fmla="*/ 973167 w 1148821"/>
                <a:gd name="connsiteY1" fmla="*/ 170683 h 1159091"/>
                <a:gd name="connsiteX2" fmla="*/ 1148779 w 1148821"/>
                <a:gd name="connsiteY2" fmla="*/ 574834 h 1159091"/>
                <a:gd name="connsiteX3" fmla="*/ 683014 w 1148821"/>
                <a:gd name="connsiteY3" fmla="*/ 1148264 h 1159091"/>
                <a:gd name="connsiteX4" fmla="*/ 420184 w 1148821"/>
                <a:gd name="connsiteY4" fmla="*/ 1137770 h 1159091"/>
                <a:gd name="connsiteX5" fmla="*/ 399104 w 1148821"/>
                <a:gd name="connsiteY5" fmla="*/ 1133698 h 1159091"/>
                <a:gd name="connsiteX6" fmla="*/ 188206 w 1148821"/>
                <a:gd name="connsiteY6" fmla="*/ 1009386 h 1159091"/>
                <a:gd name="connsiteX7" fmla="*/ 1647 w 1148821"/>
                <a:gd name="connsiteY7" fmla="*/ 624776 h 1159091"/>
                <a:gd name="connsiteX8" fmla="*/ 338576 w 1148821"/>
                <a:gd name="connsiteY8" fmla="*/ 59308 h 1159091"/>
                <a:gd name="connsiteX9" fmla="*/ 520702 w 1148821"/>
                <a:gd name="connsiteY9" fmla="*/ 11809 h 1159091"/>
                <a:gd name="connsiteX10" fmla="*/ 546849 w 1148821"/>
                <a:gd name="connsiteY10" fmla="*/ 499 h 1159091"/>
                <a:gd name="connsiteX11" fmla="*/ 711785 w 1148821"/>
                <a:gd name="connsiteY11" fmla="*/ 18142 h 1159091"/>
                <a:gd name="connsiteX12" fmla="*/ 733680 w 1148821"/>
                <a:gd name="connsiteY12" fmla="*/ 32075 h 1159091"/>
                <a:gd name="connsiteX13" fmla="*/ 894001 w 1148821"/>
                <a:gd name="connsiteY13" fmla="*/ 100926 h 1159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8821" h="1159091">
                  <a:moveTo>
                    <a:pt x="894001" y="100926"/>
                  </a:moveTo>
                  <a:cubicBezTo>
                    <a:pt x="920420" y="124088"/>
                    <a:pt x="947924" y="146254"/>
                    <a:pt x="973167" y="170683"/>
                  </a:cubicBezTo>
                  <a:cubicBezTo>
                    <a:pt x="1087437" y="281062"/>
                    <a:pt x="1146879" y="417318"/>
                    <a:pt x="1148779" y="574834"/>
                  </a:cubicBezTo>
                  <a:cubicBezTo>
                    <a:pt x="1152126" y="856573"/>
                    <a:pt x="959958" y="1092170"/>
                    <a:pt x="683014" y="1148264"/>
                  </a:cubicBezTo>
                  <a:cubicBezTo>
                    <a:pt x="595253" y="1165998"/>
                    <a:pt x="507040" y="1161564"/>
                    <a:pt x="420184" y="1137770"/>
                  </a:cubicBezTo>
                  <a:cubicBezTo>
                    <a:pt x="413308" y="1135869"/>
                    <a:pt x="406161" y="1135055"/>
                    <a:pt x="399104" y="1133698"/>
                  </a:cubicBezTo>
                  <a:cubicBezTo>
                    <a:pt x="322471" y="1102936"/>
                    <a:pt x="249458" y="1066385"/>
                    <a:pt x="188206" y="1009386"/>
                  </a:cubicBezTo>
                  <a:cubicBezTo>
                    <a:pt x="76289" y="905249"/>
                    <a:pt x="13137" y="777950"/>
                    <a:pt x="1647" y="624776"/>
                  </a:cubicBezTo>
                  <a:cubicBezTo>
                    <a:pt x="-17534" y="368642"/>
                    <a:pt x="133017" y="150778"/>
                    <a:pt x="338576" y="59308"/>
                  </a:cubicBezTo>
                  <a:cubicBezTo>
                    <a:pt x="396661" y="33432"/>
                    <a:pt x="457369" y="17509"/>
                    <a:pt x="520702" y="11809"/>
                  </a:cubicBezTo>
                  <a:cubicBezTo>
                    <a:pt x="527126" y="2852"/>
                    <a:pt x="536897" y="952"/>
                    <a:pt x="546849" y="499"/>
                  </a:cubicBezTo>
                  <a:cubicBezTo>
                    <a:pt x="602672" y="-1853"/>
                    <a:pt x="657681" y="4118"/>
                    <a:pt x="711785" y="18142"/>
                  </a:cubicBezTo>
                  <a:cubicBezTo>
                    <a:pt x="720380" y="20404"/>
                    <a:pt x="729246" y="23028"/>
                    <a:pt x="733680" y="32075"/>
                  </a:cubicBezTo>
                  <a:cubicBezTo>
                    <a:pt x="790950" y="46008"/>
                    <a:pt x="841164" y="76679"/>
                    <a:pt x="894001" y="100926"/>
                  </a:cubicBezTo>
                  <a:close/>
                </a:path>
              </a:pathLst>
            </a:custGeom>
            <a:solidFill>
              <a:schemeClr val="accent3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Freeform: Shape 142">
              <a:extLst>
                <a:ext uri="{FF2B5EF4-FFF2-40B4-BE49-F238E27FC236}">
                  <a16:creationId xmlns:a16="http://schemas.microsoft.com/office/drawing/2014/main" id="{D6E0A7A2-A577-4471-BF49-4E7ED717A194}"/>
                </a:ext>
              </a:extLst>
            </p:cNvPr>
            <p:cNvSpPr/>
            <p:nvPr/>
          </p:nvSpPr>
          <p:spPr>
            <a:xfrm>
              <a:off x="8368504" y="2855662"/>
              <a:ext cx="1164832" cy="1154836"/>
            </a:xfrm>
            <a:custGeom>
              <a:avLst/>
              <a:gdLst>
                <a:gd name="connsiteX0" fmla="*/ 43834 w 1164832"/>
                <a:gd name="connsiteY0" fmla="*/ 365155 h 1154836"/>
                <a:gd name="connsiteX1" fmla="*/ 145528 w 1164832"/>
                <a:gd name="connsiteY1" fmla="*/ 199948 h 1154836"/>
                <a:gd name="connsiteX2" fmla="*/ 536289 w 1164832"/>
                <a:gd name="connsiteY2" fmla="*/ 2079 h 1154836"/>
                <a:gd name="connsiteX3" fmla="*/ 888327 w 1164832"/>
                <a:gd name="connsiteY3" fmla="*/ 85768 h 1154836"/>
                <a:gd name="connsiteX4" fmla="*/ 1135143 w 1164832"/>
                <a:gd name="connsiteY4" fmla="*/ 396640 h 1154836"/>
                <a:gd name="connsiteX5" fmla="*/ 982783 w 1164832"/>
                <a:gd name="connsiteY5" fmla="*/ 994679 h 1154836"/>
                <a:gd name="connsiteX6" fmla="*/ 617535 w 1164832"/>
                <a:gd name="connsiteY6" fmla="*/ 1153644 h 1154836"/>
                <a:gd name="connsiteX7" fmla="*/ 420119 w 1164832"/>
                <a:gd name="connsiteY7" fmla="*/ 1129758 h 1154836"/>
                <a:gd name="connsiteX8" fmla="*/ 182985 w 1164832"/>
                <a:gd name="connsiteY8" fmla="*/ 987894 h 1154836"/>
                <a:gd name="connsiteX9" fmla="*/ 68262 w 1164832"/>
                <a:gd name="connsiteY9" fmla="*/ 831825 h 1154836"/>
                <a:gd name="connsiteX10" fmla="*/ 54872 w 1164832"/>
                <a:gd name="connsiteY10" fmla="*/ 808663 h 1154836"/>
                <a:gd name="connsiteX11" fmla="*/ 37591 w 1164832"/>
                <a:gd name="connsiteY11" fmla="*/ 782244 h 1154836"/>
                <a:gd name="connsiteX12" fmla="*/ 2849 w 1164832"/>
                <a:gd name="connsiteY12" fmla="*/ 638118 h 1154836"/>
                <a:gd name="connsiteX13" fmla="*/ 23930 w 1164832"/>
                <a:gd name="connsiteY13" fmla="*/ 405507 h 1154836"/>
                <a:gd name="connsiteX14" fmla="*/ 43834 w 1164832"/>
                <a:gd name="connsiteY14" fmla="*/ 365155 h 115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4832" h="1154836">
                  <a:moveTo>
                    <a:pt x="43834" y="365155"/>
                  </a:moveTo>
                  <a:cubicBezTo>
                    <a:pt x="71881" y="306437"/>
                    <a:pt x="101919" y="249166"/>
                    <a:pt x="145528" y="199948"/>
                  </a:cubicBezTo>
                  <a:cubicBezTo>
                    <a:pt x="249755" y="82330"/>
                    <a:pt x="378863" y="15650"/>
                    <a:pt x="536289" y="2079"/>
                  </a:cubicBezTo>
                  <a:cubicBezTo>
                    <a:pt x="663497" y="-8869"/>
                    <a:pt x="779034" y="24064"/>
                    <a:pt x="888327" y="85768"/>
                  </a:cubicBezTo>
                  <a:cubicBezTo>
                    <a:pt x="1014268" y="154710"/>
                    <a:pt x="1094157" y="262375"/>
                    <a:pt x="1135143" y="396640"/>
                  </a:cubicBezTo>
                  <a:cubicBezTo>
                    <a:pt x="1204899" y="625089"/>
                    <a:pt x="1150795" y="827029"/>
                    <a:pt x="982783" y="994679"/>
                  </a:cubicBezTo>
                  <a:cubicBezTo>
                    <a:pt x="883441" y="1093840"/>
                    <a:pt x="759400" y="1146587"/>
                    <a:pt x="617535" y="1153644"/>
                  </a:cubicBezTo>
                  <a:cubicBezTo>
                    <a:pt x="550222" y="1156992"/>
                    <a:pt x="483904" y="1154549"/>
                    <a:pt x="420119" y="1129758"/>
                  </a:cubicBezTo>
                  <a:cubicBezTo>
                    <a:pt x="333173" y="1095740"/>
                    <a:pt x="250569" y="1054755"/>
                    <a:pt x="182985" y="987894"/>
                  </a:cubicBezTo>
                  <a:cubicBezTo>
                    <a:pt x="136390" y="941752"/>
                    <a:pt x="97214" y="890724"/>
                    <a:pt x="68262" y="831825"/>
                  </a:cubicBezTo>
                  <a:cubicBezTo>
                    <a:pt x="64372" y="823863"/>
                    <a:pt x="59396" y="816353"/>
                    <a:pt x="54872" y="808663"/>
                  </a:cubicBezTo>
                  <a:cubicBezTo>
                    <a:pt x="43925" y="803234"/>
                    <a:pt x="41391" y="792106"/>
                    <a:pt x="37591" y="782244"/>
                  </a:cubicBezTo>
                  <a:cubicBezTo>
                    <a:pt x="19496" y="735831"/>
                    <a:pt x="7011" y="687788"/>
                    <a:pt x="2849" y="638118"/>
                  </a:cubicBezTo>
                  <a:cubicBezTo>
                    <a:pt x="-3665" y="559404"/>
                    <a:pt x="44" y="481415"/>
                    <a:pt x="23930" y="405507"/>
                  </a:cubicBezTo>
                  <a:cubicBezTo>
                    <a:pt x="28453" y="391121"/>
                    <a:pt x="30263" y="375198"/>
                    <a:pt x="43834" y="365155"/>
                  </a:cubicBezTo>
                  <a:close/>
                </a:path>
              </a:pathLst>
            </a:custGeom>
            <a:solidFill>
              <a:schemeClr val="accent2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Freeform: Shape 143">
              <a:extLst>
                <a:ext uri="{FF2B5EF4-FFF2-40B4-BE49-F238E27FC236}">
                  <a16:creationId xmlns:a16="http://schemas.microsoft.com/office/drawing/2014/main" id="{5530B36B-7B67-49D1-AF5C-70565A8B6FAC}"/>
                </a:ext>
              </a:extLst>
            </p:cNvPr>
            <p:cNvSpPr/>
            <p:nvPr/>
          </p:nvSpPr>
          <p:spPr>
            <a:xfrm>
              <a:off x="5520261" y="4"/>
              <a:ext cx="1156234" cy="1156729"/>
            </a:xfrm>
            <a:custGeom>
              <a:avLst/>
              <a:gdLst>
                <a:gd name="connsiteX0" fmla="*/ 398045 w 1156234"/>
                <a:gd name="connsiteY0" fmla="*/ 1124419 h 1156729"/>
                <a:gd name="connsiteX1" fmla="*/ 220985 w 1156234"/>
                <a:gd name="connsiteY1" fmla="*/ 1027791 h 1156729"/>
                <a:gd name="connsiteX2" fmla="*/ 8279 w 1156234"/>
                <a:gd name="connsiteY2" fmla="*/ 669691 h 1156729"/>
                <a:gd name="connsiteX3" fmla="*/ 194838 w 1156234"/>
                <a:gd name="connsiteY3" fmla="*/ 143580 h 1156729"/>
                <a:gd name="connsiteX4" fmla="*/ 667117 w 1156234"/>
                <a:gd name="connsiteY4" fmla="*/ 7867 h 1156729"/>
                <a:gd name="connsiteX5" fmla="*/ 881090 w 1156234"/>
                <a:gd name="connsiteY5" fmla="*/ 86400 h 1156729"/>
                <a:gd name="connsiteX6" fmla="*/ 1089364 w 1156234"/>
                <a:gd name="connsiteY6" fmla="*/ 305077 h 1156729"/>
                <a:gd name="connsiteX7" fmla="*/ 1156225 w 1156234"/>
                <a:gd name="connsiteY7" fmla="*/ 571255 h 1156729"/>
                <a:gd name="connsiteX8" fmla="*/ 1020331 w 1156234"/>
                <a:gd name="connsiteY8" fmla="*/ 946635 h 1156729"/>
                <a:gd name="connsiteX9" fmla="*/ 653817 w 1156234"/>
                <a:gd name="connsiteY9" fmla="*/ 1149752 h 1156729"/>
                <a:gd name="connsiteX10" fmla="*/ 418583 w 1156234"/>
                <a:gd name="connsiteY10" fmla="*/ 1130118 h 1156729"/>
                <a:gd name="connsiteX11" fmla="*/ 398045 w 1156234"/>
                <a:gd name="connsiteY11" fmla="*/ 1124419 h 115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6234" h="1156729">
                  <a:moveTo>
                    <a:pt x="398045" y="1124419"/>
                  </a:moveTo>
                  <a:cubicBezTo>
                    <a:pt x="335979" y="1097819"/>
                    <a:pt x="274275" y="1070586"/>
                    <a:pt x="220985" y="1027791"/>
                  </a:cubicBezTo>
                  <a:cubicBezTo>
                    <a:pt x="105268" y="934964"/>
                    <a:pt x="30988" y="816985"/>
                    <a:pt x="8279" y="669691"/>
                  </a:cubicBezTo>
                  <a:cubicBezTo>
                    <a:pt x="-23840" y="461418"/>
                    <a:pt x="37321" y="283454"/>
                    <a:pt x="194838" y="143580"/>
                  </a:cubicBezTo>
                  <a:cubicBezTo>
                    <a:pt x="329193" y="24062"/>
                    <a:pt x="488429" y="-19456"/>
                    <a:pt x="667117" y="7867"/>
                  </a:cubicBezTo>
                  <a:cubicBezTo>
                    <a:pt x="744111" y="19629"/>
                    <a:pt x="813506" y="50029"/>
                    <a:pt x="881090" y="86400"/>
                  </a:cubicBezTo>
                  <a:cubicBezTo>
                    <a:pt x="975818" y="135256"/>
                    <a:pt x="1039693" y="213517"/>
                    <a:pt x="1089364" y="305077"/>
                  </a:cubicBezTo>
                  <a:cubicBezTo>
                    <a:pt x="1134420" y="388043"/>
                    <a:pt x="1156768" y="478066"/>
                    <a:pt x="1156225" y="571255"/>
                  </a:cubicBezTo>
                  <a:cubicBezTo>
                    <a:pt x="1155320" y="711129"/>
                    <a:pt x="1111802" y="838156"/>
                    <a:pt x="1020331" y="946635"/>
                  </a:cubicBezTo>
                  <a:cubicBezTo>
                    <a:pt x="923975" y="1060905"/>
                    <a:pt x="801744" y="1130661"/>
                    <a:pt x="653817" y="1149752"/>
                  </a:cubicBezTo>
                  <a:cubicBezTo>
                    <a:pt x="575104" y="1159885"/>
                    <a:pt x="494672" y="1163142"/>
                    <a:pt x="418583" y="1130118"/>
                  </a:cubicBezTo>
                  <a:cubicBezTo>
                    <a:pt x="411797" y="1127042"/>
                    <a:pt x="403926" y="1129576"/>
                    <a:pt x="398045" y="1124419"/>
                  </a:cubicBezTo>
                  <a:close/>
                </a:path>
              </a:pathLst>
            </a:custGeom>
            <a:solidFill>
              <a:schemeClr val="accent1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Freeform: Shape 144">
              <a:extLst>
                <a:ext uri="{FF2B5EF4-FFF2-40B4-BE49-F238E27FC236}">
                  <a16:creationId xmlns:a16="http://schemas.microsoft.com/office/drawing/2014/main" id="{EE1D5A1C-AE24-4FA1-A690-A320C430BA76}"/>
                </a:ext>
              </a:extLst>
            </p:cNvPr>
            <p:cNvSpPr/>
            <p:nvPr/>
          </p:nvSpPr>
          <p:spPr>
            <a:xfrm>
              <a:off x="4745026" y="1175347"/>
              <a:ext cx="2706760" cy="1503485"/>
            </a:xfrm>
            <a:custGeom>
              <a:avLst/>
              <a:gdLst>
                <a:gd name="connsiteX0" fmla="*/ 91201 w 2706760"/>
                <a:gd name="connsiteY0" fmla="*/ 880334 h 1503485"/>
                <a:gd name="connsiteX1" fmla="*/ 174076 w 2706760"/>
                <a:gd name="connsiteY1" fmla="*/ 704179 h 1503485"/>
                <a:gd name="connsiteX2" fmla="*/ 344531 w 2706760"/>
                <a:gd name="connsiteY2" fmla="*/ 463244 h 1503485"/>
                <a:gd name="connsiteX3" fmla="*/ 861685 w 2706760"/>
                <a:gd name="connsiteY3" fmla="*/ 108040 h 1503485"/>
                <a:gd name="connsiteX4" fmla="*/ 1187666 w 2706760"/>
                <a:gd name="connsiteY4" fmla="*/ 25707 h 1503485"/>
                <a:gd name="connsiteX5" fmla="*/ 1312974 w 2706760"/>
                <a:gd name="connsiteY5" fmla="*/ 2274 h 1503485"/>
                <a:gd name="connsiteX6" fmla="*/ 1442263 w 2706760"/>
                <a:gd name="connsiteY6" fmla="*/ 9874 h 1503485"/>
                <a:gd name="connsiteX7" fmla="*/ 1692697 w 2706760"/>
                <a:gd name="connsiteY7" fmla="*/ 59183 h 1503485"/>
                <a:gd name="connsiteX8" fmla="*/ 2235728 w 2706760"/>
                <a:gd name="connsiteY8" fmla="*/ 340922 h 1503485"/>
                <a:gd name="connsiteX9" fmla="*/ 2567137 w 2706760"/>
                <a:gd name="connsiteY9" fmla="*/ 757197 h 1503485"/>
                <a:gd name="connsiteX10" fmla="*/ 2656346 w 2706760"/>
                <a:gd name="connsiteY10" fmla="*/ 975966 h 1503485"/>
                <a:gd name="connsiteX11" fmla="*/ 2705926 w 2706760"/>
                <a:gd name="connsiteY11" fmla="*/ 1207943 h 1503485"/>
                <a:gd name="connsiteX12" fmla="*/ 2675617 w 2706760"/>
                <a:gd name="connsiteY12" fmla="*/ 1241962 h 1503485"/>
                <a:gd name="connsiteX13" fmla="*/ 2618980 w 2706760"/>
                <a:gd name="connsiteY13" fmla="*/ 1242505 h 1503485"/>
                <a:gd name="connsiteX14" fmla="*/ 2483086 w 2706760"/>
                <a:gd name="connsiteY14" fmla="*/ 1242595 h 1503485"/>
                <a:gd name="connsiteX15" fmla="*/ 2428439 w 2706760"/>
                <a:gd name="connsiteY15" fmla="*/ 1193739 h 1503485"/>
                <a:gd name="connsiteX16" fmla="*/ 2379312 w 2706760"/>
                <a:gd name="connsiteY16" fmla="*/ 1009532 h 1503485"/>
                <a:gd name="connsiteX17" fmla="*/ 2218176 w 2706760"/>
                <a:gd name="connsiteY17" fmla="*/ 712864 h 1503485"/>
                <a:gd name="connsiteX18" fmla="*/ 2087982 w 2706760"/>
                <a:gd name="connsiteY18" fmla="*/ 571090 h 1503485"/>
                <a:gd name="connsiteX19" fmla="*/ 2061925 w 2706760"/>
                <a:gd name="connsiteY19" fmla="*/ 551819 h 1503485"/>
                <a:gd name="connsiteX20" fmla="*/ 1948651 w 2706760"/>
                <a:gd name="connsiteY20" fmla="*/ 464420 h 1503485"/>
                <a:gd name="connsiteX21" fmla="*/ 2156110 w 2706760"/>
                <a:gd name="connsiteY21" fmla="*/ 1346279 h 1503485"/>
                <a:gd name="connsiteX22" fmla="*/ 2160905 w 2706760"/>
                <a:gd name="connsiteY22" fmla="*/ 1462087 h 1503485"/>
                <a:gd name="connsiteX23" fmla="*/ 2156834 w 2706760"/>
                <a:gd name="connsiteY23" fmla="*/ 1496016 h 1503485"/>
                <a:gd name="connsiteX24" fmla="*/ 2130234 w 2706760"/>
                <a:gd name="connsiteY24" fmla="*/ 1488868 h 1503485"/>
                <a:gd name="connsiteX25" fmla="*/ 2090244 w 2706760"/>
                <a:gd name="connsiteY25" fmla="*/ 1427888 h 1503485"/>
                <a:gd name="connsiteX26" fmla="*/ 1571823 w 2706760"/>
                <a:gd name="connsiteY26" fmla="*/ 1082997 h 1503485"/>
                <a:gd name="connsiteX27" fmla="*/ 1308089 w 2706760"/>
                <a:gd name="connsiteY27" fmla="*/ 1056669 h 1503485"/>
                <a:gd name="connsiteX28" fmla="*/ 815543 w 2706760"/>
                <a:gd name="connsiteY28" fmla="*/ 1230924 h 1503485"/>
                <a:gd name="connsiteX29" fmla="*/ 621927 w 2706760"/>
                <a:gd name="connsiteY29" fmla="*/ 1420016 h 1503485"/>
                <a:gd name="connsiteX30" fmla="*/ 588451 w 2706760"/>
                <a:gd name="connsiteY30" fmla="*/ 1472492 h 1503485"/>
                <a:gd name="connsiteX31" fmla="*/ 550270 w 2706760"/>
                <a:gd name="connsiteY31" fmla="*/ 1493301 h 1503485"/>
                <a:gd name="connsiteX32" fmla="*/ 547556 w 2706760"/>
                <a:gd name="connsiteY32" fmla="*/ 1466521 h 1503485"/>
                <a:gd name="connsiteX33" fmla="*/ 547466 w 2706760"/>
                <a:gd name="connsiteY33" fmla="*/ 1429426 h 1503485"/>
                <a:gd name="connsiteX34" fmla="*/ 547466 w 2706760"/>
                <a:gd name="connsiteY34" fmla="*/ 1374327 h 1503485"/>
                <a:gd name="connsiteX35" fmla="*/ 760082 w 2706760"/>
                <a:gd name="connsiteY35" fmla="*/ 462882 h 1503485"/>
                <a:gd name="connsiteX36" fmla="*/ 375473 w 2706760"/>
                <a:gd name="connsiteY36" fmla="*/ 897071 h 1503485"/>
                <a:gd name="connsiteX37" fmla="*/ 325078 w 2706760"/>
                <a:gd name="connsiteY37" fmla="*/ 1013694 h 1503485"/>
                <a:gd name="connsiteX38" fmla="*/ 279569 w 2706760"/>
                <a:gd name="connsiteY38" fmla="*/ 1190844 h 1503485"/>
                <a:gd name="connsiteX39" fmla="*/ 278936 w 2706760"/>
                <a:gd name="connsiteY39" fmla="*/ 1196272 h 1503485"/>
                <a:gd name="connsiteX40" fmla="*/ 225737 w 2706760"/>
                <a:gd name="connsiteY40" fmla="*/ 1242324 h 1503485"/>
                <a:gd name="connsiteX41" fmla="*/ 85320 w 2706760"/>
                <a:gd name="connsiteY41" fmla="*/ 1243771 h 1503485"/>
                <a:gd name="connsiteX42" fmla="*/ 28682 w 2706760"/>
                <a:gd name="connsiteY42" fmla="*/ 1241510 h 1503485"/>
                <a:gd name="connsiteX43" fmla="*/ 635 w 2706760"/>
                <a:gd name="connsiteY43" fmla="*/ 1209119 h 1503485"/>
                <a:gd name="connsiteX44" fmla="*/ 51392 w 2706760"/>
                <a:gd name="connsiteY44" fmla="*/ 973975 h 1503485"/>
                <a:gd name="connsiteX45" fmla="*/ 74825 w 2706760"/>
                <a:gd name="connsiteY45" fmla="*/ 904490 h 1503485"/>
                <a:gd name="connsiteX46" fmla="*/ 91201 w 2706760"/>
                <a:gd name="connsiteY46" fmla="*/ 880334 h 150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706760" h="1503485">
                  <a:moveTo>
                    <a:pt x="91201" y="880334"/>
                  </a:moveTo>
                  <a:cubicBezTo>
                    <a:pt x="117348" y="820892"/>
                    <a:pt x="143224" y="761359"/>
                    <a:pt x="174076" y="704179"/>
                  </a:cubicBezTo>
                  <a:cubicBezTo>
                    <a:pt x="220218" y="616328"/>
                    <a:pt x="277760" y="536891"/>
                    <a:pt x="344531" y="463244"/>
                  </a:cubicBezTo>
                  <a:cubicBezTo>
                    <a:pt x="489019" y="303737"/>
                    <a:pt x="662188" y="186753"/>
                    <a:pt x="861685" y="108040"/>
                  </a:cubicBezTo>
                  <a:cubicBezTo>
                    <a:pt x="966636" y="66692"/>
                    <a:pt x="1075749" y="40455"/>
                    <a:pt x="1187666" y="25707"/>
                  </a:cubicBezTo>
                  <a:cubicBezTo>
                    <a:pt x="1229827" y="20098"/>
                    <a:pt x="1270270" y="6798"/>
                    <a:pt x="1312974" y="2274"/>
                  </a:cubicBezTo>
                  <a:cubicBezTo>
                    <a:pt x="1357126" y="-2430"/>
                    <a:pt x="1400283" y="193"/>
                    <a:pt x="1442263" y="9874"/>
                  </a:cubicBezTo>
                  <a:cubicBezTo>
                    <a:pt x="1525228" y="29055"/>
                    <a:pt x="1610184" y="37740"/>
                    <a:pt x="1692697" y="59183"/>
                  </a:cubicBezTo>
                  <a:cubicBezTo>
                    <a:pt x="1895271" y="111839"/>
                    <a:pt x="2076221" y="205662"/>
                    <a:pt x="2235728" y="340922"/>
                  </a:cubicBezTo>
                  <a:cubicBezTo>
                    <a:pt x="2373612" y="457816"/>
                    <a:pt x="2483720" y="597056"/>
                    <a:pt x="2567137" y="757197"/>
                  </a:cubicBezTo>
                  <a:cubicBezTo>
                    <a:pt x="2603599" y="827225"/>
                    <a:pt x="2632551" y="900600"/>
                    <a:pt x="2656346" y="975966"/>
                  </a:cubicBezTo>
                  <a:cubicBezTo>
                    <a:pt x="2679327" y="1051874"/>
                    <a:pt x="2697512" y="1128868"/>
                    <a:pt x="2705926" y="1207943"/>
                  </a:cubicBezTo>
                  <a:cubicBezTo>
                    <a:pt x="2709002" y="1236714"/>
                    <a:pt x="2704569" y="1240786"/>
                    <a:pt x="2675617" y="1241962"/>
                  </a:cubicBezTo>
                  <a:cubicBezTo>
                    <a:pt x="2656708" y="1242776"/>
                    <a:pt x="2637798" y="1240876"/>
                    <a:pt x="2618980" y="1242505"/>
                  </a:cubicBezTo>
                  <a:cubicBezTo>
                    <a:pt x="2573652" y="1242776"/>
                    <a:pt x="2528324" y="1242776"/>
                    <a:pt x="2483086" y="1242595"/>
                  </a:cubicBezTo>
                  <a:cubicBezTo>
                    <a:pt x="2439115" y="1242414"/>
                    <a:pt x="2435135" y="1238795"/>
                    <a:pt x="2428439" y="1193739"/>
                  </a:cubicBezTo>
                  <a:cubicBezTo>
                    <a:pt x="2419030" y="1130497"/>
                    <a:pt x="2402926" y="1068974"/>
                    <a:pt x="2379312" y="1009532"/>
                  </a:cubicBezTo>
                  <a:cubicBezTo>
                    <a:pt x="2345112" y="900057"/>
                    <a:pt x="2285851" y="804244"/>
                    <a:pt x="2218176" y="712864"/>
                  </a:cubicBezTo>
                  <a:cubicBezTo>
                    <a:pt x="2179724" y="661022"/>
                    <a:pt x="2133582" y="616328"/>
                    <a:pt x="2087982" y="571090"/>
                  </a:cubicBezTo>
                  <a:cubicBezTo>
                    <a:pt x="2080202" y="563400"/>
                    <a:pt x="2071787" y="556705"/>
                    <a:pt x="2061925" y="551819"/>
                  </a:cubicBezTo>
                  <a:cubicBezTo>
                    <a:pt x="2028540" y="518343"/>
                    <a:pt x="1988279" y="493825"/>
                    <a:pt x="1948651" y="464420"/>
                  </a:cubicBezTo>
                  <a:cubicBezTo>
                    <a:pt x="2085540" y="743897"/>
                    <a:pt x="2149053" y="1038484"/>
                    <a:pt x="2156110" y="1346279"/>
                  </a:cubicBezTo>
                  <a:cubicBezTo>
                    <a:pt x="2162534" y="1384731"/>
                    <a:pt x="2163438" y="1423364"/>
                    <a:pt x="2160905" y="1462087"/>
                  </a:cubicBezTo>
                  <a:cubicBezTo>
                    <a:pt x="2158281" y="1473216"/>
                    <a:pt x="2158010" y="1484706"/>
                    <a:pt x="2156834" y="1496016"/>
                  </a:cubicBezTo>
                  <a:cubicBezTo>
                    <a:pt x="2142991" y="1513115"/>
                    <a:pt x="2135844" y="1496558"/>
                    <a:pt x="2130234" y="1488868"/>
                  </a:cubicBezTo>
                  <a:cubicBezTo>
                    <a:pt x="2115939" y="1469235"/>
                    <a:pt x="2104901" y="1447521"/>
                    <a:pt x="2090244" y="1427888"/>
                  </a:cubicBezTo>
                  <a:cubicBezTo>
                    <a:pt x="1958241" y="1251371"/>
                    <a:pt x="1785163" y="1137011"/>
                    <a:pt x="1571823" y="1082997"/>
                  </a:cubicBezTo>
                  <a:cubicBezTo>
                    <a:pt x="1485238" y="1061103"/>
                    <a:pt x="1397025" y="1051241"/>
                    <a:pt x="1308089" y="1056669"/>
                  </a:cubicBezTo>
                  <a:cubicBezTo>
                    <a:pt x="1127591" y="1067707"/>
                    <a:pt x="962565" y="1124164"/>
                    <a:pt x="815543" y="1230924"/>
                  </a:cubicBezTo>
                  <a:cubicBezTo>
                    <a:pt x="741715" y="1284485"/>
                    <a:pt x="676845" y="1347184"/>
                    <a:pt x="621927" y="1420016"/>
                  </a:cubicBezTo>
                  <a:cubicBezTo>
                    <a:pt x="609351" y="1436664"/>
                    <a:pt x="599670" y="1455121"/>
                    <a:pt x="588451" y="1472492"/>
                  </a:cubicBezTo>
                  <a:cubicBezTo>
                    <a:pt x="581122" y="1483892"/>
                    <a:pt x="575422" y="1510039"/>
                    <a:pt x="550270" y="1493301"/>
                  </a:cubicBezTo>
                  <a:cubicBezTo>
                    <a:pt x="547285" y="1484616"/>
                    <a:pt x="547647" y="1475568"/>
                    <a:pt x="547556" y="1466521"/>
                  </a:cubicBezTo>
                  <a:cubicBezTo>
                    <a:pt x="546923" y="1454126"/>
                    <a:pt x="547375" y="1441821"/>
                    <a:pt x="547466" y="1429426"/>
                  </a:cubicBezTo>
                  <a:cubicBezTo>
                    <a:pt x="546923" y="1411060"/>
                    <a:pt x="547194" y="1392693"/>
                    <a:pt x="547466" y="1374327"/>
                  </a:cubicBezTo>
                  <a:cubicBezTo>
                    <a:pt x="559046" y="1058298"/>
                    <a:pt x="614508" y="752312"/>
                    <a:pt x="760082" y="462882"/>
                  </a:cubicBezTo>
                  <a:cubicBezTo>
                    <a:pt x="591798" y="576247"/>
                    <a:pt x="462238" y="717750"/>
                    <a:pt x="375473" y="897071"/>
                  </a:cubicBezTo>
                  <a:cubicBezTo>
                    <a:pt x="354483" y="934166"/>
                    <a:pt x="339735" y="973885"/>
                    <a:pt x="325078" y="1013694"/>
                  </a:cubicBezTo>
                  <a:cubicBezTo>
                    <a:pt x="304902" y="1071507"/>
                    <a:pt x="288074" y="1130135"/>
                    <a:pt x="279569" y="1190844"/>
                  </a:cubicBezTo>
                  <a:cubicBezTo>
                    <a:pt x="279479" y="1192653"/>
                    <a:pt x="279298" y="1194462"/>
                    <a:pt x="278936" y="1196272"/>
                  </a:cubicBezTo>
                  <a:cubicBezTo>
                    <a:pt x="271246" y="1240605"/>
                    <a:pt x="269617" y="1241962"/>
                    <a:pt x="225737" y="1242324"/>
                  </a:cubicBezTo>
                  <a:cubicBezTo>
                    <a:pt x="178961" y="1242686"/>
                    <a:pt x="132095" y="1241238"/>
                    <a:pt x="85320" y="1243771"/>
                  </a:cubicBezTo>
                  <a:cubicBezTo>
                    <a:pt x="66591" y="1240243"/>
                    <a:pt x="47501" y="1242776"/>
                    <a:pt x="28682" y="1241510"/>
                  </a:cubicBezTo>
                  <a:cubicBezTo>
                    <a:pt x="4345" y="1239881"/>
                    <a:pt x="-2260" y="1232914"/>
                    <a:pt x="635" y="1209119"/>
                  </a:cubicBezTo>
                  <a:cubicBezTo>
                    <a:pt x="10497" y="1129230"/>
                    <a:pt x="26873" y="1050698"/>
                    <a:pt x="51392" y="973975"/>
                  </a:cubicBezTo>
                  <a:cubicBezTo>
                    <a:pt x="59263" y="950814"/>
                    <a:pt x="67225" y="927742"/>
                    <a:pt x="74825" y="904490"/>
                  </a:cubicBezTo>
                  <a:cubicBezTo>
                    <a:pt x="77901" y="894810"/>
                    <a:pt x="83148" y="886667"/>
                    <a:pt x="91201" y="880334"/>
                  </a:cubicBezTo>
                  <a:close/>
                </a:path>
              </a:pathLst>
            </a:custGeom>
            <a:solidFill>
              <a:schemeClr val="accent1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Freeform: Shape 145">
              <a:extLst>
                <a:ext uri="{FF2B5EF4-FFF2-40B4-BE49-F238E27FC236}">
                  <a16:creationId xmlns:a16="http://schemas.microsoft.com/office/drawing/2014/main" id="{DADEC3EA-BFE3-4F17-9946-B2EA26416581}"/>
                </a:ext>
              </a:extLst>
            </p:cNvPr>
            <p:cNvSpPr/>
            <p:nvPr/>
          </p:nvSpPr>
          <p:spPr>
            <a:xfrm>
              <a:off x="4744917" y="4206038"/>
              <a:ext cx="2706760" cy="1503485"/>
            </a:xfrm>
            <a:custGeom>
              <a:avLst/>
              <a:gdLst>
                <a:gd name="connsiteX0" fmla="*/ 2615560 w 2706760"/>
                <a:gd name="connsiteY0" fmla="*/ 623152 h 1503485"/>
                <a:gd name="connsiteX1" fmla="*/ 2532685 w 2706760"/>
                <a:gd name="connsiteY1" fmla="*/ 799307 h 1503485"/>
                <a:gd name="connsiteX2" fmla="*/ 2362230 w 2706760"/>
                <a:gd name="connsiteY2" fmla="*/ 1040241 h 1503485"/>
                <a:gd name="connsiteX3" fmla="*/ 1845075 w 2706760"/>
                <a:gd name="connsiteY3" fmla="*/ 1395446 h 1503485"/>
                <a:gd name="connsiteX4" fmla="*/ 1519094 w 2706760"/>
                <a:gd name="connsiteY4" fmla="*/ 1477778 h 1503485"/>
                <a:gd name="connsiteX5" fmla="*/ 1393786 w 2706760"/>
                <a:gd name="connsiteY5" fmla="*/ 1501211 h 1503485"/>
                <a:gd name="connsiteX6" fmla="*/ 1264498 w 2706760"/>
                <a:gd name="connsiteY6" fmla="*/ 1493611 h 1503485"/>
                <a:gd name="connsiteX7" fmla="*/ 1014063 w 2706760"/>
                <a:gd name="connsiteY7" fmla="*/ 1444303 h 1503485"/>
                <a:gd name="connsiteX8" fmla="*/ 471033 w 2706760"/>
                <a:gd name="connsiteY8" fmla="*/ 1162564 h 1503485"/>
                <a:gd name="connsiteX9" fmla="*/ 139623 w 2706760"/>
                <a:gd name="connsiteY9" fmla="*/ 746288 h 1503485"/>
                <a:gd name="connsiteX10" fmla="*/ 50415 w 2706760"/>
                <a:gd name="connsiteY10" fmla="*/ 527520 h 1503485"/>
                <a:gd name="connsiteX11" fmla="*/ 834 w 2706760"/>
                <a:gd name="connsiteY11" fmla="*/ 295542 h 1503485"/>
                <a:gd name="connsiteX12" fmla="*/ 31143 w 2706760"/>
                <a:gd name="connsiteY12" fmla="*/ 261524 h 1503485"/>
                <a:gd name="connsiteX13" fmla="*/ 87781 w 2706760"/>
                <a:gd name="connsiteY13" fmla="*/ 260981 h 1503485"/>
                <a:gd name="connsiteX14" fmla="*/ 223674 w 2706760"/>
                <a:gd name="connsiteY14" fmla="*/ 260890 h 1503485"/>
                <a:gd name="connsiteX15" fmla="*/ 278321 w 2706760"/>
                <a:gd name="connsiteY15" fmla="*/ 309747 h 1503485"/>
                <a:gd name="connsiteX16" fmla="*/ 327449 w 2706760"/>
                <a:gd name="connsiteY16" fmla="*/ 493954 h 1503485"/>
                <a:gd name="connsiteX17" fmla="*/ 488585 w 2706760"/>
                <a:gd name="connsiteY17" fmla="*/ 790621 h 1503485"/>
                <a:gd name="connsiteX18" fmla="*/ 618778 w 2706760"/>
                <a:gd name="connsiteY18" fmla="*/ 932395 h 1503485"/>
                <a:gd name="connsiteX19" fmla="*/ 644835 w 2706760"/>
                <a:gd name="connsiteY19" fmla="*/ 951667 h 1503485"/>
                <a:gd name="connsiteX20" fmla="*/ 758109 w 2706760"/>
                <a:gd name="connsiteY20" fmla="*/ 1039065 h 1503485"/>
                <a:gd name="connsiteX21" fmla="*/ 550650 w 2706760"/>
                <a:gd name="connsiteY21" fmla="*/ 157206 h 1503485"/>
                <a:gd name="connsiteX22" fmla="*/ 545855 w 2706760"/>
                <a:gd name="connsiteY22" fmla="*/ 41398 h 1503485"/>
                <a:gd name="connsiteX23" fmla="*/ 549927 w 2706760"/>
                <a:gd name="connsiteY23" fmla="*/ 7470 h 1503485"/>
                <a:gd name="connsiteX24" fmla="*/ 576526 w 2706760"/>
                <a:gd name="connsiteY24" fmla="*/ 14618 h 1503485"/>
                <a:gd name="connsiteX25" fmla="*/ 616516 w 2706760"/>
                <a:gd name="connsiteY25" fmla="*/ 75598 h 1503485"/>
                <a:gd name="connsiteX26" fmla="*/ 1134937 w 2706760"/>
                <a:gd name="connsiteY26" fmla="*/ 420488 h 1503485"/>
                <a:gd name="connsiteX27" fmla="*/ 1398672 w 2706760"/>
                <a:gd name="connsiteY27" fmla="*/ 446817 h 1503485"/>
                <a:gd name="connsiteX28" fmla="*/ 1891218 w 2706760"/>
                <a:gd name="connsiteY28" fmla="*/ 272562 h 1503485"/>
                <a:gd name="connsiteX29" fmla="*/ 2084834 w 2706760"/>
                <a:gd name="connsiteY29" fmla="*/ 83469 h 1503485"/>
                <a:gd name="connsiteX30" fmla="*/ 2118310 w 2706760"/>
                <a:gd name="connsiteY30" fmla="*/ 30994 h 1503485"/>
                <a:gd name="connsiteX31" fmla="*/ 2156490 w 2706760"/>
                <a:gd name="connsiteY31" fmla="*/ 10184 h 1503485"/>
                <a:gd name="connsiteX32" fmla="*/ 2159204 w 2706760"/>
                <a:gd name="connsiteY32" fmla="*/ 36965 h 1503485"/>
                <a:gd name="connsiteX33" fmla="*/ 2159295 w 2706760"/>
                <a:gd name="connsiteY33" fmla="*/ 74060 h 1503485"/>
                <a:gd name="connsiteX34" fmla="*/ 2159295 w 2706760"/>
                <a:gd name="connsiteY34" fmla="*/ 129159 h 1503485"/>
                <a:gd name="connsiteX35" fmla="*/ 1946679 w 2706760"/>
                <a:gd name="connsiteY35" fmla="*/ 1040604 h 1503485"/>
                <a:gd name="connsiteX36" fmla="*/ 2331288 w 2706760"/>
                <a:gd name="connsiteY36" fmla="*/ 606414 h 1503485"/>
                <a:gd name="connsiteX37" fmla="*/ 2381682 w 2706760"/>
                <a:gd name="connsiteY37" fmla="*/ 489792 h 1503485"/>
                <a:gd name="connsiteX38" fmla="*/ 2427191 w 2706760"/>
                <a:gd name="connsiteY38" fmla="*/ 312642 h 1503485"/>
                <a:gd name="connsiteX39" fmla="*/ 2427824 w 2706760"/>
                <a:gd name="connsiteY39" fmla="*/ 307214 h 1503485"/>
                <a:gd name="connsiteX40" fmla="*/ 2481024 w 2706760"/>
                <a:gd name="connsiteY40" fmla="*/ 261162 h 1503485"/>
                <a:gd name="connsiteX41" fmla="*/ 2621440 w 2706760"/>
                <a:gd name="connsiteY41" fmla="*/ 259714 h 1503485"/>
                <a:gd name="connsiteX42" fmla="*/ 2678078 w 2706760"/>
                <a:gd name="connsiteY42" fmla="*/ 261976 h 1503485"/>
                <a:gd name="connsiteX43" fmla="*/ 2706125 w 2706760"/>
                <a:gd name="connsiteY43" fmla="*/ 294366 h 1503485"/>
                <a:gd name="connsiteX44" fmla="*/ 2655369 w 2706760"/>
                <a:gd name="connsiteY44" fmla="*/ 529510 h 1503485"/>
                <a:gd name="connsiteX45" fmla="*/ 2631936 w 2706760"/>
                <a:gd name="connsiteY45" fmla="*/ 598996 h 1503485"/>
                <a:gd name="connsiteX46" fmla="*/ 2615560 w 2706760"/>
                <a:gd name="connsiteY46" fmla="*/ 623152 h 150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706760" h="1503485">
                  <a:moveTo>
                    <a:pt x="2615560" y="623152"/>
                  </a:moveTo>
                  <a:cubicBezTo>
                    <a:pt x="2589413" y="682594"/>
                    <a:pt x="2563537" y="742126"/>
                    <a:pt x="2532685" y="799307"/>
                  </a:cubicBezTo>
                  <a:cubicBezTo>
                    <a:pt x="2486543" y="887158"/>
                    <a:pt x="2429001" y="966595"/>
                    <a:pt x="2362230" y="1040241"/>
                  </a:cubicBezTo>
                  <a:cubicBezTo>
                    <a:pt x="2217742" y="1199749"/>
                    <a:pt x="2044572" y="1316733"/>
                    <a:pt x="1845075" y="1395446"/>
                  </a:cubicBezTo>
                  <a:cubicBezTo>
                    <a:pt x="1740124" y="1436793"/>
                    <a:pt x="1631012" y="1463031"/>
                    <a:pt x="1519094" y="1477778"/>
                  </a:cubicBezTo>
                  <a:cubicBezTo>
                    <a:pt x="1476933" y="1483388"/>
                    <a:pt x="1436491" y="1496688"/>
                    <a:pt x="1393786" y="1501211"/>
                  </a:cubicBezTo>
                  <a:cubicBezTo>
                    <a:pt x="1349635" y="1505916"/>
                    <a:pt x="1306478" y="1503292"/>
                    <a:pt x="1264498" y="1493611"/>
                  </a:cubicBezTo>
                  <a:cubicBezTo>
                    <a:pt x="1181532" y="1474431"/>
                    <a:pt x="1096576" y="1465745"/>
                    <a:pt x="1014063" y="1444303"/>
                  </a:cubicBezTo>
                  <a:cubicBezTo>
                    <a:pt x="811490" y="1391646"/>
                    <a:pt x="630540" y="1297824"/>
                    <a:pt x="471033" y="1162564"/>
                  </a:cubicBezTo>
                  <a:cubicBezTo>
                    <a:pt x="333149" y="1045670"/>
                    <a:pt x="223041" y="906429"/>
                    <a:pt x="139623" y="746288"/>
                  </a:cubicBezTo>
                  <a:cubicBezTo>
                    <a:pt x="103162" y="676261"/>
                    <a:pt x="74209" y="602886"/>
                    <a:pt x="50415" y="527520"/>
                  </a:cubicBezTo>
                  <a:cubicBezTo>
                    <a:pt x="27434" y="451611"/>
                    <a:pt x="9248" y="374618"/>
                    <a:pt x="834" y="295542"/>
                  </a:cubicBezTo>
                  <a:cubicBezTo>
                    <a:pt x="-2242" y="266771"/>
                    <a:pt x="2191" y="262700"/>
                    <a:pt x="31143" y="261524"/>
                  </a:cubicBezTo>
                  <a:cubicBezTo>
                    <a:pt x="50053" y="260710"/>
                    <a:pt x="68962" y="262609"/>
                    <a:pt x="87781" y="260981"/>
                  </a:cubicBezTo>
                  <a:cubicBezTo>
                    <a:pt x="133109" y="260710"/>
                    <a:pt x="178437" y="260710"/>
                    <a:pt x="223674" y="260890"/>
                  </a:cubicBezTo>
                  <a:cubicBezTo>
                    <a:pt x="267645" y="261071"/>
                    <a:pt x="271626" y="264691"/>
                    <a:pt x="278321" y="309747"/>
                  </a:cubicBezTo>
                  <a:cubicBezTo>
                    <a:pt x="287730" y="372989"/>
                    <a:pt x="303835" y="434512"/>
                    <a:pt x="327449" y="493954"/>
                  </a:cubicBezTo>
                  <a:cubicBezTo>
                    <a:pt x="361648" y="603429"/>
                    <a:pt x="420909" y="699241"/>
                    <a:pt x="488585" y="790621"/>
                  </a:cubicBezTo>
                  <a:cubicBezTo>
                    <a:pt x="527037" y="842463"/>
                    <a:pt x="573179" y="887158"/>
                    <a:pt x="618778" y="932395"/>
                  </a:cubicBezTo>
                  <a:cubicBezTo>
                    <a:pt x="626559" y="940086"/>
                    <a:pt x="634973" y="946781"/>
                    <a:pt x="644835" y="951667"/>
                  </a:cubicBezTo>
                  <a:cubicBezTo>
                    <a:pt x="678220" y="985142"/>
                    <a:pt x="718481" y="1009661"/>
                    <a:pt x="758109" y="1039065"/>
                  </a:cubicBezTo>
                  <a:cubicBezTo>
                    <a:pt x="621221" y="759589"/>
                    <a:pt x="557707" y="465002"/>
                    <a:pt x="550650" y="157206"/>
                  </a:cubicBezTo>
                  <a:cubicBezTo>
                    <a:pt x="544227" y="118754"/>
                    <a:pt x="543322" y="80121"/>
                    <a:pt x="545855" y="41398"/>
                  </a:cubicBezTo>
                  <a:cubicBezTo>
                    <a:pt x="548479" y="30270"/>
                    <a:pt x="548751" y="18779"/>
                    <a:pt x="549927" y="7470"/>
                  </a:cubicBezTo>
                  <a:cubicBezTo>
                    <a:pt x="563769" y="-9630"/>
                    <a:pt x="570917" y="6927"/>
                    <a:pt x="576526" y="14618"/>
                  </a:cubicBezTo>
                  <a:cubicBezTo>
                    <a:pt x="590821" y="34251"/>
                    <a:pt x="601859" y="55965"/>
                    <a:pt x="616516" y="75598"/>
                  </a:cubicBezTo>
                  <a:cubicBezTo>
                    <a:pt x="748519" y="252114"/>
                    <a:pt x="921598" y="366475"/>
                    <a:pt x="1134937" y="420488"/>
                  </a:cubicBezTo>
                  <a:cubicBezTo>
                    <a:pt x="1221522" y="442383"/>
                    <a:pt x="1309735" y="452245"/>
                    <a:pt x="1398672" y="446817"/>
                  </a:cubicBezTo>
                  <a:cubicBezTo>
                    <a:pt x="1579169" y="435778"/>
                    <a:pt x="1744196" y="379322"/>
                    <a:pt x="1891218" y="272562"/>
                  </a:cubicBezTo>
                  <a:cubicBezTo>
                    <a:pt x="1965045" y="219000"/>
                    <a:pt x="2029916" y="156301"/>
                    <a:pt x="2084834" y="83469"/>
                  </a:cubicBezTo>
                  <a:cubicBezTo>
                    <a:pt x="2097410" y="66822"/>
                    <a:pt x="2107091" y="48365"/>
                    <a:pt x="2118310" y="30994"/>
                  </a:cubicBezTo>
                  <a:cubicBezTo>
                    <a:pt x="2125638" y="19594"/>
                    <a:pt x="2131338" y="-6553"/>
                    <a:pt x="2156490" y="10184"/>
                  </a:cubicBezTo>
                  <a:cubicBezTo>
                    <a:pt x="2159476" y="18870"/>
                    <a:pt x="2159114" y="27917"/>
                    <a:pt x="2159204" y="36965"/>
                  </a:cubicBezTo>
                  <a:cubicBezTo>
                    <a:pt x="2159838" y="49360"/>
                    <a:pt x="2159385" y="61665"/>
                    <a:pt x="2159295" y="74060"/>
                  </a:cubicBezTo>
                  <a:cubicBezTo>
                    <a:pt x="2159838" y="92426"/>
                    <a:pt x="2159566" y="110793"/>
                    <a:pt x="2159295" y="129159"/>
                  </a:cubicBezTo>
                  <a:cubicBezTo>
                    <a:pt x="2147714" y="445188"/>
                    <a:pt x="2092253" y="751174"/>
                    <a:pt x="1946679" y="1040604"/>
                  </a:cubicBezTo>
                  <a:cubicBezTo>
                    <a:pt x="2114962" y="927238"/>
                    <a:pt x="2244522" y="785735"/>
                    <a:pt x="2331288" y="606414"/>
                  </a:cubicBezTo>
                  <a:cubicBezTo>
                    <a:pt x="2352278" y="569319"/>
                    <a:pt x="2367025" y="529601"/>
                    <a:pt x="2381682" y="489792"/>
                  </a:cubicBezTo>
                  <a:cubicBezTo>
                    <a:pt x="2401858" y="431979"/>
                    <a:pt x="2418686" y="373351"/>
                    <a:pt x="2427191" y="312642"/>
                  </a:cubicBezTo>
                  <a:cubicBezTo>
                    <a:pt x="2427282" y="310833"/>
                    <a:pt x="2427462" y="309023"/>
                    <a:pt x="2427824" y="307214"/>
                  </a:cubicBezTo>
                  <a:cubicBezTo>
                    <a:pt x="2435515" y="262881"/>
                    <a:pt x="2437143" y="261524"/>
                    <a:pt x="2481024" y="261162"/>
                  </a:cubicBezTo>
                  <a:cubicBezTo>
                    <a:pt x="2527799" y="260800"/>
                    <a:pt x="2574665" y="262248"/>
                    <a:pt x="2621440" y="259714"/>
                  </a:cubicBezTo>
                  <a:cubicBezTo>
                    <a:pt x="2640169" y="263243"/>
                    <a:pt x="2659259" y="260710"/>
                    <a:pt x="2678078" y="261976"/>
                  </a:cubicBezTo>
                  <a:cubicBezTo>
                    <a:pt x="2702416" y="263605"/>
                    <a:pt x="2709021" y="270571"/>
                    <a:pt x="2706125" y="294366"/>
                  </a:cubicBezTo>
                  <a:cubicBezTo>
                    <a:pt x="2696263" y="374256"/>
                    <a:pt x="2679887" y="452788"/>
                    <a:pt x="2655369" y="529510"/>
                  </a:cubicBezTo>
                  <a:cubicBezTo>
                    <a:pt x="2647497" y="552672"/>
                    <a:pt x="2639445" y="575743"/>
                    <a:pt x="2631936" y="598996"/>
                  </a:cubicBezTo>
                  <a:cubicBezTo>
                    <a:pt x="2628859" y="608586"/>
                    <a:pt x="2623612" y="616728"/>
                    <a:pt x="2615560" y="623152"/>
                  </a:cubicBezTo>
                  <a:close/>
                </a:path>
              </a:pathLst>
            </a:custGeom>
            <a:solidFill>
              <a:schemeClr val="accent3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12" name="Group 144">
            <a:extLst>
              <a:ext uri="{FF2B5EF4-FFF2-40B4-BE49-F238E27FC236}">
                <a16:creationId xmlns:a16="http://schemas.microsoft.com/office/drawing/2014/main" id="{835A8F8A-E4DC-4F87-8B51-E25D84D00893}"/>
              </a:ext>
            </a:extLst>
          </p:cNvPr>
          <p:cNvGrpSpPr/>
          <p:nvPr/>
        </p:nvGrpSpPr>
        <p:grpSpPr>
          <a:xfrm>
            <a:off x="4016331" y="2455570"/>
            <a:ext cx="1132529" cy="1131957"/>
            <a:chOff x="2694095" y="150545"/>
            <a:chExt cx="2189491" cy="2188386"/>
          </a:xfrm>
        </p:grpSpPr>
        <p:sp>
          <p:nvSpPr>
            <p:cNvPr id="13" name="Freeform: Shape 145">
              <a:extLst>
                <a:ext uri="{FF2B5EF4-FFF2-40B4-BE49-F238E27FC236}">
                  <a16:creationId xmlns:a16="http://schemas.microsoft.com/office/drawing/2014/main" id="{54A6BD7F-50DA-4E0B-80AE-C1E0FE729252}"/>
                </a:ext>
              </a:extLst>
            </p:cNvPr>
            <p:cNvSpPr/>
            <p:nvPr/>
          </p:nvSpPr>
          <p:spPr>
            <a:xfrm>
              <a:off x="2694095" y="150545"/>
              <a:ext cx="2188386" cy="2188386"/>
            </a:xfrm>
            <a:custGeom>
              <a:avLst/>
              <a:gdLst>
                <a:gd name="connsiteX0" fmla="*/ 5063164 w 5063163"/>
                <a:gd name="connsiteY0" fmla="*/ 2531582 h 5063163"/>
                <a:gd name="connsiteX1" fmla="*/ 2531582 w 5063163"/>
                <a:gd name="connsiteY1" fmla="*/ 5063164 h 5063163"/>
                <a:gd name="connsiteX2" fmla="*/ 0 w 5063163"/>
                <a:gd name="connsiteY2" fmla="*/ 2531582 h 5063163"/>
                <a:gd name="connsiteX3" fmla="*/ 2531582 w 5063163"/>
                <a:gd name="connsiteY3" fmla="*/ 0 h 5063163"/>
                <a:gd name="connsiteX4" fmla="*/ 5063164 w 5063163"/>
                <a:gd name="connsiteY4" fmla="*/ 2531582 h 506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63163" h="5063163">
                  <a:moveTo>
                    <a:pt x="5063164" y="2531582"/>
                  </a:moveTo>
                  <a:cubicBezTo>
                    <a:pt x="5063164" y="3929736"/>
                    <a:pt x="3929736" y="5063164"/>
                    <a:pt x="2531582" y="5063164"/>
                  </a:cubicBezTo>
                  <a:cubicBezTo>
                    <a:pt x="1133428" y="5063164"/>
                    <a:pt x="0" y="3929736"/>
                    <a:pt x="0" y="2531582"/>
                  </a:cubicBezTo>
                  <a:cubicBezTo>
                    <a:pt x="0" y="1133428"/>
                    <a:pt x="1133428" y="0"/>
                    <a:pt x="2531582" y="0"/>
                  </a:cubicBezTo>
                  <a:cubicBezTo>
                    <a:pt x="3929736" y="0"/>
                    <a:pt x="5063164" y="1133428"/>
                    <a:pt x="5063164" y="2531582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8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4" name="Freeform: Shape 146">
              <a:extLst>
                <a:ext uri="{FF2B5EF4-FFF2-40B4-BE49-F238E27FC236}">
                  <a16:creationId xmlns:a16="http://schemas.microsoft.com/office/drawing/2014/main" id="{56F740C5-7B00-4E7C-8147-FE96990FEF2F}"/>
                </a:ext>
              </a:extLst>
            </p:cNvPr>
            <p:cNvSpPr/>
            <p:nvPr/>
          </p:nvSpPr>
          <p:spPr>
            <a:xfrm>
              <a:off x="3149837" y="152382"/>
              <a:ext cx="1733749" cy="2177435"/>
            </a:xfrm>
            <a:custGeom>
              <a:avLst/>
              <a:gdLst>
                <a:gd name="connsiteX0" fmla="*/ 848114 w 1878869"/>
                <a:gd name="connsiteY0" fmla="*/ 1699384 h 2359692"/>
                <a:gd name="connsiteX1" fmla="*/ 868186 w 1878869"/>
                <a:gd name="connsiteY1" fmla="*/ 1703335 h 2359692"/>
                <a:gd name="connsiteX2" fmla="*/ 870779 w 1878869"/>
                <a:gd name="connsiteY2" fmla="*/ 1705131 h 2359692"/>
                <a:gd name="connsiteX3" fmla="*/ 893804 w 1878869"/>
                <a:gd name="connsiteY3" fmla="*/ 1729272 h 2359692"/>
                <a:gd name="connsiteX4" fmla="*/ 894722 w 1878869"/>
                <a:gd name="connsiteY4" fmla="*/ 1731268 h 2359692"/>
                <a:gd name="connsiteX5" fmla="*/ 808170 w 1878869"/>
                <a:gd name="connsiteY5" fmla="*/ 1726639 h 2359692"/>
                <a:gd name="connsiteX6" fmla="*/ 800988 w 1878869"/>
                <a:gd name="connsiteY6" fmla="*/ 1715067 h 2359692"/>
                <a:gd name="connsiteX7" fmla="*/ 810286 w 1878869"/>
                <a:gd name="connsiteY7" fmla="*/ 1707046 h 2359692"/>
                <a:gd name="connsiteX8" fmla="*/ 848114 w 1878869"/>
                <a:gd name="connsiteY8" fmla="*/ 1699384 h 2359692"/>
                <a:gd name="connsiteX9" fmla="*/ 626249 w 1878869"/>
                <a:gd name="connsiteY9" fmla="*/ 1653335 h 2359692"/>
                <a:gd name="connsiteX10" fmla="*/ 708890 w 1878869"/>
                <a:gd name="connsiteY10" fmla="*/ 1676319 h 2359692"/>
                <a:gd name="connsiteX11" fmla="*/ 737262 w 1878869"/>
                <a:gd name="connsiteY11" fmla="*/ 1679911 h 2359692"/>
                <a:gd name="connsiteX12" fmla="*/ 779679 w 1878869"/>
                <a:gd name="connsiteY12" fmla="*/ 1693838 h 2359692"/>
                <a:gd name="connsiteX13" fmla="*/ 782752 w 1878869"/>
                <a:gd name="connsiteY13" fmla="*/ 1699623 h 2359692"/>
                <a:gd name="connsiteX14" fmla="*/ 772935 w 1878869"/>
                <a:gd name="connsiteY14" fmla="*/ 1711874 h 2359692"/>
                <a:gd name="connsiteX15" fmla="*/ 741252 w 1878869"/>
                <a:gd name="connsiteY15" fmla="*/ 1716264 h 2359692"/>
                <a:gd name="connsiteX16" fmla="*/ 731356 w 1878869"/>
                <a:gd name="connsiteY16" fmla="*/ 1712393 h 2359692"/>
                <a:gd name="connsiteX17" fmla="*/ 687022 w 1878869"/>
                <a:gd name="connsiteY17" fmla="*/ 1683821 h 2359692"/>
                <a:gd name="connsiteX18" fmla="*/ 598077 w 1878869"/>
                <a:gd name="connsiteY18" fmla="*/ 1660318 h 2359692"/>
                <a:gd name="connsiteX19" fmla="*/ 626249 w 1878869"/>
                <a:gd name="connsiteY19" fmla="*/ 1653335 h 2359692"/>
                <a:gd name="connsiteX20" fmla="*/ 976644 w 1878869"/>
                <a:gd name="connsiteY20" fmla="*/ 1025170 h 2359692"/>
                <a:gd name="connsiteX21" fmla="*/ 1048151 w 1878869"/>
                <a:gd name="connsiteY21" fmla="*/ 1085664 h 2359692"/>
                <a:gd name="connsiteX22" fmla="*/ 1051384 w 1878869"/>
                <a:gd name="connsiteY22" fmla="*/ 1088657 h 2359692"/>
                <a:gd name="connsiteX23" fmla="*/ 1057848 w 1878869"/>
                <a:gd name="connsiteY23" fmla="*/ 1105177 h 2359692"/>
                <a:gd name="connsiteX24" fmla="*/ 1043562 w 1878869"/>
                <a:gd name="connsiteY24" fmla="*/ 1107013 h 2359692"/>
                <a:gd name="connsiteX25" fmla="*/ 992526 w 1878869"/>
                <a:gd name="connsiteY25" fmla="*/ 1084387 h 2359692"/>
                <a:gd name="connsiteX26" fmla="*/ 976085 w 1878869"/>
                <a:gd name="connsiteY26" fmla="*/ 1059966 h 2359692"/>
                <a:gd name="connsiteX27" fmla="*/ 976644 w 1878869"/>
                <a:gd name="connsiteY27" fmla="*/ 1025170 h 2359692"/>
                <a:gd name="connsiteX28" fmla="*/ 656018 w 1878869"/>
                <a:gd name="connsiteY28" fmla="*/ 705342 h 2359692"/>
                <a:gd name="connsiteX29" fmla="*/ 660168 w 1878869"/>
                <a:gd name="connsiteY29" fmla="*/ 706579 h 2359692"/>
                <a:gd name="connsiteX30" fmla="*/ 658053 w 1878869"/>
                <a:gd name="connsiteY30" fmla="*/ 708455 h 2359692"/>
                <a:gd name="connsiteX31" fmla="*/ 656018 w 1878869"/>
                <a:gd name="connsiteY31" fmla="*/ 705342 h 2359692"/>
                <a:gd name="connsiteX32" fmla="*/ 637621 w 1878869"/>
                <a:gd name="connsiteY32" fmla="*/ 632677 h 2359692"/>
                <a:gd name="connsiteX33" fmla="*/ 727724 w 1878869"/>
                <a:gd name="connsiteY33" fmla="*/ 672581 h 2359692"/>
                <a:gd name="connsiteX34" fmla="*/ 758091 w 1878869"/>
                <a:gd name="connsiteY34" fmla="*/ 705821 h 2359692"/>
                <a:gd name="connsiteX35" fmla="*/ 788897 w 1878869"/>
                <a:gd name="connsiteY35" fmla="*/ 736387 h 2359692"/>
                <a:gd name="connsiteX36" fmla="*/ 832711 w 1878869"/>
                <a:gd name="connsiteY36" fmla="*/ 779443 h 2359692"/>
                <a:gd name="connsiteX37" fmla="*/ 831155 w 1878869"/>
                <a:gd name="connsiteY37" fmla="*/ 787943 h 2359692"/>
                <a:gd name="connsiteX38" fmla="*/ 812440 w 1878869"/>
                <a:gd name="connsiteY38" fmla="*/ 826370 h 2359692"/>
                <a:gd name="connsiteX39" fmla="*/ 804260 w 1878869"/>
                <a:gd name="connsiteY39" fmla="*/ 835229 h 2359692"/>
                <a:gd name="connsiteX40" fmla="*/ 772297 w 1878869"/>
                <a:gd name="connsiteY40" fmla="*/ 833314 h 2359692"/>
                <a:gd name="connsiteX41" fmla="*/ 691492 w 1878869"/>
                <a:gd name="connsiteY41" fmla="*/ 811286 h 2359692"/>
                <a:gd name="connsiteX42" fmla="*/ 698116 w 1878869"/>
                <a:gd name="connsiteY42" fmla="*/ 806179 h 2359692"/>
                <a:gd name="connsiteX43" fmla="*/ 727565 w 1878869"/>
                <a:gd name="connsiteY43" fmla="*/ 748718 h 2359692"/>
                <a:gd name="connsiteX44" fmla="*/ 701388 w 1878869"/>
                <a:gd name="connsiteY44" fmla="*/ 713363 h 2359692"/>
                <a:gd name="connsiteX45" fmla="*/ 644285 w 1878869"/>
                <a:gd name="connsiteY45" fmla="*/ 693890 h 2359692"/>
                <a:gd name="connsiteX46" fmla="*/ 607175 w 1878869"/>
                <a:gd name="connsiteY46" fmla="*/ 654145 h 2359692"/>
                <a:gd name="connsiteX47" fmla="*/ 606855 w 1878869"/>
                <a:gd name="connsiteY47" fmla="*/ 650993 h 2359692"/>
                <a:gd name="connsiteX48" fmla="*/ 637621 w 1878869"/>
                <a:gd name="connsiteY48" fmla="*/ 632677 h 2359692"/>
                <a:gd name="connsiteX49" fmla="*/ 1144399 w 1878869"/>
                <a:gd name="connsiteY49" fmla="*/ 569070 h 2359692"/>
                <a:gd name="connsiteX50" fmla="*/ 1169739 w 1878869"/>
                <a:gd name="connsiteY50" fmla="*/ 584792 h 2359692"/>
                <a:gd name="connsiteX51" fmla="*/ 1168422 w 1878869"/>
                <a:gd name="connsiteY51" fmla="*/ 599916 h 2359692"/>
                <a:gd name="connsiteX52" fmla="*/ 1134344 w 1878869"/>
                <a:gd name="connsiteY52" fmla="*/ 661008 h 2359692"/>
                <a:gd name="connsiteX53" fmla="*/ 1120537 w 1878869"/>
                <a:gd name="connsiteY53" fmla="*/ 664320 h 2359692"/>
                <a:gd name="connsiteX54" fmla="*/ 1087936 w 1878869"/>
                <a:gd name="connsiteY54" fmla="*/ 606660 h 2359692"/>
                <a:gd name="connsiteX55" fmla="*/ 1094600 w 1878869"/>
                <a:gd name="connsiteY55" fmla="*/ 598240 h 2359692"/>
                <a:gd name="connsiteX56" fmla="*/ 1110681 w 1878869"/>
                <a:gd name="connsiteY56" fmla="*/ 586309 h 2359692"/>
                <a:gd name="connsiteX57" fmla="*/ 1144399 w 1878869"/>
                <a:gd name="connsiteY57" fmla="*/ 569070 h 2359692"/>
                <a:gd name="connsiteX58" fmla="*/ 2514 w 1878869"/>
                <a:gd name="connsiteY58" fmla="*/ 557698 h 2359692"/>
                <a:gd name="connsiteX59" fmla="*/ 1117 w 1878869"/>
                <a:gd name="connsiteY59" fmla="*/ 559295 h 2359692"/>
                <a:gd name="connsiteX60" fmla="*/ 0 w 1878869"/>
                <a:gd name="connsiteY60" fmla="*/ 557858 h 2359692"/>
                <a:gd name="connsiteX61" fmla="*/ 2514 w 1878869"/>
                <a:gd name="connsiteY61" fmla="*/ 557698 h 2359692"/>
                <a:gd name="connsiteX62" fmla="*/ 1302583 w 1878869"/>
                <a:gd name="connsiteY62" fmla="*/ 552430 h 2359692"/>
                <a:gd name="connsiteX63" fmla="*/ 1311637 w 1878869"/>
                <a:gd name="connsiteY63" fmla="*/ 554585 h 2359692"/>
                <a:gd name="connsiteX64" fmla="*/ 1394916 w 1878869"/>
                <a:gd name="connsiteY64" fmla="*/ 601791 h 2359692"/>
                <a:gd name="connsiteX65" fmla="*/ 1426799 w 1878869"/>
                <a:gd name="connsiteY65" fmla="*/ 616715 h 2359692"/>
                <a:gd name="connsiteX66" fmla="*/ 1438051 w 1878869"/>
                <a:gd name="connsiteY66" fmla="*/ 645526 h 2359692"/>
                <a:gd name="connsiteX67" fmla="*/ 1436136 w 1878869"/>
                <a:gd name="connsiteY67" fmla="*/ 660729 h 2359692"/>
                <a:gd name="connsiteX68" fmla="*/ 1425961 w 1878869"/>
                <a:gd name="connsiteY68" fmla="*/ 668231 h 2359692"/>
                <a:gd name="connsiteX69" fmla="*/ 1366663 w 1878869"/>
                <a:gd name="connsiteY69" fmla="*/ 641735 h 2359692"/>
                <a:gd name="connsiteX70" fmla="*/ 1364669 w 1878869"/>
                <a:gd name="connsiteY70" fmla="*/ 640817 h 2359692"/>
                <a:gd name="connsiteX71" fmla="*/ 1350263 w 1878869"/>
                <a:gd name="connsiteY71" fmla="*/ 638702 h 2359692"/>
                <a:gd name="connsiteX72" fmla="*/ 1355411 w 1878869"/>
                <a:gd name="connsiteY72" fmla="*/ 657657 h 2359692"/>
                <a:gd name="connsiteX73" fmla="*/ 1374525 w 1878869"/>
                <a:gd name="connsiteY73" fmla="*/ 674336 h 2359692"/>
                <a:gd name="connsiteX74" fmla="*/ 1386935 w 1878869"/>
                <a:gd name="connsiteY74" fmla="*/ 695326 h 2359692"/>
                <a:gd name="connsiteX75" fmla="*/ 1361636 w 1878869"/>
                <a:gd name="connsiteY75" fmla="*/ 688223 h 2359692"/>
                <a:gd name="connsiteX76" fmla="*/ 1328915 w 1878869"/>
                <a:gd name="connsiteY76" fmla="*/ 637346 h 2359692"/>
                <a:gd name="connsiteX77" fmla="*/ 1306130 w 1878869"/>
                <a:gd name="connsiteY77" fmla="*/ 587785 h 2359692"/>
                <a:gd name="connsiteX78" fmla="*/ 1294438 w 1878869"/>
                <a:gd name="connsiteY78" fmla="*/ 566676 h 2359692"/>
                <a:gd name="connsiteX79" fmla="*/ 1294039 w 1878869"/>
                <a:gd name="connsiteY79" fmla="*/ 557578 h 2359692"/>
                <a:gd name="connsiteX80" fmla="*/ 1302583 w 1878869"/>
                <a:gd name="connsiteY80" fmla="*/ 552430 h 2359692"/>
                <a:gd name="connsiteX81" fmla="*/ 1665263 w 1878869"/>
                <a:gd name="connsiteY81" fmla="*/ 505903 h 2359692"/>
                <a:gd name="connsiteX82" fmla="*/ 1694114 w 1878869"/>
                <a:gd name="connsiteY82" fmla="*/ 548041 h 2359692"/>
                <a:gd name="connsiteX83" fmla="*/ 1797983 w 1878869"/>
                <a:gd name="connsiteY83" fmla="*/ 749396 h 2359692"/>
                <a:gd name="connsiteX84" fmla="*/ 1844112 w 1878869"/>
                <a:gd name="connsiteY84" fmla="*/ 893927 h 2359692"/>
                <a:gd name="connsiteX85" fmla="*/ 1877232 w 1878869"/>
                <a:gd name="connsiteY85" fmla="*/ 1243883 h 2359692"/>
                <a:gd name="connsiteX86" fmla="*/ 1872803 w 1878869"/>
                <a:gd name="connsiteY86" fmla="*/ 1299947 h 2359692"/>
                <a:gd name="connsiteX87" fmla="*/ 1863705 w 1878869"/>
                <a:gd name="connsiteY87" fmla="*/ 1311839 h 2359692"/>
                <a:gd name="connsiteX88" fmla="*/ 1837727 w 1878869"/>
                <a:gd name="connsiteY88" fmla="*/ 1333706 h 2359692"/>
                <a:gd name="connsiteX89" fmla="*/ 1807082 w 1878869"/>
                <a:gd name="connsiteY89" fmla="*/ 1382109 h 2359692"/>
                <a:gd name="connsiteX90" fmla="*/ 1794472 w 1878869"/>
                <a:gd name="connsiteY90" fmla="*/ 1387616 h 2359692"/>
                <a:gd name="connsiteX91" fmla="*/ 1762269 w 1878869"/>
                <a:gd name="connsiteY91" fmla="*/ 1380234 h 2359692"/>
                <a:gd name="connsiteX92" fmla="*/ 1754808 w 1878869"/>
                <a:gd name="connsiteY92" fmla="*/ 1375964 h 2359692"/>
                <a:gd name="connsiteX93" fmla="*/ 1705446 w 1878869"/>
                <a:gd name="connsiteY93" fmla="*/ 1310522 h 2359692"/>
                <a:gd name="connsiteX94" fmla="*/ 1668974 w 1878869"/>
                <a:gd name="connsiteY94" fmla="*/ 1210204 h 2359692"/>
                <a:gd name="connsiteX95" fmla="*/ 1658879 w 1878869"/>
                <a:gd name="connsiteY95" fmla="*/ 1138537 h 2359692"/>
                <a:gd name="connsiteX96" fmla="*/ 1660475 w 1878869"/>
                <a:gd name="connsiteY96" fmla="*/ 1022736 h 2359692"/>
                <a:gd name="connsiteX97" fmla="*/ 1650459 w 1878869"/>
                <a:gd name="connsiteY97" fmla="*/ 987262 h 2359692"/>
                <a:gd name="connsiteX98" fmla="*/ 1624482 w 1878869"/>
                <a:gd name="connsiteY98" fmla="*/ 918348 h 2359692"/>
                <a:gd name="connsiteX99" fmla="*/ 1632981 w 1878869"/>
                <a:gd name="connsiteY99" fmla="*/ 881836 h 2359692"/>
                <a:gd name="connsiteX100" fmla="*/ 1643077 w 1878869"/>
                <a:gd name="connsiteY100" fmla="*/ 829721 h 2359692"/>
                <a:gd name="connsiteX101" fmla="*/ 1645272 w 1878869"/>
                <a:gd name="connsiteY101" fmla="*/ 806937 h 2359692"/>
                <a:gd name="connsiteX102" fmla="*/ 1647387 w 1878869"/>
                <a:gd name="connsiteY102" fmla="*/ 769906 h 2359692"/>
                <a:gd name="connsiteX103" fmla="*/ 1649222 w 1878869"/>
                <a:gd name="connsiteY103" fmla="*/ 697242 h 2359692"/>
                <a:gd name="connsiteX104" fmla="*/ 1657522 w 1878869"/>
                <a:gd name="connsiteY104" fmla="*/ 689062 h 2359692"/>
                <a:gd name="connsiteX105" fmla="*/ 1683819 w 1878869"/>
                <a:gd name="connsiteY105" fmla="*/ 694169 h 2359692"/>
                <a:gd name="connsiteX106" fmla="*/ 1691480 w 1878869"/>
                <a:gd name="connsiteY106" fmla="*/ 689261 h 2359692"/>
                <a:gd name="connsiteX107" fmla="*/ 1688368 w 1878869"/>
                <a:gd name="connsiteY107" fmla="*/ 642254 h 2359692"/>
                <a:gd name="connsiteX108" fmla="*/ 1668017 w 1878869"/>
                <a:gd name="connsiteY108" fmla="*/ 614162 h 2359692"/>
                <a:gd name="connsiteX109" fmla="*/ 1649821 w 1878869"/>
                <a:gd name="connsiteY109" fmla="*/ 586669 h 2359692"/>
                <a:gd name="connsiteX110" fmla="*/ 1669653 w 1878869"/>
                <a:gd name="connsiteY110" fmla="*/ 553708 h 2359692"/>
                <a:gd name="connsiteX111" fmla="*/ 1665263 w 1878869"/>
                <a:gd name="connsiteY111" fmla="*/ 505903 h 2359692"/>
                <a:gd name="connsiteX112" fmla="*/ 252470 w 1878869"/>
                <a:gd name="connsiteY112" fmla="*/ 456128 h 2359692"/>
                <a:gd name="connsiteX113" fmla="*/ 282119 w 1878869"/>
                <a:gd name="connsiteY113" fmla="*/ 464403 h 2359692"/>
                <a:gd name="connsiteX114" fmla="*/ 286748 w 1878869"/>
                <a:gd name="connsiteY114" fmla="*/ 472583 h 2359692"/>
                <a:gd name="connsiteX115" fmla="*/ 295048 w 1878869"/>
                <a:gd name="connsiteY115" fmla="*/ 532359 h 2359692"/>
                <a:gd name="connsiteX116" fmla="*/ 300555 w 1878869"/>
                <a:gd name="connsiteY116" fmla="*/ 549558 h 2359692"/>
                <a:gd name="connsiteX117" fmla="*/ 327888 w 1878869"/>
                <a:gd name="connsiteY117" fmla="*/ 585989 h 2359692"/>
                <a:gd name="connsiteX118" fmla="*/ 374695 w 1878869"/>
                <a:gd name="connsiteY118" fmla="*/ 625854 h 2359692"/>
                <a:gd name="connsiteX119" fmla="*/ 461367 w 1878869"/>
                <a:gd name="connsiteY119" fmla="*/ 693530 h 2359692"/>
                <a:gd name="connsiteX120" fmla="*/ 471742 w 1878869"/>
                <a:gd name="connsiteY120" fmla="*/ 689101 h 2359692"/>
                <a:gd name="connsiteX121" fmla="*/ 474973 w 1878869"/>
                <a:gd name="connsiteY121" fmla="*/ 669628 h 2359692"/>
                <a:gd name="connsiteX122" fmla="*/ 471941 w 1878869"/>
                <a:gd name="connsiteY122" fmla="*/ 662086 h 2359692"/>
                <a:gd name="connsiteX123" fmla="*/ 459730 w 1878869"/>
                <a:gd name="connsiteY123" fmla="*/ 652669 h 2359692"/>
                <a:gd name="connsiteX124" fmla="*/ 440218 w 1878869"/>
                <a:gd name="connsiteY124" fmla="*/ 619509 h 2359692"/>
                <a:gd name="connsiteX125" fmla="*/ 423139 w 1878869"/>
                <a:gd name="connsiteY125" fmla="*/ 599158 h 2359692"/>
                <a:gd name="connsiteX126" fmla="*/ 422979 w 1878869"/>
                <a:gd name="connsiteY126" fmla="*/ 582718 h 2359692"/>
                <a:gd name="connsiteX127" fmla="*/ 463162 w 1878869"/>
                <a:gd name="connsiteY127" fmla="*/ 572223 h 2359692"/>
                <a:gd name="connsiteX128" fmla="*/ 470066 w 1878869"/>
                <a:gd name="connsiteY128" fmla="*/ 578527 h 2359692"/>
                <a:gd name="connsiteX129" fmla="*/ 507934 w 1878869"/>
                <a:gd name="connsiteY129" fmla="*/ 614880 h 2359692"/>
                <a:gd name="connsiteX130" fmla="*/ 514399 w 1878869"/>
                <a:gd name="connsiteY130" fmla="*/ 623060 h 2359692"/>
                <a:gd name="connsiteX131" fmla="*/ 524375 w 1878869"/>
                <a:gd name="connsiteY131" fmla="*/ 683914 h 2359692"/>
                <a:gd name="connsiteX132" fmla="*/ 539498 w 1878869"/>
                <a:gd name="connsiteY132" fmla="*/ 709053 h 2359692"/>
                <a:gd name="connsiteX133" fmla="*/ 546362 w 1878869"/>
                <a:gd name="connsiteY133" fmla="*/ 708973 h 2359692"/>
                <a:gd name="connsiteX134" fmla="*/ 565675 w 1878869"/>
                <a:gd name="connsiteY134" fmla="*/ 682517 h 2359692"/>
                <a:gd name="connsiteX135" fmla="*/ 569107 w 1878869"/>
                <a:gd name="connsiteY135" fmla="*/ 663004 h 2359692"/>
                <a:gd name="connsiteX136" fmla="*/ 580719 w 1878869"/>
                <a:gd name="connsiteY136" fmla="*/ 653786 h 2359692"/>
                <a:gd name="connsiteX137" fmla="*/ 588420 w 1878869"/>
                <a:gd name="connsiteY137" fmla="*/ 664201 h 2359692"/>
                <a:gd name="connsiteX138" fmla="*/ 593967 w 1878869"/>
                <a:gd name="connsiteY138" fmla="*/ 704584 h 2359692"/>
                <a:gd name="connsiteX139" fmla="*/ 601828 w 1878869"/>
                <a:gd name="connsiteY139" fmla="*/ 713602 h 2359692"/>
                <a:gd name="connsiteX140" fmla="*/ 647836 w 1878869"/>
                <a:gd name="connsiteY140" fmla="*/ 714200 h 2359692"/>
                <a:gd name="connsiteX141" fmla="*/ 662322 w 1878869"/>
                <a:gd name="connsiteY141" fmla="*/ 719548 h 2359692"/>
                <a:gd name="connsiteX142" fmla="*/ 663679 w 1878869"/>
                <a:gd name="connsiteY142" fmla="*/ 745644 h 2359692"/>
                <a:gd name="connsiteX143" fmla="*/ 624054 w 1878869"/>
                <a:gd name="connsiteY143" fmla="*/ 778645 h 2359692"/>
                <a:gd name="connsiteX144" fmla="*/ 546960 w 1878869"/>
                <a:gd name="connsiteY144" fmla="*/ 866952 h 2359692"/>
                <a:gd name="connsiteX145" fmla="*/ 544566 w 1878869"/>
                <a:gd name="connsiteY145" fmla="*/ 877566 h 2359692"/>
                <a:gd name="connsiteX146" fmla="*/ 541054 w 1878869"/>
                <a:gd name="connsiteY146" fmla="*/ 917150 h 2359692"/>
                <a:gd name="connsiteX147" fmla="*/ 567790 w 1878869"/>
                <a:gd name="connsiteY147" fmla="*/ 954341 h 2359692"/>
                <a:gd name="connsiteX148" fmla="*/ 623735 w 1878869"/>
                <a:gd name="connsiteY148" fmla="*/ 970701 h 2359692"/>
                <a:gd name="connsiteX149" fmla="*/ 637222 w 1878869"/>
                <a:gd name="connsiteY149" fmla="*/ 990414 h 2359692"/>
                <a:gd name="connsiteX150" fmla="*/ 682353 w 1878869"/>
                <a:gd name="connsiteY150" fmla="*/ 1063278 h 2359692"/>
                <a:gd name="connsiteX151" fmla="*/ 688578 w 1878869"/>
                <a:gd name="connsiteY151" fmla="*/ 1059168 h 2359692"/>
                <a:gd name="connsiteX152" fmla="*/ 700031 w 1878869"/>
                <a:gd name="connsiteY152" fmla="*/ 989536 h 2359692"/>
                <a:gd name="connsiteX153" fmla="*/ 711084 w 1878869"/>
                <a:gd name="connsiteY153" fmla="*/ 963678 h 2359692"/>
                <a:gd name="connsiteX154" fmla="*/ 710445 w 1878869"/>
                <a:gd name="connsiteY154" fmla="*/ 951428 h 2359692"/>
                <a:gd name="connsiteX155" fmla="*/ 696719 w 1878869"/>
                <a:gd name="connsiteY155" fmla="*/ 916033 h 2359692"/>
                <a:gd name="connsiteX156" fmla="*/ 694923 w 1878869"/>
                <a:gd name="connsiteY156" fmla="*/ 862003 h 2359692"/>
                <a:gd name="connsiteX157" fmla="*/ 720462 w 1878869"/>
                <a:gd name="connsiteY157" fmla="*/ 844087 h 2359692"/>
                <a:gd name="connsiteX158" fmla="*/ 774012 w 1878869"/>
                <a:gd name="connsiteY158" fmla="*/ 867191 h 2359692"/>
                <a:gd name="connsiteX159" fmla="*/ 793525 w 1878869"/>
                <a:gd name="connsiteY159" fmla="*/ 889019 h 2359692"/>
                <a:gd name="connsiteX160" fmla="*/ 809686 w 1878869"/>
                <a:gd name="connsiteY160" fmla="*/ 898835 h 2359692"/>
                <a:gd name="connsiteX161" fmla="*/ 843485 w 1878869"/>
                <a:gd name="connsiteY161" fmla="*/ 903264 h 2359692"/>
                <a:gd name="connsiteX162" fmla="*/ 870500 w 1878869"/>
                <a:gd name="connsiteY162" fmla="*/ 913480 h 2359692"/>
                <a:gd name="connsiteX163" fmla="*/ 952502 w 1878869"/>
                <a:gd name="connsiteY163" fmla="*/ 988179 h 2359692"/>
                <a:gd name="connsiteX164" fmla="*/ 968025 w 1878869"/>
                <a:gd name="connsiteY164" fmla="*/ 1024292 h 2359692"/>
                <a:gd name="connsiteX165" fmla="*/ 951863 w 1878869"/>
                <a:gd name="connsiteY165" fmla="*/ 1052424 h 2359692"/>
                <a:gd name="connsiteX166" fmla="*/ 904817 w 1878869"/>
                <a:gd name="connsiteY166" fmla="*/ 1066670 h 2359692"/>
                <a:gd name="connsiteX167" fmla="*/ 853142 w 1878869"/>
                <a:gd name="connsiteY167" fmla="*/ 1092129 h 2359692"/>
                <a:gd name="connsiteX168" fmla="*/ 833709 w 1878869"/>
                <a:gd name="connsiteY168" fmla="*/ 1111641 h 2359692"/>
                <a:gd name="connsiteX169" fmla="*/ 832112 w 1878869"/>
                <a:gd name="connsiteY169" fmla="*/ 1127643 h 2359692"/>
                <a:gd name="connsiteX170" fmla="*/ 844323 w 1878869"/>
                <a:gd name="connsiteY170" fmla="*/ 1126605 h 2359692"/>
                <a:gd name="connsiteX171" fmla="*/ 873014 w 1878869"/>
                <a:gd name="connsiteY171" fmla="*/ 1108609 h 2359692"/>
                <a:gd name="connsiteX172" fmla="*/ 899909 w 1878869"/>
                <a:gd name="connsiteY172" fmla="*/ 1104698 h 2359692"/>
                <a:gd name="connsiteX173" fmla="*/ 905735 w 1878869"/>
                <a:gd name="connsiteY173" fmla="*/ 1117428 h 2359692"/>
                <a:gd name="connsiteX174" fmla="*/ 929438 w 1878869"/>
                <a:gd name="connsiteY174" fmla="*/ 1135903 h 2359692"/>
                <a:gd name="connsiteX175" fmla="*/ 944761 w 1878869"/>
                <a:gd name="connsiteY175" fmla="*/ 1134027 h 2359692"/>
                <a:gd name="connsiteX176" fmla="*/ 965910 w 1878869"/>
                <a:gd name="connsiteY176" fmla="*/ 1147914 h 2359692"/>
                <a:gd name="connsiteX177" fmla="*/ 962079 w 1878869"/>
                <a:gd name="connsiteY177" fmla="*/ 1154378 h 2359692"/>
                <a:gd name="connsiteX178" fmla="*/ 925607 w 1878869"/>
                <a:gd name="connsiteY178" fmla="*/ 1175009 h 2359692"/>
                <a:gd name="connsiteX179" fmla="*/ 898273 w 1878869"/>
                <a:gd name="connsiteY179" fmla="*/ 1196597 h 2359692"/>
                <a:gd name="connsiteX180" fmla="*/ 885424 w 1878869"/>
                <a:gd name="connsiteY180" fmla="*/ 1198472 h 2359692"/>
                <a:gd name="connsiteX181" fmla="*/ 844722 w 1878869"/>
                <a:gd name="connsiteY181" fmla="*/ 1210284 h 2359692"/>
                <a:gd name="connsiteX182" fmla="*/ 820022 w 1878869"/>
                <a:gd name="connsiteY182" fmla="*/ 1255574 h 2359692"/>
                <a:gd name="connsiteX183" fmla="*/ 813637 w 1878869"/>
                <a:gd name="connsiteY183" fmla="*/ 1262557 h 2359692"/>
                <a:gd name="connsiteX184" fmla="*/ 777324 w 1878869"/>
                <a:gd name="connsiteY184" fmla="*/ 1304097 h 2359692"/>
                <a:gd name="connsiteX185" fmla="*/ 760964 w 1878869"/>
                <a:gd name="connsiteY185" fmla="*/ 1347233 h 2359692"/>
                <a:gd name="connsiteX186" fmla="*/ 757692 w 1878869"/>
                <a:gd name="connsiteY186" fmla="*/ 1385461 h 2359692"/>
                <a:gd name="connsiteX187" fmla="*/ 749432 w 1878869"/>
                <a:gd name="connsiteY187" fmla="*/ 1402260 h 2359692"/>
                <a:gd name="connsiteX188" fmla="*/ 691731 w 1878869"/>
                <a:gd name="connsiteY188" fmla="*/ 1446633 h 2359692"/>
                <a:gd name="connsiteX189" fmla="*/ 664078 w 1878869"/>
                <a:gd name="connsiteY189" fmla="*/ 1490328 h 2359692"/>
                <a:gd name="connsiteX190" fmla="*/ 659848 w 1878869"/>
                <a:gd name="connsiteY190" fmla="*/ 1510759 h 2359692"/>
                <a:gd name="connsiteX191" fmla="*/ 665115 w 1878869"/>
                <a:gd name="connsiteY191" fmla="*/ 1536975 h 2359692"/>
                <a:gd name="connsiteX192" fmla="*/ 678882 w 1878869"/>
                <a:gd name="connsiteY192" fmla="*/ 1580830 h 2359692"/>
                <a:gd name="connsiteX193" fmla="*/ 675171 w 1878869"/>
                <a:gd name="connsiteY193" fmla="*/ 1590088 h 2359692"/>
                <a:gd name="connsiteX194" fmla="*/ 657054 w 1878869"/>
                <a:gd name="connsiteY194" fmla="*/ 1589928 h 2359692"/>
                <a:gd name="connsiteX195" fmla="*/ 620343 w 1878869"/>
                <a:gd name="connsiteY195" fmla="*/ 1536218 h 2359692"/>
                <a:gd name="connsiteX196" fmla="*/ 600391 w 1878869"/>
                <a:gd name="connsiteY196" fmla="*/ 1520176 h 2359692"/>
                <a:gd name="connsiteX197" fmla="*/ 548676 w 1878869"/>
                <a:gd name="connsiteY197" fmla="*/ 1506689 h 2359692"/>
                <a:gd name="connsiteX198" fmla="*/ 521421 w 1878869"/>
                <a:gd name="connsiteY198" fmla="*/ 1512036 h 2359692"/>
                <a:gd name="connsiteX199" fmla="*/ 475133 w 1878869"/>
                <a:gd name="connsiteY199" fmla="*/ 1512874 h 2359692"/>
                <a:gd name="connsiteX200" fmla="*/ 433513 w 1878869"/>
                <a:gd name="connsiteY200" fmla="*/ 1506130 h 2359692"/>
                <a:gd name="connsiteX201" fmla="*/ 392532 w 1878869"/>
                <a:gd name="connsiteY201" fmla="*/ 1514709 h 2359692"/>
                <a:gd name="connsiteX202" fmla="*/ 383674 w 1878869"/>
                <a:gd name="connsiteY202" fmla="*/ 1520735 h 2359692"/>
                <a:gd name="connsiteX203" fmla="*/ 352868 w 1878869"/>
                <a:gd name="connsiteY203" fmla="*/ 1562434 h 2359692"/>
                <a:gd name="connsiteX204" fmla="*/ 347481 w 1878869"/>
                <a:gd name="connsiteY204" fmla="*/ 1580112 h 2359692"/>
                <a:gd name="connsiteX205" fmla="*/ 347242 w 1878869"/>
                <a:gd name="connsiteY205" fmla="*/ 1651340 h 2359692"/>
                <a:gd name="connsiteX206" fmla="*/ 354903 w 1878869"/>
                <a:gd name="connsiteY206" fmla="*/ 1664029 h 2359692"/>
                <a:gd name="connsiteX207" fmla="*/ 378845 w 1878869"/>
                <a:gd name="connsiteY207" fmla="*/ 1683542 h 2359692"/>
                <a:gd name="connsiteX208" fmla="*/ 425772 w 1878869"/>
                <a:gd name="connsiteY208" fmla="*/ 1706686 h 2359692"/>
                <a:gd name="connsiteX209" fmla="*/ 459371 w 1878869"/>
                <a:gd name="connsiteY209" fmla="*/ 1693079 h 2359692"/>
                <a:gd name="connsiteX210" fmla="*/ 497878 w 1878869"/>
                <a:gd name="connsiteY210" fmla="*/ 1665625 h 2359692"/>
                <a:gd name="connsiteX211" fmla="*/ 517710 w 1878869"/>
                <a:gd name="connsiteY211" fmla="*/ 1673087 h 2359692"/>
                <a:gd name="connsiteX212" fmla="*/ 525292 w 1878869"/>
                <a:gd name="connsiteY212" fmla="*/ 1689727 h 2359692"/>
                <a:gd name="connsiteX213" fmla="*/ 509131 w 1878869"/>
                <a:gd name="connsiteY213" fmla="*/ 1742759 h 2359692"/>
                <a:gd name="connsiteX214" fmla="*/ 511725 w 1878869"/>
                <a:gd name="connsiteY214" fmla="*/ 1768099 h 2359692"/>
                <a:gd name="connsiteX215" fmla="*/ 526489 w 1878869"/>
                <a:gd name="connsiteY215" fmla="*/ 1771251 h 2359692"/>
                <a:gd name="connsiteX216" fmla="*/ 593288 w 1878869"/>
                <a:gd name="connsiteY216" fmla="*/ 1782065 h 2359692"/>
                <a:gd name="connsiteX217" fmla="*/ 618707 w 1878869"/>
                <a:gd name="connsiteY217" fmla="*/ 1798106 h 2359692"/>
                <a:gd name="connsiteX218" fmla="*/ 620063 w 1878869"/>
                <a:gd name="connsiteY218" fmla="*/ 1808322 h 2359692"/>
                <a:gd name="connsiteX219" fmla="*/ 611125 w 1878869"/>
                <a:gd name="connsiteY219" fmla="*/ 1851817 h 2359692"/>
                <a:gd name="connsiteX220" fmla="*/ 621420 w 1878869"/>
                <a:gd name="connsiteY220" fmla="*/ 1883699 h 2359692"/>
                <a:gd name="connsiteX221" fmla="*/ 622338 w 1878869"/>
                <a:gd name="connsiteY221" fmla="*/ 1884298 h 2359692"/>
                <a:gd name="connsiteX222" fmla="*/ 709049 w 1878869"/>
                <a:gd name="connsiteY222" fmla="*/ 1914784 h 2359692"/>
                <a:gd name="connsiteX223" fmla="*/ 745960 w 1878869"/>
                <a:gd name="connsiteY223" fmla="*/ 1902574 h 2359692"/>
                <a:gd name="connsiteX224" fmla="*/ 812919 w 1878869"/>
                <a:gd name="connsiteY224" fmla="*/ 1858400 h 2359692"/>
                <a:gd name="connsiteX225" fmla="*/ 826366 w 1878869"/>
                <a:gd name="connsiteY225" fmla="*/ 1860356 h 2359692"/>
                <a:gd name="connsiteX226" fmla="*/ 853581 w 1878869"/>
                <a:gd name="connsiteY226" fmla="*/ 1870292 h 2359692"/>
                <a:gd name="connsiteX227" fmla="*/ 890970 w 1878869"/>
                <a:gd name="connsiteY227" fmla="*/ 1868097 h 2359692"/>
                <a:gd name="connsiteX228" fmla="*/ 919462 w 1878869"/>
                <a:gd name="connsiteY228" fmla="*/ 1861353 h 2359692"/>
                <a:gd name="connsiteX229" fmla="*/ 1030753 w 1878869"/>
                <a:gd name="connsiteY229" fmla="*/ 1848864 h 2359692"/>
                <a:gd name="connsiteX230" fmla="*/ 1042485 w 1878869"/>
                <a:gd name="connsiteY230" fmla="*/ 1849701 h 2359692"/>
                <a:gd name="connsiteX231" fmla="*/ 1102381 w 1878869"/>
                <a:gd name="connsiteY231" fmla="*/ 1874921 h 2359692"/>
                <a:gd name="connsiteX232" fmla="*/ 1146554 w 1878869"/>
                <a:gd name="connsiteY232" fmla="*/ 1884019 h 2359692"/>
                <a:gd name="connsiteX233" fmla="*/ 1237894 w 1878869"/>
                <a:gd name="connsiteY233" fmla="*/ 1886214 h 2359692"/>
                <a:gd name="connsiteX234" fmla="*/ 1258484 w 1878869"/>
                <a:gd name="connsiteY234" fmla="*/ 1895710 h 2359692"/>
                <a:gd name="connsiteX235" fmla="*/ 1293559 w 1878869"/>
                <a:gd name="connsiteY235" fmla="*/ 1938128 h 2359692"/>
                <a:gd name="connsiteX236" fmla="*/ 1314948 w 1878869"/>
                <a:gd name="connsiteY236" fmla="*/ 1945351 h 2359692"/>
                <a:gd name="connsiteX237" fmla="*/ 1440366 w 1878869"/>
                <a:gd name="connsiteY237" fmla="*/ 1921129 h 2359692"/>
                <a:gd name="connsiteX238" fmla="*/ 1475002 w 1878869"/>
                <a:gd name="connsiteY238" fmla="*/ 1907083 h 2359692"/>
                <a:gd name="connsiteX239" fmla="*/ 1504850 w 1878869"/>
                <a:gd name="connsiteY239" fmla="*/ 1910235 h 2359692"/>
                <a:gd name="connsiteX240" fmla="*/ 1511674 w 1878869"/>
                <a:gd name="connsiteY240" fmla="*/ 1948543 h 2359692"/>
                <a:gd name="connsiteX241" fmla="*/ 1480589 w 1878869"/>
                <a:gd name="connsiteY241" fmla="*/ 1992797 h 2359692"/>
                <a:gd name="connsiteX242" fmla="*/ 1448346 w 1878869"/>
                <a:gd name="connsiteY242" fmla="*/ 2085852 h 2359692"/>
                <a:gd name="connsiteX243" fmla="*/ 1443718 w 1878869"/>
                <a:gd name="connsiteY243" fmla="*/ 2097504 h 2359692"/>
                <a:gd name="connsiteX244" fmla="*/ 1324485 w 1878869"/>
                <a:gd name="connsiteY244" fmla="*/ 2183018 h 2359692"/>
                <a:gd name="connsiteX245" fmla="*/ 1197072 w 1878869"/>
                <a:gd name="connsiteY245" fmla="*/ 2253368 h 2359692"/>
                <a:gd name="connsiteX246" fmla="*/ 1100665 w 1878869"/>
                <a:gd name="connsiteY246" fmla="*/ 2293910 h 2359692"/>
                <a:gd name="connsiteX247" fmla="*/ 918863 w 1878869"/>
                <a:gd name="connsiteY247" fmla="*/ 2345825 h 2359692"/>
                <a:gd name="connsiteX248" fmla="*/ 858289 w 1878869"/>
                <a:gd name="connsiteY248" fmla="*/ 2357237 h 2359692"/>
                <a:gd name="connsiteX249" fmla="*/ 845241 w 1878869"/>
                <a:gd name="connsiteY249" fmla="*/ 2357437 h 2359692"/>
                <a:gd name="connsiteX250" fmla="*/ 841889 w 1878869"/>
                <a:gd name="connsiteY250" fmla="*/ 2335410 h 2359692"/>
                <a:gd name="connsiteX251" fmla="*/ 844802 w 1878869"/>
                <a:gd name="connsiteY251" fmla="*/ 2329464 h 2359692"/>
                <a:gd name="connsiteX252" fmla="*/ 851426 w 1878869"/>
                <a:gd name="connsiteY252" fmla="*/ 2282657 h 2359692"/>
                <a:gd name="connsiteX253" fmla="*/ 842607 w 1878869"/>
                <a:gd name="connsiteY253" fmla="*/ 2275595 h 2359692"/>
                <a:gd name="connsiteX254" fmla="*/ 805217 w 1878869"/>
                <a:gd name="connsiteY254" fmla="*/ 2256042 h 2359692"/>
                <a:gd name="connsiteX255" fmla="*/ 733830 w 1878869"/>
                <a:gd name="connsiteY255" fmla="*/ 2182459 h 2359692"/>
                <a:gd name="connsiteX256" fmla="*/ 694843 w 1878869"/>
                <a:gd name="connsiteY256" fmla="*/ 2157639 h 2359692"/>
                <a:gd name="connsiteX257" fmla="*/ 682513 w 1878869"/>
                <a:gd name="connsiteY257" fmla="*/ 2150376 h 2359692"/>
                <a:gd name="connsiteX258" fmla="*/ 650031 w 1878869"/>
                <a:gd name="connsiteY258" fmla="*/ 2077752 h 2359692"/>
                <a:gd name="connsiteX259" fmla="*/ 685785 w 1878869"/>
                <a:gd name="connsiteY259" fmla="*/ 2033857 h 2359692"/>
                <a:gd name="connsiteX260" fmla="*/ 721339 w 1878869"/>
                <a:gd name="connsiteY260" fmla="*/ 1985294 h 2359692"/>
                <a:gd name="connsiteX261" fmla="*/ 725968 w 1878869"/>
                <a:gd name="connsiteY261" fmla="*/ 1934018 h 2359692"/>
                <a:gd name="connsiteX262" fmla="*/ 721618 w 1878869"/>
                <a:gd name="connsiteY262" fmla="*/ 1927514 h 2359692"/>
                <a:gd name="connsiteX263" fmla="*/ 673335 w 1878869"/>
                <a:gd name="connsiteY263" fmla="*/ 1925678 h 2359692"/>
                <a:gd name="connsiteX264" fmla="*/ 598914 w 1878869"/>
                <a:gd name="connsiteY264" fmla="*/ 1912351 h 2359692"/>
                <a:gd name="connsiteX265" fmla="*/ 548716 w 1878869"/>
                <a:gd name="connsiteY265" fmla="*/ 1864825 h 2359692"/>
                <a:gd name="connsiteX266" fmla="*/ 488501 w 1878869"/>
                <a:gd name="connsiteY266" fmla="*/ 1800341 h 2359692"/>
                <a:gd name="connsiteX267" fmla="*/ 381399 w 1878869"/>
                <a:gd name="connsiteY267" fmla="*/ 1752177 h 2359692"/>
                <a:gd name="connsiteX268" fmla="*/ 304665 w 1878869"/>
                <a:gd name="connsiteY268" fmla="*/ 1725042 h 2359692"/>
                <a:gd name="connsiteX269" fmla="*/ 289900 w 1878869"/>
                <a:gd name="connsiteY269" fmla="*/ 1715665 h 2359692"/>
                <a:gd name="connsiteX270" fmla="*/ 266277 w 1878869"/>
                <a:gd name="connsiteY270" fmla="*/ 1694077 h 2359692"/>
                <a:gd name="connsiteX271" fmla="*/ 196006 w 1878869"/>
                <a:gd name="connsiteY271" fmla="*/ 1645594 h 2359692"/>
                <a:gd name="connsiteX272" fmla="*/ 171585 w 1878869"/>
                <a:gd name="connsiteY272" fmla="*/ 1612833 h 2359692"/>
                <a:gd name="connsiteX273" fmla="*/ 176972 w 1878869"/>
                <a:gd name="connsiteY273" fmla="*/ 1594996 h 2359692"/>
                <a:gd name="connsiteX274" fmla="*/ 177731 w 1878869"/>
                <a:gd name="connsiteY274" fmla="*/ 1579513 h 2359692"/>
                <a:gd name="connsiteX275" fmla="*/ 149199 w 1878869"/>
                <a:gd name="connsiteY275" fmla="*/ 1507168 h 2359692"/>
                <a:gd name="connsiteX276" fmla="*/ 121586 w 1878869"/>
                <a:gd name="connsiteY276" fmla="*/ 1428517 h 2359692"/>
                <a:gd name="connsiteX277" fmla="*/ 108178 w 1878869"/>
                <a:gd name="connsiteY277" fmla="*/ 1383067 h 2359692"/>
                <a:gd name="connsiteX278" fmla="*/ 94571 w 1878869"/>
                <a:gd name="connsiteY278" fmla="*/ 1379076 h 2359692"/>
                <a:gd name="connsiteX279" fmla="*/ 83917 w 1878869"/>
                <a:gd name="connsiteY279" fmla="*/ 1389452 h 2359692"/>
                <a:gd name="connsiteX280" fmla="*/ 108857 w 1878869"/>
                <a:gd name="connsiteY280" fmla="*/ 1492004 h 2359692"/>
                <a:gd name="connsiteX281" fmla="*/ 125337 w 1878869"/>
                <a:gd name="connsiteY281" fmla="*/ 1515188 h 2359692"/>
                <a:gd name="connsiteX282" fmla="*/ 109375 w 1878869"/>
                <a:gd name="connsiteY282" fmla="*/ 1506489 h 2359692"/>
                <a:gd name="connsiteX283" fmla="*/ 72265 w 1878869"/>
                <a:gd name="connsiteY283" fmla="*/ 1442963 h 2359692"/>
                <a:gd name="connsiteX284" fmla="*/ 22146 w 1878869"/>
                <a:gd name="connsiteY284" fmla="*/ 1275167 h 2359692"/>
                <a:gd name="connsiteX285" fmla="*/ 22465 w 1878869"/>
                <a:gd name="connsiteY285" fmla="*/ 1248831 h 2359692"/>
                <a:gd name="connsiteX286" fmla="*/ 37908 w 1878869"/>
                <a:gd name="connsiteY286" fmla="*/ 1119662 h 2359692"/>
                <a:gd name="connsiteX287" fmla="*/ 68195 w 1878869"/>
                <a:gd name="connsiteY287" fmla="*/ 1044404 h 2359692"/>
                <a:gd name="connsiteX288" fmla="*/ 113166 w 1878869"/>
                <a:gd name="connsiteY288" fmla="*/ 979241 h 2359692"/>
                <a:gd name="connsiteX289" fmla="*/ 116438 w 1878869"/>
                <a:gd name="connsiteY289" fmla="*/ 965354 h 2359692"/>
                <a:gd name="connsiteX290" fmla="*/ 124938 w 1878869"/>
                <a:gd name="connsiteY290" fmla="*/ 817830 h 2359692"/>
                <a:gd name="connsiteX291" fmla="*/ 148561 w 1878869"/>
                <a:gd name="connsiteY291" fmla="*/ 723299 h 2359692"/>
                <a:gd name="connsiteX292" fmla="*/ 138106 w 1878869"/>
                <a:gd name="connsiteY292" fmla="*/ 648878 h 2359692"/>
                <a:gd name="connsiteX293" fmla="*/ 118833 w 1878869"/>
                <a:gd name="connsiteY293" fmla="*/ 626652 h 2359692"/>
                <a:gd name="connsiteX294" fmla="*/ 23582 w 1878869"/>
                <a:gd name="connsiteY294" fmla="*/ 586389 h 2359692"/>
                <a:gd name="connsiteX295" fmla="*/ 5107 w 1878869"/>
                <a:gd name="connsiteY295" fmla="*/ 563284 h 2359692"/>
                <a:gd name="connsiteX296" fmla="*/ 6504 w 1878869"/>
                <a:gd name="connsiteY296" fmla="*/ 561648 h 2359692"/>
                <a:gd name="connsiteX297" fmla="*/ 42696 w 1878869"/>
                <a:gd name="connsiteY297" fmla="*/ 577929 h 2359692"/>
                <a:gd name="connsiteX298" fmla="*/ 54069 w 1878869"/>
                <a:gd name="connsiteY298" fmla="*/ 571465 h 2359692"/>
                <a:gd name="connsiteX299" fmla="*/ 67077 w 1878869"/>
                <a:gd name="connsiteY299" fmla="*/ 536389 h 2359692"/>
                <a:gd name="connsiteX300" fmla="*/ 87189 w 1878869"/>
                <a:gd name="connsiteY300" fmla="*/ 508297 h 2359692"/>
                <a:gd name="connsiteX301" fmla="*/ 124100 w 1878869"/>
                <a:gd name="connsiteY301" fmla="*/ 501952 h 2359692"/>
                <a:gd name="connsiteX302" fmla="*/ 161051 w 1878869"/>
                <a:gd name="connsiteY302" fmla="*/ 482878 h 2359692"/>
                <a:gd name="connsiteX303" fmla="*/ 161530 w 1878869"/>
                <a:gd name="connsiteY303" fmla="*/ 481881 h 2359692"/>
                <a:gd name="connsiteX304" fmla="*/ 194730 w 1878869"/>
                <a:gd name="connsiteY304" fmla="*/ 464961 h 2359692"/>
                <a:gd name="connsiteX305" fmla="*/ 222702 w 1878869"/>
                <a:gd name="connsiteY305" fmla="*/ 461410 h 2359692"/>
                <a:gd name="connsiteX306" fmla="*/ 252470 w 1878869"/>
                <a:gd name="connsiteY306" fmla="*/ 456128 h 2359692"/>
                <a:gd name="connsiteX307" fmla="*/ 804500 w 1878869"/>
                <a:gd name="connsiteY307" fmla="*/ 439343 h 2359692"/>
                <a:gd name="connsiteX308" fmla="*/ 805617 w 1878869"/>
                <a:gd name="connsiteY308" fmla="*/ 439343 h 2359692"/>
                <a:gd name="connsiteX309" fmla="*/ 887420 w 1878869"/>
                <a:gd name="connsiteY309" fmla="*/ 463045 h 2359692"/>
                <a:gd name="connsiteX310" fmla="*/ 918505 w 1878869"/>
                <a:gd name="connsiteY310" fmla="*/ 476493 h 2359692"/>
                <a:gd name="connsiteX311" fmla="*/ 1005575 w 1878869"/>
                <a:gd name="connsiteY311" fmla="*/ 525814 h 2359692"/>
                <a:gd name="connsiteX312" fmla="*/ 1026285 w 1878869"/>
                <a:gd name="connsiteY312" fmla="*/ 545606 h 2359692"/>
                <a:gd name="connsiteX313" fmla="*/ 1046755 w 1878869"/>
                <a:gd name="connsiteY313" fmla="*/ 595087 h 2359692"/>
                <a:gd name="connsiteX314" fmla="*/ 1039293 w 1878869"/>
                <a:gd name="connsiteY314" fmla="*/ 612166 h 2359692"/>
                <a:gd name="connsiteX315" fmla="*/ 1016868 w 1878869"/>
                <a:gd name="connsiteY315" fmla="*/ 658773 h 2359692"/>
                <a:gd name="connsiteX316" fmla="*/ 1011161 w 1878869"/>
                <a:gd name="connsiteY316" fmla="*/ 748995 h 2359692"/>
                <a:gd name="connsiteX317" fmla="*/ 1033826 w 1878869"/>
                <a:gd name="connsiteY317" fmla="*/ 784270 h 2359692"/>
                <a:gd name="connsiteX318" fmla="*/ 1071177 w 1878869"/>
                <a:gd name="connsiteY318" fmla="*/ 798436 h 2359692"/>
                <a:gd name="connsiteX319" fmla="*/ 1029956 w 1878869"/>
                <a:gd name="connsiteY319" fmla="*/ 812761 h 2359692"/>
                <a:gd name="connsiteX320" fmla="*/ 1003779 w 1878869"/>
                <a:gd name="connsiteY320" fmla="*/ 821181 h 2359692"/>
                <a:gd name="connsiteX321" fmla="*/ 966270 w 1878869"/>
                <a:gd name="connsiteY321" fmla="*/ 815874 h 2359692"/>
                <a:gd name="connsiteX322" fmla="*/ 944881 w 1878869"/>
                <a:gd name="connsiteY322" fmla="*/ 802267 h 2359692"/>
                <a:gd name="connsiteX323" fmla="*/ 922695 w 1878869"/>
                <a:gd name="connsiteY323" fmla="*/ 772259 h 2359692"/>
                <a:gd name="connsiteX324" fmla="*/ 906015 w 1878869"/>
                <a:gd name="connsiteY324" fmla="*/ 758293 h 2359692"/>
                <a:gd name="connsiteX325" fmla="*/ 891171 w 1878869"/>
                <a:gd name="connsiteY325" fmla="*/ 736426 h 2359692"/>
                <a:gd name="connsiteX326" fmla="*/ 884786 w 1878869"/>
                <a:gd name="connsiteY326" fmla="*/ 687225 h 2359692"/>
                <a:gd name="connsiteX327" fmla="*/ 878241 w 1878869"/>
                <a:gd name="connsiteY327" fmla="*/ 676171 h 2359692"/>
                <a:gd name="connsiteX328" fmla="*/ 798833 w 1878869"/>
                <a:gd name="connsiteY328" fmla="*/ 609612 h 2359692"/>
                <a:gd name="connsiteX329" fmla="*/ 789336 w 1878869"/>
                <a:gd name="connsiteY329" fmla="*/ 604105 h 2359692"/>
                <a:gd name="connsiteX330" fmla="*/ 735147 w 1878869"/>
                <a:gd name="connsiteY330" fmla="*/ 564042 h 2359692"/>
                <a:gd name="connsiteX331" fmla="*/ 723694 w 1878869"/>
                <a:gd name="connsiteY331" fmla="*/ 533715 h 2359692"/>
                <a:gd name="connsiteX332" fmla="*/ 721300 w 1878869"/>
                <a:gd name="connsiteY332" fmla="*/ 525255 h 2359692"/>
                <a:gd name="connsiteX333" fmla="*/ 714357 w 1878869"/>
                <a:gd name="connsiteY333" fmla="*/ 523220 h 2359692"/>
                <a:gd name="connsiteX334" fmla="*/ 695363 w 1878869"/>
                <a:gd name="connsiteY334" fmla="*/ 549836 h 2359692"/>
                <a:gd name="connsiteX335" fmla="*/ 681316 w 1878869"/>
                <a:gd name="connsiteY335" fmla="*/ 596603 h 2359692"/>
                <a:gd name="connsiteX336" fmla="*/ 633552 w 1878869"/>
                <a:gd name="connsiteY336" fmla="*/ 556859 h 2359692"/>
                <a:gd name="connsiteX337" fmla="*/ 632474 w 1878869"/>
                <a:gd name="connsiteY337" fmla="*/ 541776 h 2359692"/>
                <a:gd name="connsiteX338" fmla="*/ 638420 w 1878869"/>
                <a:gd name="connsiteY338" fmla="*/ 527570 h 2359692"/>
                <a:gd name="connsiteX339" fmla="*/ 642490 w 1878869"/>
                <a:gd name="connsiteY339" fmla="*/ 488065 h 2359692"/>
                <a:gd name="connsiteX340" fmla="*/ 645084 w 1878869"/>
                <a:gd name="connsiteY340" fmla="*/ 478887 h 2359692"/>
                <a:gd name="connsiteX341" fmla="*/ 698315 w 1878869"/>
                <a:gd name="connsiteY341" fmla="*/ 463804 h 2359692"/>
                <a:gd name="connsiteX342" fmla="*/ 708850 w 1878869"/>
                <a:gd name="connsiteY342" fmla="*/ 473740 h 2359692"/>
                <a:gd name="connsiteX343" fmla="*/ 718946 w 1878869"/>
                <a:gd name="connsiteY343" fmla="*/ 482439 h 2359692"/>
                <a:gd name="connsiteX344" fmla="*/ 746719 w 1878869"/>
                <a:gd name="connsiteY344" fmla="*/ 468273 h 2359692"/>
                <a:gd name="connsiteX345" fmla="*/ 804500 w 1878869"/>
                <a:gd name="connsiteY345" fmla="*/ 439343 h 2359692"/>
                <a:gd name="connsiteX346" fmla="*/ 691048 w 1878869"/>
                <a:gd name="connsiteY346" fmla="*/ 24 h 2359692"/>
                <a:gd name="connsiteX347" fmla="*/ 819144 w 1878869"/>
                <a:gd name="connsiteY347" fmla="*/ 8264 h 2359692"/>
                <a:gd name="connsiteX348" fmla="*/ 1048231 w 1878869"/>
                <a:gd name="connsiteY348" fmla="*/ 56667 h 2359692"/>
                <a:gd name="connsiteX349" fmla="*/ 1201861 w 1878869"/>
                <a:gd name="connsiteY349" fmla="*/ 116682 h 2359692"/>
                <a:gd name="connsiteX350" fmla="*/ 1357126 w 1878869"/>
                <a:gd name="connsiteY350" fmla="*/ 204750 h 2359692"/>
                <a:gd name="connsiteX351" fmla="*/ 1571769 w 1878869"/>
                <a:gd name="connsiteY351" fmla="*/ 389065 h 2359692"/>
                <a:gd name="connsiteX352" fmla="*/ 1582542 w 1878869"/>
                <a:gd name="connsiteY352" fmla="*/ 415082 h 2359692"/>
                <a:gd name="connsiteX353" fmla="*/ 1593955 w 1878869"/>
                <a:gd name="connsiteY353" fmla="*/ 477731 h 2359692"/>
                <a:gd name="connsiteX354" fmla="*/ 1623683 w 1878869"/>
                <a:gd name="connsiteY354" fmla="*/ 531442 h 2359692"/>
                <a:gd name="connsiteX355" fmla="*/ 1633939 w 1878869"/>
                <a:gd name="connsiteY355" fmla="*/ 558696 h 2359692"/>
                <a:gd name="connsiteX356" fmla="*/ 1629151 w 1878869"/>
                <a:gd name="connsiteY356" fmla="*/ 562806 h 2359692"/>
                <a:gd name="connsiteX357" fmla="*/ 1594953 w 1878869"/>
                <a:gd name="connsiteY357" fmla="*/ 569270 h 2359692"/>
                <a:gd name="connsiteX358" fmla="*/ 1564706 w 1878869"/>
                <a:gd name="connsiteY358" fmla="*/ 580643 h 2359692"/>
                <a:gd name="connsiteX359" fmla="*/ 1568098 w 1878869"/>
                <a:gd name="connsiteY359" fmla="*/ 587706 h 2359692"/>
                <a:gd name="connsiteX360" fmla="*/ 1604370 w 1878869"/>
                <a:gd name="connsiteY360" fmla="*/ 603707 h 2359692"/>
                <a:gd name="connsiteX361" fmla="*/ 1610954 w 1878869"/>
                <a:gd name="connsiteY361" fmla="*/ 612486 h 2359692"/>
                <a:gd name="connsiteX362" fmla="*/ 1600021 w 1878869"/>
                <a:gd name="connsiteY362" fmla="*/ 624816 h 2359692"/>
                <a:gd name="connsiteX363" fmla="*/ 1566900 w 1878869"/>
                <a:gd name="connsiteY363" fmla="*/ 625176 h 2359692"/>
                <a:gd name="connsiteX364" fmla="*/ 1560675 w 1878869"/>
                <a:gd name="connsiteY364" fmla="*/ 633037 h 2359692"/>
                <a:gd name="connsiteX365" fmla="*/ 1569574 w 1878869"/>
                <a:gd name="connsiteY365" fmla="*/ 668112 h 2359692"/>
                <a:gd name="connsiteX366" fmla="*/ 1576836 w 1878869"/>
                <a:gd name="connsiteY366" fmla="*/ 697721 h 2359692"/>
                <a:gd name="connsiteX367" fmla="*/ 1592000 w 1878869"/>
                <a:gd name="connsiteY367" fmla="*/ 748917 h 2359692"/>
                <a:gd name="connsiteX368" fmla="*/ 1606725 w 1878869"/>
                <a:gd name="connsiteY368" fmla="*/ 774735 h 2359692"/>
                <a:gd name="connsiteX369" fmla="*/ 1631185 w 1878869"/>
                <a:gd name="connsiteY369" fmla="*/ 806498 h 2359692"/>
                <a:gd name="connsiteX370" fmla="*/ 1635056 w 1878869"/>
                <a:gd name="connsiteY370" fmla="*/ 822579 h 2359692"/>
                <a:gd name="connsiteX371" fmla="*/ 1621369 w 1878869"/>
                <a:gd name="connsiteY371" fmla="*/ 865236 h 2359692"/>
                <a:gd name="connsiteX372" fmla="*/ 1593477 w 1878869"/>
                <a:gd name="connsiteY372" fmla="*/ 899872 h 2359692"/>
                <a:gd name="connsiteX373" fmla="*/ 1586493 w 1878869"/>
                <a:gd name="connsiteY373" fmla="*/ 899035 h 2359692"/>
                <a:gd name="connsiteX374" fmla="*/ 1553652 w 1878869"/>
                <a:gd name="connsiteY374" fmla="*/ 878724 h 2359692"/>
                <a:gd name="connsiteX375" fmla="*/ 1548226 w 1878869"/>
                <a:gd name="connsiteY375" fmla="*/ 869865 h 2359692"/>
                <a:gd name="connsiteX376" fmla="*/ 1528713 w 1878869"/>
                <a:gd name="connsiteY376" fmla="*/ 834391 h 2359692"/>
                <a:gd name="connsiteX377" fmla="*/ 1527037 w 1878869"/>
                <a:gd name="connsiteY377" fmla="*/ 789778 h 2359692"/>
                <a:gd name="connsiteX378" fmla="*/ 1540604 w 1878869"/>
                <a:gd name="connsiteY378" fmla="*/ 740138 h 2359692"/>
                <a:gd name="connsiteX379" fmla="*/ 1532942 w 1878869"/>
                <a:gd name="connsiteY379" fmla="*/ 732277 h 2359692"/>
                <a:gd name="connsiteX380" fmla="*/ 1481187 w 1878869"/>
                <a:gd name="connsiteY380" fmla="*/ 722900 h 2359692"/>
                <a:gd name="connsiteX381" fmla="*/ 1463669 w 1878869"/>
                <a:gd name="connsiteY381" fmla="*/ 699317 h 2359692"/>
                <a:gd name="connsiteX382" fmla="*/ 1465066 w 1878869"/>
                <a:gd name="connsiteY382" fmla="*/ 670666 h 2359692"/>
                <a:gd name="connsiteX383" fmla="*/ 1456487 w 1878869"/>
                <a:gd name="connsiteY383" fmla="*/ 627689 h 2359692"/>
                <a:gd name="connsiteX384" fmla="*/ 1445912 w 1878869"/>
                <a:gd name="connsiteY384" fmla="*/ 608376 h 2359692"/>
                <a:gd name="connsiteX385" fmla="*/ 1416463 w 1878869"/>
                <a:gd name="connsiteY385" fmla="*/ 575655 h 2359692"/>
                <a:gd name="connsiteX386" fmla="*/ 1400901 w 1878869"/>
                <a:gd name="connsiteY386" fmla="*/ 554745 h 2359692"/>
                <a:gd name="connsiteX387" fmla="*/ 1389089 w 1878869"/>
                <a:gd name="connsiteY387" fmla="*/ 490899 h 2359692"/>
                <a:gd name="connsiteX388" fmla="*/ 1381827 w 1878869"/>
                <a:gd name="connsiteY388" fmla="*/ 471666 h 2359692"/>
                <a:gd name="connsiteX389" fmla="*/ 1353136 w 1878869"/>
                <a:gd name="connsiteY389" fmla="*/ 429807 h 2359692"/>
                <a:gd name="connsiteX390" fmla="*/ 1342282 w 1878869"/>
                <a:gd name="connsiteY390" fmla="*/ 393175 h 2359692"/>
                <a:gd name="connsiteX391" fmla="*/ 1326879 w 1878869"/>
                <a:gd name="connsiteY391" fmla="*/ 375897 h 2359692"/>
                <a:gd name="connsiteX392" fmla="*/ 1262315 w 1878869"/>
                <a:gd name="connsiteY392" fmla="*/ 342897 h 2359692"/>
                <a:gd name="connsiteX393" fmla="*/ 1243600 w 1878869"/>
                <a:gd name="connsiteY393" fmla="*/ 348922 h 2359692"/>
                <a:gd name="connsiteX394" fmla="*/ 1247032 w 1878869"/>
                <a:gd name="connsiteY394" fmla="*/ 362010 h 2359692"/>
                <a:gd name="connsiteX395" fmla="*/ 1245196 w 1878869"/>
                <a:gd name="connsiteY395" fmla="*/ 380007 h 2359692"/>
                <a:gd name="connsiteX396" fmla="*/ 1244359 w 1878869"/>
                <a:gd name="connsiteY396" fmla="*/ 380725 h 2359692"/>
                <a:gd name="connsiteX397" fmla="*/ 1230672 w 1878869"/>
                <a:gd name="connsiteY397" fmla="*/ 393375 h 2359692"/>
                <a:gd name="connsiteX398" fmla="*/ 1248668 w 1878869"/>
                <a:gd name="connsiteY398" fmla="*/ 400917 h 2359692"/>
                <a:gd name="connsiteX399" fmla="*/ 1263433 w 1878869"/>
                <a:gd name="connsiteY399" fmla="*/ 407780 h 2359692"/>
                <a:gd name="connsiteX400" fmla="*/ 1347949 w 1878869"/>
                <a:gd name="connsiteY400" fmla="*/ 469990 h 2359692"/>
                <a:gd name="connsiteX401" fmla="*/ 1327598 w 1878869"/>
                <a:gd name="connsiteY401" fmla="*/ 480844 h 2359692"/>
                <a:gd name="connsiteX402" fmla="*/ 1309003 w 1878869"/>
                <a:gd name="connsiteY402" fmla="*/ 499439 h 2359692"/>
                <a:gd name="connsiteX403" fmla="*/ 1293400 w 1878869"/>
                <a:gd name="connsiteY403" fmla="*/ 507739 h 2359692"/>
                <a:gd name="connsiteX404" fmla="*/ 1237654 w 1878869"/>
                <a:gd name="connsiteY404" fmla="*/ 485113 h 2359692"/>
                <a:gd name="connsiteX405" fmla="*/ 1230392 w 1878869"/>
                <a:gd name="connsiteY405" fmla="*/ 477013 h 2359692"/>
                <a:gd name="connsiteX406" fmla="*/ 1131670 w 1878869"/>
                <a:gd name="connsiteY406" fmla="*/ 389864 h 2359692"/>
                <a:gd name="connsiteX407" fmla="*/ 1090410 w 1878869"/>
                <a:gd name="connsiteY407" fmla="*/ 368874 h 2359692"/>
                <a:gd name="connsiteX408" fmla="*/ 1066547 w 1878869"/>
                <a:gd name="connsiteY408" fmla="*/ 340462 h 2359692"/>
                <a:gd name="connsiteX409" fmla="*/ 1070019 w 1878869"/>
                <a:gd name="connsiteY409" fmla="*/ 322147 h 2359692"/>
                <a:gd name="connsiteX410" fmla="*/ 1132907 w 1878869"/>
                <a:gd name="connsiteY410" fmla="*/ 303911 h 2359692"/>
                <a:gd name="connsiteX411" fmla="*/ 1147512 w 1878869"/>
                <a:gd name="connsiteY411" fmla="*/ 296528 h 2359692"/>
                <a:gd name="connsiteX412" fmla="*/ 1133506 w 1878869"/>
                <a:gd name="connsiteY412" fmla="*/ 269394 h 2359692"/>
                <a:gd name="connsiteX413" fmla="*/ 1120936 w 1878869"/>
                <a:gd name="connsiteY413" fmla="*/ 265284 h 2359692"/>
                <a:gd name="connsiteX414" fmla="*/ 1111160 w 1878869"/>
                <a:gd name="connsiteY414" fmla="*/ 269155 h 2359692"/>
                <a:gd name="connsiteX415" fmla="*/ 1095837 w 1878869"/>
                <a:gd name="connsiteY415" fmla="*/ 277973 h 2359692"/>
                <a:gd name="connsiteX416" fmla="*/ 1092525 w 1878869"/>
                <a:gd name="connsiteY416" fmla="*/ 278013 h 2359692"/>
                <a:gd name="connsiteX417" fmla="*/ 1074368 w 1878869"/>
                <a:gd name="connsiteY417" fmla="*/ 277295 h 2359692"/>
                <a:gd name="connsiteX418" fmla="*/ 1076883 w 1878869"/>
                <a:gd name="connsiteY418" fmla="*/ 260296 h 2359692"/>
                <a:gd name="connsiteX419" fmla="*/ 1071615 w 1878869"/>
                <a:gd name="connsiteY419" fmla="*/ 251118 h 2359692"/>
                <a:gd name="connsiteX420" fmla="*/ 1037657 w 1878869"/>
                <a:gd name="connsiteY420" fmla="*/ 223664 h 2359692"/>
                <a:gd name="connsiteX421" fmla="*/ 1020418 w 1878869"/>
                <a:gd name="connsiteY421" fmla="*/ 210257 h 2359692"/>
                <a:gd name="connsiteX422" fmla="*/ 926685 w 1878869"/>
                <a:gd name="connsiteY422" fmla="*/ 147967 h 2359692"/>
                <a:gd name="connsiteX423" fmla="*/ 895280 w 1878869"/>
                <a:gd name="connsiteY423" fmla="*/ 152596 h 2359692"/>
                <a:gd name="connsiteX424" fmla="*/ 878202 w 1878869"/>
                <a:gd name="connsiteY424" fmla="*/ 167280 h 2359692"/>
                <a:gd name="connsiteX425" fmla="*/ 839734 w 1878869"/>
                <a:gd name="connsiteY425" fmla="*/ 167121 h 2359692"/>
                <a:gd name="connsiteX426" fmla="*/ 791251 w 1878869"/>
                <a:gd name="connsiteY426" fmla="*/ 159419 h 2359692"/>
                <a:gd name="connsiteX427" fmla="*/ 764835 w 1878869"/>
                <a:gd name="connsiteY427" fmla="*/ 161454 h 2359692"/>
                <a:gd name="connsiteX428" fmla="*/ 747237 w 1878869"/>
                <a:gd name="connsiteY428" fmla="*/ 166921 h 2359692"/>
                <a:gd name="connsiteX429" fmla="*/ 679960 w 1878869"/>
                <a:gd name="connsiteY429" fmla="*/ 183242 h 2359692"/>
                <a:gd name="connsiteX430" fmla="*/ 622817 w 1878869"/>
                <a:gd name="connsiteY430" fmla="*/ 172508 h 2359692"/>
                <a:gd name="connsiteX431" fmla="*/ 607295 w 1878869"/>
                <a:gd name="connsiteY431" fmla="*/ 154630 h 2359692"/>
                <a:gd name="connsiteX432" fmla="*/ 593807 w 1878869"/>
                <a:gd name="connsiteY432" fmla="*/ 143218 h 2359692"/>
                <a:gd name="connsiteX433" fmla="*/ 577287 w 1878869"/>
                <a:gd name="connsiteY433" fmla="*/ 142181 h 2359692"/>
                <a:gd name="connsiteX434" fmla="*/ 541174 w 1878869"/>
                <a:gd name="connsiteY434" fmla="*/ 154750 h 2359692"/>
                <a:gd name="connsiteX435" fmla="*/ 530440 w 1878869"/>
                <a:gd name="connsiteY435" fmla="*/ 159140 h 2359692"/>
                <a:gd name="connsiteX436" fmla="*/ 450912 w 1878869"/>
                <a:gd name="connsiteY436" fmla="*/ 170512 h 2359692"/>
                <a:gd name="connsiteX437" fmla="*/ 441175 w 1878869"/>
                <a:gd name="connsiteY437" fmla="*/ 181925 h 2359692"/>
                <a:gd name="connsiteX438" fmla="*/ 412524 w 1878869"/>
                <a:gd name="connsiteY438" fmla="*/ 213409 h 2359692"/>
                <a:gd name="connsiteX439" fmla="*/ 378527 w 1878869"/>
                <a:gd name="connsiteY439" fmla="*/ 217240 h 2359692"/>
                <a:gd name="connsiteX440" fmla="*/ 366316 w 1878869"/>
                <a:gd name="connsiteY440" fmla="*/ 221709 h 2359692"/>
                <a:gd name="connsiteX441" fmla="*/ 355422 w 1878869"/>
                <a:gd name="connsiteY441" fmla="*/ 250719 h 2359692"/>
                <a:gd name="connsiteX442" fmla="*/ 351432 w 1878869"/>
                <a:gd name="connsiteY442" fmla="*/ 261293 h 2359692"/>
                <a:gd name="connsiteX443" fmla="*/ 315997 w 1878869"/>
                <a:gd name="connsiteY443" fmla="*/ 271509 h 2359692"/>
                <a:gd name="connsiteX444" fmla="*/ 299637 w 1878869"/>
                <a:gd name="connsiteY444" fmla="*/ 273743 h 2359692"/>
                <a:gd name="connsiteX445" fmla="*/ 274378 w 1878869"/>
                <a:gd name="connsiteY445" fmla="*/ 300678 h 2359692"/>
                <a:gd name="connsiteX446" fmla="*/ 254705 w 1878869"/>
                <a:gd name="connsiteY446" fmla="*/ 337270 h 2359692"/>
                <a:gd name="connsiteX447" fmla="*/ 216517 w 1878869"/>
                <a:gd name="connsiteY447" fmla="*/ 375338 h 2359692"/>
                <a:gd name="connsiteX448" fmla="*/ 187786 w 1878869"/>
                <a:gd name="connsiteY448" fmla="*/ 402752 h 2359692"/>
                <a:gd name="connsiteX449" fmla="*/ 140101 w 1878869"/>
                <a:gd name="connsiteY449" fmla="*/ 421667 h 2359692"/>
                <a:gd name="connsiteX450" fmla="*/ 159375 w 1878869"/>
                <a:gd name="connsiteY450" fmla="*/ 391898 h 2359692"/>
                <a:gd name="connsiteX451" fmla="*/ 158537 w 1878869"/>
                <a:gd name="connsiteY451" fmla="*/ 369073 h 2359692"/>
                <a:gd name="connsiteX452" fmla="*/ 145010 w 1878869"/>
                <a:gd name="connsiteY452" fmla="*/ 365522 h 2359692"/>
                <a:gd name="connsiteX453" fmla="*/ 115880 w 1878869"/>
                <a:gd name="connsiteY453" fmla="*/ 350518 h 2359692"/>
                <a:gd name="connsiteX454" fmla="*/ 114643 w 1878869"/>
                <a:gd name="connsiteY454" fmla="*/ 348683 h 2359692"/>
                <a:gd name="connsiteX455" fmla="*/ 119232 w 1878869"/>
                <a:gd name="connsiteY455" fmla="*/ 298125 h 2359692"/>
                <a:gd name="connsiteX456" fmla="*/ 161091 w 1878869"/>
                <a:gd name="connsiteY456" fmla="*/ 274462 h 2359692"/>
                <a:gd name="connsiteX457" fmla="*/ 165042 w 1878869"/>
                <a:gd name="connsiteY457" fmla="*/ 272986 h 2359692"/>
                <a:gd name="connsiteX458" fmla="*/ 183876 w 1878869"/>
                <a:gd name="connsiteY458" fmla="*/ 223185 h 2359692"/>
                <a:gd name="connsiteX459" fmla="*/ 201833 w 1878869"/>
                <a:gd name="connsiteY459" fmla="*/ 188190 h 2359692"/>
                <a:gd name="connsiteX460" fmla="*/ 239542 w 1878869"/>
                <a:gd name="connsiteY460" fmla="*/ 170034 h 2359692"/>
                <a:gd name="connsiteX461" fmla="*/ 247881 w 1878869"/>
                <a:gd name="connsiteY461" fmla="*/ 157304 h 2359692"/>
                <a:gd name="connsiteX462" fmla="*/ 248400 w 1878869"/>
                <a:gd name="connsiteY462" fmla="*/ 140784 h 2359692"/>
                <a:gd name="connsiteX463" fmla="*/ 241656 w 1878869"/>
                <a:gd name="connsiteY463" fmla="*/ 111734 h 2359692"/>
                <a:gd name="connsiteX464" fmla="*/ 215081 w 1878869"/>
                <a:gd name="connsiteY464" fmla="*/ 93379 h 2359692"/>
                <a:gd name="connsiteX465" fmla="*/ 252470 w 1878869"/>
                <a:gd name="connsiteY465" fmla="*/ 79771 h 2359692"/>
                <a:gd name="connsiteX466" fmla="*/ 415717 w 1878869"/>
                <a:gd name="connsiteY466" fmla="*/ 30450 h 2359692"/>
                <a:gd name="connsiteX467" fmla="*/ 562563 w 1878869"/>
                <a:gd name="connsiteY467" fmla="*/ 7226 h 2359692"/>
                <a:gd name="connsiteX468" fmla="*/ 691048 w 1878869"/>
                <a:gd name="connsiteY468" fmla="*/ 24 h 2359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</a:cxnLst>
              <a:rect l="l" t="t" r="r" b="b"/>
              <a:pathLst>
                <a:path w="1878869" h="2359692">
                  <a:moveTo>
                    <a:pt x="848114" y="1699384"/>
                  </a:moveTo>
                  <a:cubicBezTo>
                    <a:pt x="855656" y="1697589"/>
                    <a:pt x="861801" y="1700582"/>
                    <a:pt x="868186" y="1703335"/>
                  </a:cubicBezTo>
                  <a:cubicBezTo>
                    <a:pt x="869183" y="1703774"/>
                    <a:pt x="870859" y="1704692"/>
                    <a:pt x="870779" y="1705131"/>
                  </a:cubicBezTo>
                  <a:cubicBezTo>
                    <a:pt x="867946" y="1723287"/>
                    <a:pt x="886302" y="1721132"/>
                    <a:pt x="893804" y="1729272"/>
                  </a:cubicBezTo>
                  <a:cubicBezTo>
                    <a:pt x="894083" y="1729592"/>
                    <a:pt x="894123" y="1729951"/>
                    <a:pt x="894722" y="1731268"/>
                  </a:cubicBezTo>
                  <a:cubicBezTo>
                    <a:pt x="865033" y="1739129"/>
                    <a:pt x="836383" y="1739448"/>
                    <a:pt x="808170" y="1726639"/>
                  </a:cubicBezTo>
                  <a:cubicBezTo>
                    <a:pt x="802424" y="1724045"/>
                    <a:pt x="800828" y="1721132"/>
                    <a:pt x="800988" y="1715067"/>
                  </a:cubicBezTo>
                  <a:cubicBezTo>
                    <a:pt x="801227" y="1708123"/>
                    <a:pt x="805337" y="1707924"/>
                    <a:pt x="810286" y="1707046"/>
                  </a:cubicBezTo>
                  <a:cubicBezTo>
                    <a:pt x="822935" y="1704771"/>
                    <a:pt x="835584" y="1702337"/>
                    <a:pt x="848114" y="1699384"/>
                  </a:cubicBezTo>
                  <a:close/>
                  <a:moveTo>
                    <a:pt x="626249" y="1653335"/>
                  </a:moveTo>
                  <a:cubicBezTo>
                    <a:pt x="654102" y="1660039"/>
                    <a:pt x="681515" y="1668059"/>
                    <a:pt x="708890" y="1676319"/>
                  </a:cubicBezTo>
                  <a:cubicBezTo>
                    <a:pt x="717908" y="1679033"/>
                    <a:pt x="727764" y="1679951"/>
                    <a:pt x="737262" y="1679911"/>
                  </a:cubicBezTo>
                  <a:cubicBezTo>
                    <a:pt x="753183" y="1679831"/>
                    <a:pt x="765912" y="1688171"/>
                    <a:pt x="779679" y="1693838"/>
                  </a:cubicBezTo>
                  <a:cubicBezTo>
                    <a:pt x="782233" y="1694875"/>
                    <a:pt x="784787" y="1696790"/>
                    <a:pt x="782752" y="1699623"/>
                  </a:cubicBezTo>
                  <a:cubicBezTo>
                    <a:pt x="779719" y="1703853"/>
                    <a:pt x="779839" y="1710877"/>
                    <a:pt x="772935" y="1711874"/>
                  </a:cubicBezTo>
                  <a:cubicBezTo>
                    <a:pt x="762401" y="1713430"/>
                    <a:pt x="751826" y="1714707"/>
                    <a:pt x="741252" y="1716264"/>
                  </a:cubicBezTo>
                  <a:cubicBezTo>
                    <a:pt x="737062" y="1716862"/>
                    <a:pt x="734428" y="1714348"/>
                    <a:pt x="731356" y="1712393"/>
                  </a:cubicBezTo>
                  <a:cubicBezTo>
                    <a:pt x="716551" y="1702936"/>
                    <a:pt x="702625" y="1692401"/>
                    <a:pt x="687022" y="1683821"/>
                  </a:cubicBezTo>
                  <a:cubicBezTo>
                    <a:pt x="659728" y="1668818"/>
                    <a:pt x="630040" y="1665585"/>
                    <a:pt x="598077" y="1660318"/>
                  </a:cubicBezTo>
                  <a:cubicBezTo>
                    <a:pt x="608132" y="1654372"/>
                    <a:pt x="615555" y="1650781"/>
                    <a:pt x="626249" y="1653335"/>
                  </a:cubicBezTo>
                  <a:close/>
                  <a:moveTo>
                    <a:pt x="976644" y="1025170"/>
                  </a:moveTo>
                  <a:cubicBezTo>
                    <a:pt x="999469" y="1046718"/>
                    <a:pt x="1024568" y="1065273"/>
                    <a:pt x="1048151" y="1085664"/>
                  </a:cubicBezTo>
                  <a:cubicBezTo>
                    <a:pt x="1049269" y="1086622"/>
                    <a:pt x="1050705" y="1087420"/>
                    <a:pt x="1051384" y="1088657"/>
                  </a:cubicBezTo>
                  <a:cubicBezTo>
                    <a:pt x="1054257" y="1094004"/>
                    <a:pt x="1060202" y="1099591"/>
                    <a:pt x="1057848" y="1105177"/>
                  </a:cubicBezTo>
                  <a:cubicBezTo>
                    <a:pt x="1056053" y="1109447"/>
                    <a:pt x="1048471" y="1106095"/>
                    <a:pt x="1043562" y="1107013"/>
                  </a:cubicBezTo>
                  <a:cubicBezTo>
                    <a:pt x="1021336" y="1111163"/>
                    <a:pt x="1004856" y="1103501"/>
                    <a:pt x="992526" y="1084387"/>
                  </a:cubicBezTo>
                  <a:cubicBezTo>
                    <a:pt x="987218" y="1076207"/>
                    <a:pt x="979916" y="1069543"/>
                    <a:pt x="976085" y="1059966"/>
                  </a:cubicBezTo>
                  <a:cubicBezTo>
                    <a:pt x="970139" y="1045242"/>
                    <a:pt x="969581" y="1041052"/>
                    <a:pt x="976644" y="1025170"/>
                  </a:cubicBezTo>
                  <a:close/>
                  <a:moveTo>
                    <a:pt x="656018" y="705342"/>
                  </a:moveTo>
                  <a:cubicBezTo>
                    <a:pt x="657854" y="704185"/>
                    <a:pt x="659171" y="704903"/>
                    <a:pt x="660168" y="706579"/>
                  </a:cubicBezTo>
                  <a:cubicBezTo>
                    <a:pt x="659450" y="707218"/>
                    <a:pt x="658771" y="707816"/>
                    <a:pt x="658053" y="708455"/>
                  </a:cubicBezTo>
                  <a:cubicBezTo>
                    <a:pt x="657375" y="707417"/>
                    <a:pt x="656696" y="706380"/>
                    <a:pt x="656018" y="705342"/>
                  </a:cubicBezTo>
                  <a:close/>
                  <a:moveTo>
                    <a:pt x="637621" y="632677"/>
                  </a:moveTo>
                  <a:cubicBezTo>
                    <a:pt x="670861" y="638903"/>
                    <a:pt x="697717" y="659293"/>
                    <a:pt x="727724" y="672581"/>
                  </a:cubicBezTo>
                  <a:cubicBezTo>
                    <a:pt x="743207" y="679444"/>
                    <a:pt x="753422" y="689740"/>
                    <a:pt x="758091" y="705821"/>
                  </a:cubicBezTo>
                  <a:cubicBezTo>
                    <a:pt x="762680" y="721663"/>
                    <a:pt x="773933" y="731958"/>
                    <a:pt x="788897" y="736387"/>
                  </a:cubicBezTo>
                  <a:cubicBezTo>
                    <a:pt x="811682" y="743131"/>
                    <a:pt x="823015" y="760010"/>
                    <a:pt x="832711" y="779443"/>
                  </a:cubicBezTo>
                  <a:cubicBezTo>
                    <a:pt x="834667" y="783354"/>
                    <a:pt x="833909" y="785548"/>
                    <a:pt x="831155" y="787943"/>
                  </a:cubicBezTo>
                  <a:cubicBezTo>
                    <a:pt x="819503" y="798118"/>
                    <a:pt x="813957" y="811327"/>
                    <a:pt x="812440" y="826370"/>
                  </a:cubicBezTo>
                  <a:cubicBezTo>
                    <a:pt x="811922" y="831558"/>
                    <a:pt x="809248" y="834071"/>
                    <a:pt x="804260" y="835229"/>
                  </a:cubicBezTo>
                  <a:cubicBezTo>
                    <a:pt x="793366" y="837743"/>
                    <a:pt x="783430" y="838461"/>
                    <a:pt x="772297" y="833314"/>
                  </a:cubicBezTo>
                  <a:cubicBezTo>
                    <a:pt x="747676" y="821981"/>
                    <a:pt x="721539" y="814758"/>
                    <a:pt x="691492" y="811286"/>
                  </a:cubicBezTo>
                  <a:cubicBezTo>
                    <a:pt x="695322" y="808294"/>
                    <a:pt x="696559" y="806897"/>
                    <a:pt x="698116" y="806179"/>
                  </a:cubicBezTo>
                  <a:cubicBezTo>
                    <a:pt x="723295" y="794846"/>
                    <a:pt x="728881" y="773777"/>
                    <a:pt x="727565" y="748718"/>
                  </a:cubicBezTo>
                  <a:cubicBezTo>
                    <a:pt x="727046" y="738821"/>
                    <a:pt x="711124" y="716236"/>
                    <a:pt x="701388" y="713363"/>
                  </a:cubicBezTo>
                  <a:cubicBezTo>
                    <a:pt x="682074" y="707737"/>
                    <a:pt x="662641" y="702589"/>
                    <a:pt x="644285" y="693890"/>
                  </a:cubicBezTo>
                  <a:cubicBezTo>
                    <a:pt x="626409" y="685430"/>
                    <a:pt x="619585" y="667314"/>
                    <a:pt x="607175" y="654145"/>
                  </a:cubicBezTo>
                  <a:cubicBezTo>
                    <a:pt x="606576" y="653507"/>
                    <a:pt x="606616" y="651991"/>
                    <a:pt x="606855" y="650993"/>
                  </a:cubicBezTo>
                  <a:cubicBezTo>
                    <a:pt x="608771" y="643252"/>
                    <a:pt x="629601" y="631161"/>
                    <a:pt x="637621" y="632677"/>
                  </a:cubicBezTo>
                  <a:close/>
                  <a:moveTo>
                    <a:pt x="1144399" y="569070"/>
                  </a:moveTo>
                  <a:cubicBezTo>
                    <a:pt x="1154216" y="568073"/>
                    <a:pt x="1161998" y="578408"/>
                    <a:pt x="1169739" y="584792"/>
                  </a:cubicBezTo>
                  <a:cubicBezTo>
                    <a:pt x="1174966" y="589062"/>
                    <a:pt x="1169140" y="594808"/>
                    <a:pt x="1168422" y="599916"/>
                  </a:cubicBezTo>
                  <a:cubicBezTo>
                    <a:pt x="1164870" y="624616"/>
                    <a:pt x="1151463" y="643770"/>
                    <a:pt x="1134344" y="661008"/>
                  </a:cubicBezTo>
                  <a:cubicBezTo>
                    <a:pt x="1129955" y="665438"/>
                    <a:pt x="1127121" y="666435"/>
                    <a:pt x="1120537" y="664320"/>
                  </a:cubicBezTo>
                  <a:cubicBezTo>
                    <a:pt x="1091567" y="655103"/>
                    <a:pt x="1090490" y="630921"/>
                    <a:pt x="1087936" y="606660"/>
                  </a:cubicBezTo>
                  <a:cubicBezTo>
                    <a:pt x="1086460" y="601392"/>
                    <a:pt x="1089333" y="599158"/>
                    <a:pt x="1094600" y="598240"/>
                  </a:cubicBezTo>
                  <a:cubicBezTo>
                    <a:pt x="1101862" y="596963"/>
                    <a:pt x="1107249" y="592933"/>
                    <a:pt x="1110681" y="586309"/>
                  </a:cubicBezTo>
                  <a:cubicBezTo>
                    <a:pt x="1117784" y="572701"/>
                    <a:pt x="1131990" y="570307"/>
                    <a:pt x="1144399" y="569070"/>
                  </a:cubicBezTo>
                  <a:close/>
                  <a:moveTo>
                    <a:pt x="2514" y="557698"/>
                  </a:moveTo>
                  <a:cubicBezTo>
                    <a:pt x="2075" y="558217"/>
                    <a:pt x="1596" y="558736"/>
                    <a:pt x="1117" y="559295"/>
                  </a:cubicBezTo>
                  <a:cubicBezTo>
                    <a:pt x="758" y="558815"/>
                    <a:pt x="359" y="558337"/>
                    <a:pt x="0" y="557858"/>
                  </a:cubicBezTo>
                  <a:cubicBezTo>
                    <a:pt x="838" y="557818"/>
                    <a:pt x="1676" y="557778"/>
                    <a:pt x="2514" y="557698"/>
                  </a:cubicBezTo>
                  <a:close/>
                  <a:moveTo>
                    <a:pt x="1302583" y="552430"/>
                  </a:moveTo>
                  <a:cubicBezTo>
                    <a:pt x="1305531" y="551034"/>
                    <a:pt x="1308564" y="550854"/>
                    <a:pt x="1311637" y="554585"/>
                  </a:cubicBezTo>
                  <a:cubicBezTo>
                    <a:pt x="1333464" y="581081"/>
                    <a:pt x="1365826" y="588424"/>
                    <a:pt x="1394916" y="601791"/>
                  </a:cubicBezTo>
                  <a:cubicBezTo>
                    <a:pt x="1405570" y="606700"/>
                    <a:pt x="1416863" y="610131"/>
                    <a:pt x="1426799" y="616715"/>
                  </a:cubicBezTo>
                  <a:cubicBezTo>
                    <a:pt x="1437613" y="623898"/>
                    <a:pt x="1441443" y="632558"/>
                    <a:pt x="1438051" y="645526"/>
                  </a:cubicBezTo>
                  <a:cubicBezTo>
                    <a:pt x="1436735" y="650554"/>
                    <a:pt x="1435538" y="655542"/>
                    <a:pt x="1436136" y="660729"/>
                  </a:cubicBezTo>
                  <a:cubicBezTo>
                    <a:pt x="1437094" y="669309"/>
                    <a:pt x="1433901" y="670625"/>
                    <a:pt x="1425961" y="668231"/>
                  </a:cubicBezTo>
                  <a:cubicBezTo>
                    <a:pt x="1405011" y="661926"/>
                    <a:pt x="1387055" y="649197"/>
                    <a:pt x="1366663" y="641735"/>
                  </a:cubicBezTo>
                  <a:cubicBezTo>
                    <a:pt x="1365985" y="641496"/>
                    <a:pt x="1365347" y="640937"/>
                    <a:pt x="1364669" y="640817"/>
                  </a:cubicBezTo>
                  <a:cubicBezTo>
                    <a:pt x="1359641" y="640019"/>
                    <a:pt x="1353136" y="632956"/>
                    <a:pt x="1350263" y="638702"/>
                  </a:cubicBezTo>
                  <a:cubicBezTo>
                    <a:pt x="1347670" y="643930"/>
                    <a:pt x="1349385" y="652429"/>
                    <a:pt x="1355411" y="657657"/>
                  </a:cubicBezTo>
                  <a:cubicBezTo>
                    <a:pt x="1361795" y="663203"/>
                    <a:pt x="1367821" y="669189"/>
                    <a:pt x="1374525" y="674336"/>
                  </a:cubicBezTo>
                  <a:cubicBezTo>
                    <a:pt x="1381428" y="679684"/>
                    <a:pt x="1383942" y="687026"/>
                    <a:pt x="1386935" y="695326"/>
                  </a:cubicBezTo>
                  <a:cubicBezTo>
                    <a:pt x="1377038" y="695605"/>
                    <a:pt x="1369617" y="693490"/>
                    <a:pt x="1361636" y="688223"/>
                  </a:cubicBezTo>
                  <a:cubicBezTo>
                    <a:pt x="1342881" y="675813"/>
                    <a:pt x="1332746" y="658974"/>
                    <a:pt x="1328915" y="637346"/>
                  </a:cubicBezTo>
                  <a:cubicBezTo>
                    <a:pt x="1325683" y="618910"/>
                    <a:pt x="1317542" y="602590"/>
                    <a:pt x="1306130" y="587785"/>
                  </a:cubicBezTo>
                  <a:cubicBezTo>
                    <a:pt x="1301182" y="581361"/>
                    <a:pt x="1296832" y="574497"/>
                    <a:pt x="1294438" y="566676"/>
                  </a:cubicBezTo>
                  <a:cubicBezTo>
                    <a:pt x="1293520" y="563763"/>
                    <a:pt x="1288213" y="560012"/>
                    <a:pt x="1294039" y="557578"/>
                  </a:cubicBezTo>
                  <a:cubicBezTo>
                    <a:pt x="1296772" y="556441"/>
                    <a:pt x="1299635" y="553827"/>
                    <a:pt x="1302583" y="552430"/>
                  </a:cubicBezTo>
                  <a:close/>
                  <a:moveTo>
                    <a:pt x="1665263" y="505903"/>
                  </a:moveTo>
                  <a:cubicBezTo>
                    <a:pt x="1675319" y="520548"/>
                    <a:pt x="1684896" y="534195"/>
                    <a:pt x="1694114" y="548041"/>
                  </a:cubicBezTo>
                  <a:cubicBezTo>
                    <a:pt x="1736252" y="611289"/>
                    <a:pt x="1769492" y="679205"/>
                    <a:pt x="1797983" y="749396"/>
                  </a:cubicBezTo>
                  <a:cubicBezTo>
                    <a:pt x="1817017" y="796322"/>
                    <a:pt x="1831941" y="844726"/>
                    <a:pt x="1844112" y="893927"/>
                  </a:cubicBezTo>
                  <a:cubicBezTo>
                    <a:pt x="1872564" y="1008929"/>
                    <a:pt x="1883298" y="1125648"/>
                    <a:pt x="1877232" y="1243883"/>
                  </a:cubicBezTo>
                  <a:cubicBezTo>
                    <a:pt x="1876275" y="1262597"/>
                    <a:pt x="1873880" y="1281232"/>
                    <a:pt x="1872803" y="1299947"/>
                  </a:cubicBezTo>
                  <a:cubicBezTo>
                    <a:pt x="1872444" y="1306611"/>
                    <a:pt x="1869650" y="1310083"/>
                    <a:pt x="1863705" y="1311839"/>
                  </a:cubicBezTo>
                  <a:cubicBezTo>
                    <a:pt x="1851773" y="1315270"/>
                    <a:pt x="1843912" y="1322852"/>
                    <a:pt x="1837727" y="1333706"/>
                  </a:cubicBezTo>
                  <a:cubicBezTo>
                    <a:pt x="1828270" y="1350266"/>
                    <a:pt x="1817097" y="1365869"/>
                    <a:pt x="1807082" y="1382109"/>
                  </a:cubicBezTo>
                  <a:cubicBezTo>
                    <a:pt x="1803889" y="1387297"/>
                    <a:pt x="1800457" y="1389132"/>
                    <a:pt x="1794472" y="1387616"/>
                  </a:cubicBezTo>
                  <a:cubicBezTo>
                    <a:pt x="1783817" y="1384862"/>
                    <a:pt x="1773044" y="1382548"/>
                    <a:pt x="1762269" y="1380234"/>
                  </a:cubicBezTo>
                  <a:cubicBezTo>
                    <a:pt x="1759237" y="1379595"/>
                    <a:pt x="1756842" y="1378238"/>
                    <a:pt x="1754808" y="1375964"/>
                  </a:cubicBezTo>
                  <a:cubicBezTo>
                    <a:pt x="1736492" y="1355573"/>
                    <a:pt x="1716979" y="1336659"/>
                    <a:pt x="1705446" y="1310522"/>
                  </a:cubicBezTo>
                  <a:cubicBezTo>
                    <a:pt x="1691002" y="1277801"/>
                    <a:pt x="1677673" y="1244840"/>
                    <a:pt x="1668974" y="1210204"/>
                  </a:cubicBezTo>
                  <a:cubicBezTo>
                    <a:pt x="1663069" y="1186740"/>
                    <a:pt x="1659797" y="1162519"/>
                    <a:pt x="1658879" y="1138537"/>
                  </a:cubicBezTo>
                  <a:cubicBezTo>
                    <a:pt x="1657442" y="1099990"/>
                    <a:pt x="1656804" y="1061243"/>
                    <a:pt x="1660475" y="1022736"/>
                  </a:cubicBezTo>
                  <a:cubicBezTo>
                    <a:pt x="1661752" y="1009209"/>
                    <a:pt x="1655567" y="998355"/>
                    <a:pt x="1650459" y="987262"/>
                  </a:cubicBezTo>
                  <a:cubicBezTo>
                    <a:pt x="1640124" y="964876"/>
                    <a:pt x="1631066" y="941971"/>
                    <a:pt x="1624482" y="918348"/>
                  </a:cubicBezTo>
                  <a:cubicBezTo>
                    <a:pt x="1620931" y="905619"/>
                    <a:pt x="1626317" y="892011"/>
                    <a:pt x="1632981" y="881836"/>
                  </a:cubicBezTo>
                  <a:cubicBezTo>
                    <a:pt x="1643795" y="865196"/>
                    <a:pt x="1646588" y="848556"/>
                    <a:pt x="1643077" y="829721"/>
                  </a:cubicBezTo>
                  <a:cubicBezTo>
                    <a:pt x="1641680" y="822180"/>
                    <a:pt x="1642199" y="814359"/>
                    <a:pt x="1645272" y="806937"/>
                  </a:cubicBezTo>
                  <a:cubicBezTo>
                    <a:pt x="1650260" y="794846"/>
                    <a:pt x="1648305" y="782236"/>
                    <a:pt x="1647387" y="769906"/>
                  </a:cubicBezTo>
                  <a:cubicBezTo>
                    <a:pt x="1645551" y="745605"/>
                    <a:pt x="1647227" y="721463"/>
                    <a:pt x="1649222" y="697242"/>
                  </a:cubicBezTo>
                  <a:cubicBezTo>
                    <a:pt x="1649701" y="691416"/>
                    <a:pt x="1650858" y="689141"/>
                    <a:pt x="1657522" y="689062"/>
                  </a:cubicBezTo>
                  <a:cubicBezTo>
                    <a:pt x="1666820" y="688981"/>
                    <a:pt x="1675479" y="690937"/>
                    <a:pt x="1683819" y="694169"/>
                  </a:cubicBezTo>
                  <a:cubicBezTo>
                    <a:pt x="1689765" y="696484"/>
                    <a:pt x="1691640" y="693970"/>
                    <a:pt x="1691480" y="689261"/>
                  </a:cubicBezTo>
                  <a:cubicBezTo>
                    <a:pt x="1691002" y="673499"/>
                    <a:pt x="1692398" y="657138"/>
                    <a:pt x="1688368" y="642254"/>
                  </a:cubicBezTo>
                  <a:cubicBezTo>
                    <a:pt x="1685534" y="631800"/>
                    <a:pt x="1675240" y="623340"/>
                    <a:pt x="1668017" y="614162"/>
                  </a:cubicBezTo>
                  <a:cubicBezTo>
                    <a:pt x="1661073" y="605503"/>
                    <a:pt x="1655168" y="596325"/>
                    <a:pt x="1649821" y="586669"/>
                  </a:cubicBezTo>
                  <a:cubicBezTo>
                    <a:pt x="1664266" y="583237"/>
                    <a:pt x="1673484" y="567914"/>
                    <a:pt x="1669653" y="553708"/>
                  </a:cubicBezTo>
                  <a:cubicBezTo>
                    <a:pt x="1665583" y="538585"/>
                    <a:pt x="1659637" y="523740"/>
                    <a:pt x="1665263" y="505903"/>
                  </a:cubicBezTo>
                  <a:close/>
                  <a:moveTo>
                    <a:pt x="252470" y="456128"/>
                  </a:moveTo>
                  <a:cubicBezTo>
                    <a:pt x="262456" y="456642"/>
                    <a:pt x="272422" y="459415"/>
                    <a:pt x="282119" y="464403"/>
                  </a:cubicBezTo>
                  <a:cubicBezTo>
                    <a:pt x="285631" y="466198"/>
                    <a:pt x="285989" y="469351"/>
                    <a:pt x="286748" y="472583"/>
                  </a:cubicBezTo>
                  <a:cubicBezTo>
                    <a:pt x="291297" y="492256"/>
                    <a:pt x="297003" y="511769"/>
                    <a:pt x="295048" y="532359"/>
                  </a:cubicBezTo>
                  <a:cubicBezTo>
                    <a:pt x="294409" y="538943"/>
                    <a:pt x="295925" y="544649"/>
                    <a:pt x="300555" y="549558"/>
                  </a:cubicBezTo>
                  <a:cubicBezTo>
                    <a:pt x="310929" y="560651"/>
                    <a:pt x="316157" y="575296"/>
                    <a:pt x="327888" y="585989"/>
                  </a:cubicBezTo>
                  <a:cubicBezTo>
                    <a:pt x="343052" y="599836"/>
                    <a:pt x="358894" y="612885"/>
                    <a:pt x="374695" y="625854"/>
                  </a:cubicBezTo>
                  <a:cubicBezTo>
                    <a:pt x="402987" y="649117"/>
                    <a:pt x="432636" y="670745"/>
                    <a:pt x="461367" y="693530"/>
                  </a:cubicBezTo>
                  <a:cubicBezTo>
                    <a:pt x="468988" y="699556"/>
                    <a:pt x="470904" y="697401"/>
                    <a:pt x="471742" y="689101"/>
                  </a:cubicBezTo>
                  <a:cubicBezTo>
                    <a:pt x="472380" y="682557"/>
                    <a:pt x="473497" y="676013"/>
                    <a:pt x="474973" y="669628"/>
                  </a:cubicBezTo>
                  <a:cubicBezTo>
                    <a:pt x="475811" y="665996"/>
                    <a:pt x="474295" y="663962"/>
                    <a:pt x="471941" y="662086"/>
                  </a:cubicBezTo>
                  <a:cubicBezTo>
                    <a:pt x="467950" y="658814"/>
                    <a:pt x="464160" y="655143"/>
                    <a:pt x="459730" y="652669"/>
                  </a:cubicBezTo>
                  <a:cubicBezTo>
                    <a:pt x="446682" y="645327"/>
                    <a:pt x="440856" y="634154"/>
                    <a:pt x="440218" y="619509"/>
                  </a:cubicBezTo>
                  <a:cubicBezTo>
                    <a:pt x="439738" y="608655"/>
                    <a:pt x="430002" y="604505"/>
                    <a:pt x="423139" y="599158"/>
                  </a:cubicBezTo>
                  <a:cubicBezTo>
                    <a:pt x="414878" y="592694"/>
                    <a:pt x="416595" y="589781"/>
                    <a:pt x="422979" y="582718"/>
                  </a:cubicBezTo>
                  <a:cubicBezTo>
                    <a:pt x="434631" y="569829"/>
                    <a:pt x="449675" y="574857"/>
                    <a:pt x="463162" y="572223"/>
                  </a:cubicBezTo>
                  <a:cubicBezTo>
                    <a:pt x="466833" y="571505"/>
                    <a:pt x="468430" y="575695"/>
                    <a:pt x="470066" y="578527"/>
                  </a:cubicBezTo>
                  <a:cubicBezTo>
                    <a:pt x="479123" y="594369"/>
                    <a:pt x="489459" y="608815"/>
                    <a:pt x="507934" y="614880"/>
                  </a:cubicBezTo>
                  <a:cubicBezTo>
                    <a:pt x="511685" y="616117"/>
                    <a:pt x="512842" y="619509"/>
                    <a:pt x="514399" y="623060"/>
                  </a:cubicBezTo>
                  <a:cubicBezTo>
                    <a:pt x="522938" y="642573"/>
                    <a:pt x="526849" y="662884"/>
                    <a:pt x="524375" y="683914"/>
                  </a:cubicBezTo>
                  <a:cubicBezTo>
                    <a:pt x="522818" y="697082"/>
                    <a:pt x="529961" y="703307"/>
                    <a:pt x="539498" y="709053"/>
                  </a:cubicBezTo>
                  <a:cubicBezTo>
                    <a:pt x="542092" y="710609"/>
                    <a:pt x="544167" y="711128"/>
                    <a:pt x="546362" y="708973"/>
                  </a:cubicBezTo>
                  <a:cubicBezTo>
                    <a:pt x="554183" y="701192"/>
                    <a:pt x="565396" y="696164"/>
                    <a:pt x="565675" y="682517"/>
                  </a:cubicBezTo>
                  <a:cubicBezTo>
                    <a:pt x="565795" y="676013"/>
                    <a:pt x="568588" y="669548"/>
                    <a:pt x="569107" y="663004"/>
                  </a:cubicBezTo>
                  <a:cubicBezTo>
                    <a:pt x="569745" y="655183"/>
                    <a:pt x="573775" y="653906"/>
                    <a:pt x="580719" y="653786"/>
                  </a:cubicBezTo>
                  <a:cubicBezTo>
                    <a:pt x="589178" y="653627"/>
                    <a:pt x="588380" y="659652"/>
                    <a:pt x="588420" y="664201"/>
                  </a:cubicBezTo>
                  <a:cubicBezTo>
                    <a:pt x="588580" y="677928"/>
                    <a:pt x="591492" y="691216"/>
                    <a:pt x="593967" y="704584"/>
                  </a:cubicBezTo>
                  <a:cubicBezTo>
                    <a:pt x="594845" y="709292"/>
                    <a:pt x="596800" y="711766"/>
                    <a:pt x="601828" y="713602"/>
                  </a:cubicBezTo>
                  <a:cubicBezTo>
                    <a:pt x="617270" y="719308"/>
                    <a:pt x="632274" y="723737"/>
                    <a:pt x="647836" y="714200"/>
                  </a:cubicBezTo>
                  <a:cubicBezTo>
                    <a:pt x="654740" y="709971"/>
                    <a:pt x="658371" y="715078"/>
                    <a:pt x="662322" y="719548"/>
                  </a:cubicBezTo>
                  <a:cubicBezTo>
                    <a:pt x="673654" y="732317"/>
                    <a:pt x="673335" y="732037"/>
                    <a:pt x="663679" y="745644"/>
                  </a:cubicBezTo>
                  <a:cubicBezTo>
                    <a:pt x="653343" y="760249"/>
                    <a:pt x="637262" y="767671"/>
                    <a:pt x="624054" y="778645"/>
                  </a:cubicBezTo>
                  <a:cubicBezTo>
                    <a:pt x="593568" y="803983"/>
                    <a:pt x="566393" y="832036"/>
                    <a:pt x="546960" y="866952"/>
                  </a:cubicBezTo>
                  <a:cubicBezTo>
                    <a:pt x="545085" y="870344"/>
                    <a:pt x="544845" y="873895"/>
                    <a:pt x="544566" y="877566"/>
                  </a:cubicBezTo>
                  <a:cubicBezTo>
                    <a:pt x="543488" y="890774"/>
                    <a:pt x="542411" y="903982"/>
                    <a:pt x="541054" y="917150"/>
                  </a:cubicBezTo>
                  <a:cubicBezTo>
                    <a:pt x="539857" y="929002"/>
                    <a:pt x="556298" y="951189"/>
                    <a:pt x="567790" y="954341"/>
                  </a:cubicBezTo>
                  <a:cubicBezTo>
                    <a:pt x="586504" y="959449"/>
                    <a:pt x="605658" y="962561"/>
                    <a:pt x="623735" y="970701"/>
                  </a:cubicBezTo>
                  <a:cubicBezTo>
                    <a:pt x="633671" y="975170"/>
                    <a:pt x="637342" y="981156"/>
                    <a:pt x="637222" y="990414"/>
                  </a:cubicBezTo>
                  <a:cubicBezTo>
                    <a:pt x="636704" y="1024452"/>
                    <a:pt x="660127" y="1043526"/>
                    <a:pt x="682353" y="1063278"/>
                  </a:cubicBezTo>
                  <a:cubicBezTo>
                    <a:pt x="687621" y="1067947"/>
                    <a:pt x="687940" y="1063079"/>
                    <a:pt x="688578" y="1059168"/>
                  </a:cubicBezTo>
                  <a:cubicBezTo>
                    <a:pt x="692449" y="1035984"/>
                    <a:pt x="697197" y="1012879"/>
                    <a:pt x="700031" y="989536"/>
                  </a:cubicBezTo>
                  <a:cubicBezTo>
                    <a:pt x="701268" y="979361"/>
                    <a:pt x="705777" y="971459"/>
                    <a:pt x="711084" y="963678"/>
                  </a:cubicBezTo>
                  <a:cubicBezTo>
                    <a:pt x="714316" y="958890"/>
                    <a:pt x="715194" y="955339"/>
                    <a:pt x="710445" y="951428"/>
                  </a:cubicBezTo>
                  <a:cubicBezTo>
                    <a:pt x="699233" y="942210"/>
                    <a:pt x="696559" y="930040"/>
                    <a:pt x="696719" y="916033"/>
                  </a:cubicBezTo>
                  <a:cubicBezTo>
                    <a:pt x="696919" y="898037"/>
                    <a:pt x="695362" y="880000"/>
                    <a:pt x="694923" y="862003"/>
                  </a:cubicBezTo>
                  <a:cubicBezTo>
                    <a:pt x="694604" y="848835"/>
                    <a:pt x="708251" y="839139"/>
                    <a:pt x="720462" y="844087"/>
                  </a:cubicBezTo>
                  <a:cubicBezTo>
                    <a:pt x="738458" y="851429"/>
                    <a:pt x="756335" y="859090"/>
                    <a:pt x="774012" y="867191"/>
                  </a:cubicBezTo>
                  <a:cubicBezTo>
                    <a:pt x="783430" y="871501"/>
                    <a:pt x="787340" y="881476"/>
                    <a:pt x="793525" y="889019"/>
                  </a:cubicBezTo>
                  <a:cubicBezTo>
                    <a:pt x="797955" y="894406"/>
                    <a:pt x="802344" y="897917"/>
                    <a:pt x="809686" y="898835"/>
                  </a:cubicBezTo>
                  <a:cubicBezTo>
                    <a:pt x="820940" y="900231"/>
                    <a:pt x="831993" y="903064"/>
                    <a:pt x="843485" y="903264"/>
                  </a:cubicBezTo>
                  <a:cubicBezTo>
                    <a:pt x="853541" y="903463"/>
                    <a:pt x="862120" y="907015"/>
                    <a:pt x="870500" y="913480"/>
                  </a:cubicBezTo>
                  <a:cubicBezTo>
                    <a:pt x="899949" y="936105"/>
                    <a:pt x="930196" y="957533"/>
                    <a:pt x="952502" y="988179"/>
                  </a:cubicBezTo>
                  <a:cubicBezTo>
                    <a:pt x="960563" y="999273"/>
                    <a:pt x="962718" y="1012361"/>
                    <a:pt x="968025" y="1024292"/>
                  </a:cubicBezTo>
                  <a:cubicBezTo>
                    <a:pt x="970299" y="1029400"/>
                    <a:pt x="957490" y="1049910"/>
                    <a:pt x="951863" y="1052424"/>
                  </a:cubicBezTo>
                  <a:cubicBezTo>
                    <a:pt x="936780" y="1059168"/>
                    <a:pt x="921537" y="1064276"/>
                    <a:pt x="904817" y="1066670"/>
                  </a:cubicBezTo>
                  <a:cubicBezTo>
                    <a:pt x="885504" y="1069423"/>
                    <a:pt x="869023" y="1081075"/>
                    <a:pt x="853142" y="1092129"/>
                  </a:cubicBezTo>
                  <a:cubicBezTo>
                    <a:pt x="845720" y="1097276"/>
                    <a:pt x="840413" y="1105377"/>
                    <a:pt x="833709" y="1111641"/>
                  </a:cubicBezTo>
                  <a:cubicBezTo>
                    <a:pt x="828242" y="1116789"/>
                    <a:pt x="829040" y="1122495"/>
                    <a:pt x="832112" y="1127643"/>
                  </a:cubicBezTo>
                  <a:cubicBezTo>
                    <a:pt x="836063" y="1134187"/>
                    <a:pt x="840572" y="1128082"/>
                    <a:pt x="844323" y="1126605"/>
                  </a:cubicBezTo>
                  <a:cubicBezTo>
                    <a:pt x="854977" y="1122455"/>
                    <a:pt x="865592" y="1117388"/>
                    <a:pt x="873014" y="1108609"/>
                  </a:cubicBezTo>
                  <a:cubicBezTo>
                    <a:pt x="881393" y="1098792"/>
                    <a:pt x="890372" y="1102105"/>
                    <a:pt x="899909" y="1104698"/>
                  </a:cubicBezTo>
                  <a:cubicBezTo>
                    <a:pt x="907012" y="1106614"/>
                    <a:pt x="905176" y="1112719"/>
                    <a:pt x="905735" y="1117428"/>
                  </a:cubicBezTo>
                  <a:cubicBezTo>
                    <a:pt x="907531" y="1132352"/>
                    <a:pt x="914235" y="1137739"/>
                    <a:pt x="929438" y="1135903"/>
                  </a:cubicBezTo>
                  <a:cubicBezTo>
                    <a:pt x="934546" y="1135304"/>
                    <a:pt x="939693" y="1134905"/>
                    <a:pt x="944761" y="1134027"/>
                  </a:cubicBezTo>
                  <a:cubicBezTo>
                    <a:pt x="959445" y="1131434"/>
                    <a:pt x="962159" y="1133429"/>
                    <a:pt x="965910" y="1147914"/>
                  </a:cubicBezTo>
                  <a:cubicBezTo>
                    <a:pt x="967027" y="1152303"/>
                    <a:pt x="964513" y="1152982"/>
                    <a:pt x="962079" y="1154378"/>
                  </a:cubicBezTo>
                  <a:cubicBezTo>
                    <a:pt x="949948" y="1161322"/>
                    <a:pt x="937977" y="1168504"/>
                    <a:pt x="925607" y="1175009"/>
                  </a:cubicBezTo>
                  <a:cubicBezTo>
                    <a:pt x="915072" y="1180515"/>
                    <a:pt x="905016" y="1186421"/>
                    <a:pt x="898273" y="1196597"/>
                  </a:cubicBezTo>
                  <a:cubicBezTo>
                    <a:pt x="894562" y="1202223"/>
                    <a:pt x="890851" y="1201385"/>
                    <a:pt x="885424" y="1198472"/>
                  </a:cubicBezTo>
                  <a:cubicBezTo>
                    <a:pt x="870061" y="1190172"/>
                    <a:pt x="854419" y="1195120"/>
                    <a:pt x="844722" y="1210284"/>
                  </a:cubicBezTo>
                  <a:cubicBezTo>
                    <a:pt x="835425" y="1224809"/>
                    <a:pt x="825249" y="1238855"/>
                    <a:pt x="820022" y="1255574"/>
                  </a:cubicBezTo>
                  <a:cubicBezTo>
                    <a:pt x="818984" y="1258926"/>
                    <a:pt x="817188" y="1261600"/>
                    <a:pt x="813637" y="1262557"/>
                  </a:cubicBezTo>
                  <a:cubicBezTo>
                    <a:pt x="792408" y="1268304"/>
                    <a:pt x="786462" y="1288176"/>
                    <a:pt x="777324" y="1304097"/>
                  </a:cubicBezTo>
                  <a:cubicBezTo>
                    <a:pt x="769743" y="1317265"/>
                    <a:pt x="765672" y="1332589"/>
                    <a:pt x="760964" y="1347233"/>
                  </a:cubicBezTo>
                  <a:cubicBezTo>
                    <a:pt x="757013" y="1359563"/>
                    <a:pt x="758490" y="1372692"/>
                    <a:pt x="757692" y="1385461"/>
                  </a:cubicBezTo>
                  <a:cubicBezTo>
                    <a:pt x="757253" y="1392763"/>
                    <a:pt x="754739" y="1397552"/>
                    <a:pt x="749432" y="1402260"/>
                  </a:cubicBezTo>
                  <a:cubicBezTo>
                    <a:pt x="731236" y="1418461"/>
                    <a:pt x="710845" y="1431709"/>
                    <a:pt x="691731" y="1446633"/>
                  </a:cubicBezTo>
                  <a:cubicBezTo>
                    <a:pt x="677446" y="1457767"/>
                    <a:pt x="669704" y="1473568"/>
                    <a:pt x="664078" y="1490328"/>
                  </a:cubicBezTo>
                  <a:cubicBezTo>
                    <a:pt x="661883" y="1496872"/>
                    <a:pt x="661484" y="1504015"/>
                    <a:pt x="659848" y="1510759"/>
                  </a:cubicBezTo>
                  <a:cubicBezTo>
                    <a:pt x="657533" y="1520376"/>
                    <a:pt x="660207" y="1529114"/>
                    <a:pt x="665115" y="1536975"/>
                  </a:cubicBezTo>
                  <a:cubicBezTo>
                    <a:pt x="673534" y="1550503"/>
                    <a:pt x="676089" y="1565667"/>
                    <a:pt x="678882" y="1580830"/>
                  </a:cubicBezTo>
                  <a:cubicBezTo>
                    <a:pt x="679520" y="1584222"/>
                    <a:pt x="681954" y="1589808"/>
                    <a:pt x="675171" y="1590088"/>
                  </a:cubicBezTo>
                  <a:cubicBezTo>
                    <a:pt x="669185" y="1590287"/>
                    <a:pt x="663399" y="1599465"/>
                    <a:pt x="657054" y="1589928"/>
                  </a:cubicBezTo>
                  <a:cubicBezTo>
                    <a:pt x="645083" y="1571852"/>
                    <a:pt x="632314" y="1554334"/>
                    <a:pt x="620343" y="1536218"/>
                  </a:cubicBezTo>
                  <a:cubicBezTo>
                    <a:pt x="615275" y="1528556"/>
                    <a:pt x="608931" y="1523887"/>
                    <a:pt x="600391" y="1520176"/>
                  </a:cubicBezTo>
                  <a:cubicBezTo>
                    <a:pt x="583711" y="1512953"/>
                    <a:pt x="566912" y="1508006"/>
                    <a:pt x="548676" y="1506689"/>
                  </a:cubicBezTo>
                  <a:cubicBezTo>
                    <a:pt x="538740" y="1505971"/>
                    <a:pt x="529961" y="1506609"/>
                    <a:pt x="521421" y="1512036"/>
                  </a:cubicBezTo>
                  <a:cubicBezTo>
                    <a:pt x="506298" y="1521652"/>
                    <a:pt x="491573" y="1522850"/>
                    <a:pt x="475133" y="1512874"/>
                  </a:cubicBezTo>
                  <a:cubicBezTo>
                    <a:pt x="462883" y="1505452"/>
                    <a:pt x="447759" y="1504374"/>
                    <a:pt x="433513" y="1506130"/>
                  </a:cubicBezTo>
                  <a:cubicBezTo>
                    <a:pt x="419707" y="1507846"/>
                    <a:pt x="406219" y="1511956"/>
                    <a:pt x="392532" y="1514709"/>
                  </a:cubicBezTo>
                  <a:cubicBezTo>
                    <a:pt x="388542" y="1515508"/>
                    <a:pt x="385908" y="1517702"/>
                    <a:pt x="383674" y="1520735"/>
                  </a:cubicBezTo>
                  <a:cubicBezTo>
                    <a:pt x="373379" y="1534621"/>
                    <a:pt x="363363" y="1548707"/>
                    <a:pt x="352868" y="1562434"/>
                  </a:cubicBezTo>
                  <a:cubicBezTo>
                    <a:pt x="348718" y="1567861"/>
                    <a:pt x="348878" y="1574086"/>
                    <a:pt x="347481" y="1580112"/>
                  </a:cubicBezTo>
                  <a:cubicBezTo>
                    <a:pt x="341895" y="1603854"/>
                    <a:pt x="344449" y="1627557"/>
                    <a:pt x="347242" y="1651340"/>
                  </a:cubicBezTo>
                  <a:cubicBezTo>
                    <a:pt x="347920" y="1656966"/>
                    <a:pt x="350554" y="1660717"/>
                    <a:pt x="354903" y="1664029"/>
                  </a:cubicBezTo>
                  <a:cubicBezTo>
                    <a:pt x="363083" y="1670294"/>
                    <a:pt x="371583" y="1676279"/>
                    <a:pt x="378845" y="1683542"/>
                  </a:cubicBezTo>
                  <a:cubicBezTo>
                    <a:pt x="391974" y="1696710"/>
                    <a:pt x="409133" y="1701100"/>
                    <a:pt x="425772" y="1706686"/>
                  </a:cubicBezTo>
                  <a:cubicBezTo>
                    <a:pt x="433594" y="1709320"/>
                    <a:pt x="456737" y="1700581"/>
                    <a:pt x="459371" y="1693079"/>
                  </a:cubicBezTo>
                  <a:cubicBezTo>
                    <a:pt x="465875" y="1674364"/>
                    <a:pt x="482516" y="1671012"/>
                    <a:pt x="497878" y="1665625"/>
                  </a:cubicBezTo>
                  <a:cubicBezTo>
                    <a:pt x="506178" y="1662712"/>
                    <a:pt x="511206" y="1670334"/>
                    <a:pt x="517710" y="1673087"/>
                  </a:cubicBezTo>
                  <a:cubicBezTo>
                    <a:pt x="525452" y="1676360"/>
                    <a:pt x="526609" y="1681627"/>
                    <a:pt x="525292" y="1689727"/>
                  </a:cubicBezTo>
                  <a:cubicBezTo>
                    <a:pt x="522300" y="1708203"/>
                    <a:pt x="519346" y="1726399"/>
                    <a:pt x="509131" y="1742759"/>
                  </a:cubicBezTo>
                  <a:cubicBezTo>
                    <a:pt x="503784" y="1751299"/>
                    <a:pt x="508692" y="1760157"/>
                    <a:pt x="511725" y="1768099"/>
                  </a:cubicBezTo>
                  <a:cubicBezTo>
                    <a:pt x="514239" y="1774682"/>
                    <a:pt x="521661" y="1771849"/>
                    <a:pt x="526489" y="1771251"/>
                  </a:cubicBezTo>
                  <a:cubicBezTo>
                    <a:pt x="549913" y="1768218"/>
                    <a:pt x="571780" y="1774882"/>
                    <a:pt x="593288" y="1782065"/>
                  </a:cubicBezTo>
                  <a:cubicBezTo>
                    <a:pt x="602546" y="1785137"/>
                    <a:pt x="610447" y="1792360"/>
                    <a:pt x="618707" y="1798106"/>
                  </a:cubicBezTo>
                  <a:cubicBezTo>
                    <a:pt x="622298" y="1800620"/>
                    <a:pt x="620622" y="1805448"/>
                    <a:pt x="620063" y="1808322"/>
                  </a:cubicBezTo>
                  <a:cubicBezTo>
                    <a:pt x="617231" y="1822847"/>
                    <a:pt x="616751" y="1837810"/>
                    <a:pt x="611125" y="1851817"/>
                  </a:cubicBezTo>
                  <a:cubicBezTo>
                    <a:pt x="607135" y="1861713"/>
                    <a:pt x="612642" y="1877275"/>
                    <a:pt x="621420" y="1883699"/>
                  </a:cubicBezTo>
                  <a:cubicBezTo>
                    <a:pt x="621700" y="1883899"/>
                    <a:pt x="622099" y="1884019"/>
                    <a:pt x="622338" y="1884298"/>
                  </a:cubicBezTo>
                  <a:cubicBezTo>
                    <a:pt x="645762" y="1910276"/>
                    <a:pt x="678323" y="1909078"/>
                    <a:pt x="709049" y="1914784"/>
                  </a:cubicBezTo>
                  <a:cubicBezTo>
                    <a:pt x="725170" y="1917778"/>
                    <a:pt x="735226" y="1914505"/>
                    <a:pt x="745960" y="1902574"/>
                  </a:cubicBezTo>
                  <a:cubicBezTo>
                    <a:pt x="764236" y="1882303"/>
                    <a:pt x="787220" y="1868097"/>
                    <a:pt x="812919" y="1858400"/>
                  </a:cubicBezTo>
                  <a:cubicBezTo>
                    <a:pt x="818066" y="1856445"/>
                    <a:pt x="822177" y="1859238"/>
                    <a:pt x="826366" y="1860356"/>
                  </a:cubicBezTo>
                  <a:cubicBezTo>
                    <a:pt x="835664" y="1862830"/>
                    <a:pt x="844722" y="1866461"/>
                    <a:pt x="853581" y="1870292"/>
                  </a:cubicBezTo>
                  <a:cubicBezTo>
                    <a:pt x="866550" y="1875918"/>
                    <a:pt x="878880" y="1875439"/>
                    <a:pt x="890970" y="1868097"/>
                  </a:cubicBezTo>
                  <a:cubicBezTo>
                    <a:pt x="899749" y="1862790"/>
                    <a:pt x="909247" y="1861353"/>
                    <a:pt x="919462" y="1861353"/>
                  </a:cubicBezTo>
                  <a:cubicBezTo>
                    <a:pt x="957011" y="1861274"/>
                    <a:pt x="994561" y="1861114"/>
                    <a:pt x="1030753" y="1848864"/>
                  </a:cubicBezTo>
                  <a:cubicBezTo>
                    <a:pt x="1034704" y="1847547"/>
                    <a:pt x="1038495" y="1847946"/>
                    <a:pt x="1042485" y="1849701"/>
                  </a:cubicBezTo>
                  <a:cubicBezTo>
                    <a:pt x="1062357" y="1858321"/>
                    <a:pt x="1082149" y="1867219"/>
                    <a:pt x="1102381" y="1874921"/>
                  </a:cubicBezTo>
                  <a:cubicBezTo>
                    <a:pt x="1116467" y="1880308"/>
                    <a:pt x="1131870" y="1880786"/>
                    <a:pt x="1146554" y="1884019"/>
                  </a:cubicBezTo>
                  <a:cubicBezTo>
                    <a:pt x="1176881" y="1890643"/>
                    <a:pt x="1207447" y="1886493"/>
                    <a:pt x="1237894" y="1886214"/>
                  </a:cubicBezTo>
                  <a:cubicBezTo>
                    <a:pt x="1246912" y="1886134"/>
                    <a:pt x="1252937" y="1888608"/>
                    <a:pt x="1258484" y="1895710"/>
                  </a:cubicBezTo>
                  <a:cubicBezTo>
                    <a:pt x="1269737" y="1910196"/>
                    <a:pt x="1281908" y="1923963"/>
                    <a:pt x="1293559" y="1938128"/>
                  </a:cubicBezTo>
                  <a:cubicBezTo>
                    <a:pt x="1299306" y="1945112"/>
                    <a:pt x="1306009" y="1946428"/>
                    <a:pt x="1314948" y="1945351"/>
                  </a:cubicBezTo>
                  <a:cubicBezTo>
                    <a:pt x="1357326" y="1940203"/>
                    <a:pt x="1399105" y="1931903"/>
                    <a:pt x="1440366" y="1921129"/>
                  </a:cubicBezTo>
                  <a:cubicBezTo>
                    <a:pt x="1452337" y="1918017"/>
                    <a:pt x="1463869" y="1912590"/>
                    <a:pt x="1475002" y="1907083"/>
                  </a:cubicBezTo>
                  <a:cubicBezTo>
                    <a:pt x="1486055" y="1901616"/>
                    <a:pt x="1495473" y="1903532"/>
                    <a:pt x="1504850" y="1910235"/>
                  </a:cubicBezTo>
                  <a:cubicBezTo>
                    <a:pt x="1527116" y="1926197"/>
                    <a:pt x="1527196" y="1926237"/>
                    <a:pt x="1511674" y="1948543"/>
                  </a:cubicBezTo>
                  <a:cubicBezTo>
                    <a:pt x="1501378" y="1963348"/>
                    <a:pt x="1490246" y="1977593"/>
                    <a:pt x="1480589" y="1992797"/>
                  </a:cubicBezTo>
                  <a:cubicBezTo>
                    <a:pt x="1462592" y="2021208"/>
                    <a:pt x="1447748" y="2050936"/>
                    <a:pt x="1448346" y="2085852"/>
                  </a:cubicBezTo>
                  <a:cubicBezTo>
                    <a:pt x="1448426" y="2090401"/>
                    <a:pt x="1447947" y="2094511"/>
                    <a:pt x="1443718" y="2097504"/>
                  </a:cubicBezTo>
                  <a:cubicBezTo>
                    <a:pt x="1403854" y="2125836"/>
                    <a:pt x="1366224" y="2157519"/>
                    <a:pt x="1324485" y="2183018"/>
                  </a:cubicBezTo>
                  <a:cubicBezTo>
                    <a:pt x="1283105" y="2208277"/>
                    <a:pt x="1240408" y="2231620"/>
                    <a:pt x="1197072" y="2253368"/>
                  </a:cubicBezTo>
                  <a:cubicBezTo>
                    <a:pt x="1165987" y="2269010"/>
                    <a:pt x="1133346" y="2281820"/>
                    <a:pt x="1100665" y="2293910"/>
                  </a:cubicBezTo>
                  <a:cubicBezTo>
                    <a:pt x="1041448" y="2315817"/>
                    <a:pt x="981113" y="2334293"/>
                    <a:pt x="918863" y="2345825"/>
                  </a:cubicBezTo>
                  <a:cubicBezTo>
                    <a:pt x="898672" y="2349576"/>
                    <a:pt x="878720" y="2354644"/>
                    <a:pt x="858289" y="2357237"/>
                  </a:cubicBezTo>
                  <a:cubicBezTo>
                    <a:pt x="853820" y="2357796"/>
                    <a:pt x="847595" y="2362345"/>
                    <a:pt x="845241" y="2357437"/>
                  </a:cubicBezTo>
                  <a:cubicBezTo>
                    <a:pt x="842089" y="2350933"/>
                    <a:pt x="837779" y="2343511"/>
                    <a:pt x="841889" y="2335410"/>
                  </a:cubicBezTo>
                  <a:cubicBezTo>
                    <a:pt x="842886" y="2333455"/>
                    <a:pt x="843565" y="2331260"/>
                    <a:pt x="844802" y="2329464"/>
                  </a:cubicBezTo>
                  <a:cubicBezTo>
                    <a:pt x="855017" y="2314980"/>
                    <a:pt x="851985" y="2298659"/>
                    <a:pt x="851426" y="2282657"/>
                  </a:cubicBezTo>
                  <a:cubicBezTo>
                    <a:pt x="851226" y="2276432"/>
                    <a:pt x="847356" y="2274956"/>
                    <a:pt x="842607" y="2275595"/>
                  </a:cubicBezTo>
                  <a:cubicBezTo>
                    <a:pt x="825329" y="2277989"/>
                    <a:pt x="814874" y="2268691"/>
                    <a:pt x="805217" y="2256042"/>
                  </a:cubicBezTo>
                  <a:cubicBezTo>
                    <a:pt x="784308" y="2228787"/>
                    <a:pt x="758649" y="2205962"/>
                    <a:pt x="733830" y="2182459"/>
                  </a:cubicBezTo>
                  <a:cubicBezTo>
                    <a:pt x="722616" y="2171845"/>
                    <a:pt x="707812" y="2166019"/>
                    <a:pt x="694843" y="2157639"/>
                  </a:cubicBezTo>
                  <a:cubicBezTo>
                    <a:pt x="690853" y="2155045"/>
                    <a:pt x="686823" y="2152292"/>
                    <a:pt x="682513" y="2150376"/>
                  </a:cubicBezTo>
                  <a:cubicBezTo>
                    <a:pt x="649752" y="2135932"/>
                    <a:pt x="643727" y="2108078"/>
                    <a:pt x="650031" y="2077752"/>
                  </a:cubicBezTo>
                  <a:cubicBezTo>
                    <a:pt x="653942" y="2058917"/>
                    <a:pt x="661763" y="2040242"/>
                    <a:pt x="685785" y="2033857"/>
                  </a:cubicBezTo>
                  <a:cubicBezTo>
                    <a:pt x="713199" y="2026555"/>
                    <a:pt x="720342" y="2013706"/>
                    <a:pt x="721339" y="1985294"/>
                  </a:cubicBezTo>
                  <a:cubicBezTo>
                    <a:pt x="721938" y="1968136"/>
                    <a:pt x="719464" y="1950618"/>
                    <a:pt x="725968" y="1934018"/>
                  </a:cubicBezTo>
                  <a:cubicBezTo>
                    <a:pt x="727724" y="1929549"/>
                    <a:pt x="725729" y="1927673"/>
                    <a:pt x="721618" y="1927514"/>
                  </a:cubicBezTo>
                  <a:cubicBezTo>
                    <a:pt x="705498" y="1926876"/>
                    <a:pt x="689337" y="1921409"/>
                    <a:pt x="673335" y="1925678"/>
                  </a:cubicBezTo>
                  <a:cubicBezTo>
                    <a:pt x="646161" y="1932901"/>
                    <a:pt x="623415" y="1919214"/>
                    <a:pt x="598914" y="1912351"/>
                  </a:cubicBezTo>
                  <a:cubicBezTo>
                    <a:pt x="573216" y="1905128"/>
                    <a:pt x="556577" y="1890683"/>
                    <a:pt x="548716" y="1864825"/>
                  </a:cubicBezTo>
                  <a:cubicBezTo>
                    <a:pt x="539299" y="1833820"/>
                    <a:pt x="513082" y="1817579"/>
                    <a:pt x="488501" y="1800341"/>
                  </a:cubicBezTo>
                  <a:cubicBezTo>
                    <a:pt x="455899" y="1777476"/>
                    <a:pt x="418230" y="1765584"/>
                    <a:pt x="381399" y="1752177"/>
                  </a:cubicBezTo>
                  <a:cubicBezTo>
                    <a:pt x="355901" y="1742879"/>
                    <a:pt x="329684" y="1735736"/>
                    <a:pt x="304665" y="1725042"/>
                  </a:cubicBezTo>
                  <a:cubicBezTo>
                    <a:pt x="299198" y="1722728"/>
                    <a:pt x="294249" y="1719814"/>
                    <a:pt x="289900" y="1715665"/>
                  </a:cubicBezTo>
                  <a:cubicBezTo>
                    <a:pt x="282159" y="1708322"/>
                    <a:pt x="273739" y="1701659"/>
                    <a:pt x="266277" y="1694077"/>
                  </a:cubicBezTo>
                  <a:cubicBezTo>
                    <a:pt x="245926" y="1673407"/>
                    <a:pt x="222463" y="1657685"/>
                    <a:pt x="196006" y="1645594"/>
                  </a:cubicBezTo>
                  <a:cubicBezTo>
                    <a:pt x="182918" y="1639608"/>
                    <a:pt x="177770" y="1624924"/>
                    <a:pt x="171585" y="1612833"/>
                  </a:cubicBezTo>
                  <a:cubicBezTo>
                    <a:pt x="169510" y="1608802"/>
                    <a:pt x="174538" y="1600862"/>
                    <a:pt x="176972" y="1594996"/>
                  </a:cubicBezTo>
                  <a:cubicBezTo>
                    <a:pt x="179127" y="1589768"/>
                    <a:pt x="178808" y="1584980"/>
                    <a:pt x="177731" y="1579513"/>
                  </a:cubicBezTo>
                  <a:cubicBezTo>
                    <a:pt x="172782" y="1553536"/>
                    <a:pt x="162128" y="1529873"/>
                    <a:pt x="149199" y="1507168"/>
                  </a:cubicBezTo>
                  <a:cubicBezTo>
                    <a:pt x="135193" y="1482587"/>
                    <a:pt x="127452" y="1455891"/>
                    <a:pt x="121586" y="1428517"/>
                  </a:cubicBezTo>
                  <a:cubicBezTo>
                    <a:pt x="118274" y="1413034"/>
                    <a:pt x="112967" y="1398150"/>
                    <a:pt x="108178" y="1383067"/>
                  </a:cubicBezTo>
                  <a:cubicBezTo>
                    <a:pt x="105505" y="1374687"/>
                    <a:pt x="99319" y="1377799"/>
                    <a:pt x="94571" y="1379076"/>
                  </a:cubicBezTo>
                  <a:cubicBezTo>
                    <a:pt x="89623" y="1380433"/>
                    <a:pt x="81602" y="1379954"/>
                    <a:pt x="83917" y="1389452"/>
                  </a:cubicBezTo>
                  <a:cubicBezTo>
                    <a:pt x="92257" y="1423609"/>
                    <a:pt x="94890" y="1459203"/>
                    <a:pt x="108857" y="1492004"/>
                  </a:cubicBezTo>
                  <a:cubicBezTo>
                    <a:pt x="112448" y="1500424"/>
                    <a:pt x="120987" y="1505372"/>
                    <a:pt x="125337" y="1515188"/>
                  </a:cubicBezTo>
                  <a:cubicBezTo>
                    <a:pt x="118074" y="1513791"/>
                    <a:pt x="113964" y="1510121"/>
                    <a:pt x="109375" y="1506489"/>
                  </a:cubicBezTo>
                  <a:cubicBezTo>
                    <a:pt x="88665" y="1490089"/>
                    <a:pt x="80086" y="1466825"/>
                    <a:pt x="72265" y="1442963"/>
                  </a:cubicBezTo>
                  <a:cubicBezTo>
                    <a:pt x="54069" y="1387456"/>
                    <a:pt x="39185" y="1330992"/>
                    <a:pt x="22146" y="1275167"/>
                  </a:cubicBezTo>
                  <a:cubicBezTo>
                    <a:pt x="19472" y="1266468"/>
                    <a:pt x="21587" y="1257530"/>
                    <a:pt x="22465" y="1248831"/>
                  </a:cubicBezTo>
                  <a:cubicBezTo>
                    <a:pt x="26894" y="1205695"/>
                    <a:pt x="29528" y="1162399"/>
                    <a:pt x="37908" y="1119662"/>
                  </a:cubicBezTo>
                  <a:cubicBezTo>
                    <a:pt x="43255" y="1092487"/>
                    <a:pt x="56264" y="1068625"/>
                    <a:pt x="68195" y="1044404"/>
                  </a:cubicBezTo>
                  <a:cubicBezTo>
                    <a:pt x="79887" y="1020661"/>
                    <a:pt x="94771" y="998634"/>
                    <a:pt x="113166" y="979241"/>
                  </a:cubicBezTo>
                  <a:cubicBezTo>
                    <a:pt x="117037" y="975131"/>
                    <a:pt x="117755" y="971140"/>
                    <a:pt x="116438" y="965354"/>
                  </a:cubicBezTo>
                  <a:cubicBezTo>
                    <a:pt x="105305" y="915435"/>
                    <a:pt x="109495" y="866273"/>
                    <a:pt x="124938" y="817830"/>
                  </a:cubicBezTo>
                  <a:cubicBezTo>
                    <a:pt x="134834" y="786825"/>
                    <a:pt x="144132" y="755421"/>
                    <a:pt x="148561" y="723299"/>
                  </a:cubicBezTo>
                  <a:cubicBezTo>
                    <a:pt x="151993" y="698279"/>
                    <a:pt x="148401" y="672900"/>
                    <a:pt x="138106" y="648878"/>
                  </a:cubicBezTo>
                  <a:cubicBezTo>
                    <a:pt x="133836" y="638902"/>
                    <a:pt x="128290" y="632358"/>
                    <a:pt x="118833" y="626652"/>
                  </a:cubicBezTo>
                  <a:cubicBezTo>
                    <a:pt x="88985" y="608535"/>
                    <a:pt x="54667" y="601353"/>
                    <a:pt x="23582" y="586389"/>
                  </a:cubicBezTo>
                  <a:cubicBezTo>
                    <a:pt x="12888" y="581241"/>
                    <a:pt x="6184" y="575056"/>
                    <a:pt x="5107" y="563284"/>
                  </a:cubicBezTo>
                  <a:cubicBezTo>
                    <a:pt x="5586" y="562726"/>
                    <a:pt x="6065" y="562207"/>
                    <a:pt x="6504" y="561648"/>
                  </a:cubicBezTo>
                  <a:cubicBezTo>
                    <a:pt x="16719" y="571225"/>
                    <a:pt x="28530" y="576772"/>
                    <a:pt x="42696" y="577929"/>
                  </a:cubicBezTo>
                  <a:cubicBezTo>
                    <a:pt x="48642" y="578408"/>
                    <a:pt x="52034" y="578248"/>
                    <a:pt x="54069" y="571465"/>
                  </a:cubicBezTo>
                  <a:cubicBezTo>
                    <a:pt x="57580" y="559534"/>
                    <a:pt x="61171" y="547483"/>
                    <a:pt x="67077" y="536389"/>
                  </a:cubicBezTo>
                  <a:cubicBezTo>
                    <a:pt x="72504" y="526174"/>
                    <a:pt x="76535" y="515719"/>
                    <a:pt x="87189" y="508297"/>
                  </a:cubicBezTo>
                  <a:cubicBezTo>
                    <a:pt x="99280" y="499877"/>
                    <a:pt x="110333" y="499199"/>
                    <a:pt x="124100" y="501952"/>
                  </a:cubicBezTo>
                  <a:cubicBezTo>
                    <a:pt x="151673" y="507459"/>
                    <a:pt x="146646" y="512926"/>
                    <a:pt x="161051" y="482878"/>
                  </a:cubicBezTo>
                  <a:cubicBezTo>
                    <a:pt x="161210" y="482559"/>
                    <a:pt x="161410" y="482240"/>
                    <a:pt x="161530" y="481881"/>
                  </a:cubicBezTo>
                  <a:cubicBezTo>
                    <a:pt x="168513" y="464443"/>
                    <a:pt x="175695" y="460253"/>
                    <a:pt x="194730" y="464961"/>
                  </a:cubicBezTo>
                  <a:cubicBezTo>
                    <a:pt x="204985" y="467516"/>
                    <a:pt x="212966" y="465480"/>
                    <a:pt x="222702" y="461410"/>
                  </a:cubicBezTo>
                  <a:cubicBezTo>
                    <a:pt x="232479" y="457360"/>
                    <a:pt x="242484" y="455614"/>
                    <a:pt x="252470" y="456128"/>
                  </a:cubicBezTo>
                  <a:close/>
                  <a:moveTo>
                    <a:pt x="804500" y="439343"/>
                  </a:moveTo>
                  <a:cubicBezTo>
                    <a:pt x="804859" y="439263"/>
                    <a:pt x="805218" y="439383"/>
                    <a:pt x="805617" y="439343"/>
                  </a:cubicBezTo>
                  <a:cubicBezTo>
                    <a:pt x="836103" y="436190"/>
                    <a:pt x="863637" y="442615"/>
                    <a:pt x="887420" y="463045"/>
                  </a:cubicBezTo>
                  <a:cubicBezTo>
                    <a:pt x="896198" y="470587"/>
                    <a:pt x="907371" y="474498"/>
                    <a:pt x="918505" y="476493"/>
                  </a:cubicBezTo>
                  <a:cubicBezTo>
                    <a:pt x="953461" y="482758"/>
                    <a:pt x="979398" y="504466"/>
                    <a:pt x="1005575" y="525814"/>
                  </a:cubicBezTo>
                  <a:cubicBezTo>
                    <a:pt x="1012957" y="531839"/>
                    <a:pt x="1018583" y="540139"/>
                    <a:pt x="1026285" y="545606"/>
                  </a:cubicBezTo>
                  <a:cubicBezTo>
                    <a:pt x="1043842" y="558016"/>
                    <a:pt x="1049070" y="574457"/>
                    <a:pt x="1046755" y="595087"/>
                  </a:cubicBezTo>
                  <a:cubicBezTo>
                    <a:pt x="1045957" y="602070"/>
                    <a:pt x="1045279" y="607936"/>
                    <a:pt x="1039293" y="612166"/>
                  </a:cubicBezTo>
                  <a:cubicBezTo>
                    <a:pt x="1023093" y="623538"/>
                    <a:pt x="1016868" y="638343"/>
                    <a:pt x="1016868" y="658773"/>
                  </a:cubicBezTo>
                  <a:cubicBezTo>
                    <a:pt x="1016868" y="688821"/>
                    <a:pt x="1015710" y="719068"/>
                    <a:pt x="1011161" y="748995"/>
                  </a:cubicBezTo>
                  <a:cubicBezTo>
                    <a:pt x="1009884" y="757495"/>
                    <a:pt x="1024848" y="780639"/>
                    <a:pt x="1033826" y="784270"/>
                  </a:cubicBezTo>
                  <a:cubicBezTo>
                    <a:pt x="1045359" y="788939"/>
                    <a:pt x="1057090" y="793129"/>
                    <a:pt x="1071177" y="798436"/>
                  </a:cubicBezTo>
                  <a:cubicBezTo>
                    <a:pt x="1056093" y="803703"/>
                    <a:pt x="1043084" y="808372"/>
                    <a:pt x="1029956" y="812761"/>
                  </a:cubicBezTo>
                  <a:cubicBezTo>
                    <a:pt x="1021257" y="815675"/>
                    <a:pt x="1011800" y="817031"/>
                    <a:pt x="1003779" y="821181"/>
                  </a:cubicBezTo>
                  <a:cubicBezTo>
                    <a:pt x="989493" y="828563"/>
                    <a:pt x="977922" y="823855"/>
                    <a:pt x="966270" y="815874"/>
                  </a:cubicBezTo>
                  <a:cubicBezTo>
                    <a:pt x="959286" y="811126"/>
                    <a:pt x="952383" y="806097"/>
                    <a:pt x="944881" y="802267"/>
                  </a:cubicBezTo>
                  <a:cubicBezTo>
                    <a:pt x="932271" y="795882"/>
                    <a:pt x="923852" y="787104"/>
                    <a:pt x="922695" y="772259"/>
                  </a:cubicBezTo>
                  <a:cubicBezTo>
                    <a:pt x="921936" y="762523"/>
                    <a:pt x="912559" y="760967"/>
                    <a:pt x="906015" y="758293"/>
                  </a:cubicBezTo>
                  <a:cubicBezTo>
                    <a:pt x="895560" y="754023"/>
                    <a:pt x="892088" y="746960"/>
                    <a:pt x="891171" y="736426"/>
                  </a:cubicBezTo>
                  <a:cubicBezTo>
                    <a:pt x="889694" y="719986"/>
                    <a:pt x="886821" y="703665"/>
                    <a:pt x="884786" y="687225"/>
                  </a:cubicBezTo>
                  <a:cubicBezTo>
                    <a:pt x="884187" y="682436"/>
                    <a:pt x="881474" y="679324"/>
                    <a:pt x="878241" y="676171"/>
                  </a:cubicBezTo>
                  <a:cubicBezTo>
                    <a:pt x="853581" y="651790"/>
                    <a:pt x="826607" y="630202"/>
                    <a:pt x="798833" y="609612"/>
                  </a:cubicBezTo>
                  <a:cubicBezTo>
                    <a:pt x="795920" y="607417"/>
                    <a:pt x="792768" y="605063"/>
                    <a:pt x="789336" y="604105"/>
                  </a:cubicBezTo>
                  <a:cubicBezTo>
                    <a:pt x="766192" y="597561"/>
                    <a:pt x="751108" y="580163"/>
                    <a:pt x="735147" y="564042"/>
                  </a:cubicBezTo>
                  <a:cubicBezTo>
                    <a:pt x="726926" y="555702"/>
                    <a:pt x="728123" y="543611"/>
                    <a:pt x="723694" y="533715"/>
                  </a:cubicBezTo>
                  <a:cubicBezTo>
                    <a:pt x="722497" y="531081"/>
                    <a:pt x="722058" y="528089"/>
                    <a:pt x="721300" y="525255"/>
                  </a:cubicBezTo>
                  <a:cubicBezTo>
                    <a:pt x="720103" y="520786"/>
                    <a:pt x="717389" y="519549"/>
                    <a:pt x="714357" y="523220"/>
                  </a:cubicBezTo>
                  <a:cubicBezTo>
                    <a:pt x="707413" y="531600"/>
                    <a:pt x="698515" y="538583"/>
                    <a:pt x="695363" y="549836"/>
                  </a:cubicBezTo>
                  <a:cubicBezTo>
                    <a:pt x="690933" y="565239"/>
                    <a:pt x="686105" y="580602"/>
                    <a:pt x="681316" y="596603"/>
                  </a:cubicBezTo>
                  <a:cubicBezTo>
                    <a:pt x="662522" y="586268"/>
                    <a:pt x="644166" y="576572"/>
                    <a:pt x="633552" y="556859"/>
                  </a:cubicBezTo>
                  <a:cubicBezTo>
                    <a:pt x="630599" y="551392"/>
                    <a:pt x="629402" y="547322"/>
                    <a:pt x="632474" y="541776"/>
                  </a:cubicBezTo>
                  <a:cubicBezTo>
                    <a:pt x="634949" y="537306"/>
                    <a:pt x="636305" y="532239"/>
                    <a:pt x="638420" y="527570"/>
                  </a:cubicBezTo>
                  <a:cubicBezTo>
                    <a:pt x="644206" y="514841"/>
                    <a:pt x="650710" y="502391"/>
                    <a:pt x="642490" y="488065"/>
                  </a:cubicBezTo>
                  <a:cubicBezTo>
                    <a:pt x="640854" y="485232"/>
                    <a:pt x="640016" y="480843"/>
                    <a:pt x="645084" y="478887"/>
                  </a:cubicBezTo>
                  <a:cubicBezTo>
                    <a:pt x="662322" y="472183"/>
                    <a:pt x="678204" y="461569"/>
                    <a:pt x="698315" y="463804"/>
                  </a:cubicBezTo>
                  <a:cubicBezTo>
                    <a:pt x="705737" y="464642"/>
                    <a:pt x="709369" y="466158"/>
                    <a:pt x="708850" y="473740"/>
                  </a:cubicBezTo>
                  <a:cubicBezTo>
                    <a:pt x="708331" y="481282"/>
                    <a:pt x="711962" y="482558"/>
                    <a:pt x="718946" y="482439"/>
                  </a:cubicBezTo>
                  <a:cubicBezTo>
                    <a:pt x="730877" y="482239"/>
                    <a:pt x="740254" y="478927"/>
                    <a:pt x="746719" y="468273"/>
                  </a:cubicBezTo>
                  <a:cubicBezTo>
                    <a:pt x="759847" y="446645"/>
                    <a:pt x="783151" y="444889"/>
                    <a:pt x="804500" y="439343"/>
                  </a:cubicBezTo>
                  <a:close/>
                  <a:moveTo>
                    <a:pt x="691048" y="24"/>
                  </a:moveTo>
                  <a:cubicBezTo>
                    <a:pt x="733839" y="313"/>
                    <a:pt x="776566" y="3176"/>
                    <a:pt x="819144" y="8264"/>
                  </a:cubicBezTo>
                  <a:cubicBezTo>
                    <a:pt x="896677" y="17522"/>
                    <a:pt x="973252" y="32725"/>
                    <a:pt x="1048231" y="56667"/>
                  </a:cubicBezTo>
                  <a:cubicBezTo>
                    <a:pt x="1100944" y="73506"/>
                    <a:pt x="1152340" y="92979"/>
                    <a:pt x="1201861" y="116682"/>
                  </a:cubicBezTo>
                  <a:cubicBezTo>
                    <a:pt x="1255492" y="142380"/>
                    <a:pt x="1307327" y="171710"/>
                    <a:pt x="1357126" y="204750"/>
                  </a:cubicBezTo>
                  <a:cubicBezTo>
                    <a:pt x="1436415" y="257423"/>
                    <a:pt x="1507564" y="319114"/>
                    <a:pt x="1571769" y="389065"/>
                  </a:cubicBezTo>
                  <a:cubicBezTo>
                    <a:pt x="1578712" y="396607"/>
                    <a:pt x="1577994" y="406703"/>
                    <a:pt x="1582542" y="415082"/>
                  </a:cubicBezTo>
                  <a:cubicBezTo>
                    <a:pt x="1593117" y="434516"/>
                    <a:pt x="1594714" y="455465"/>
                    <a:pt x="1593955" y="477731"/>
                  </a:cubicBezTo>
                  <a:cubicBezTo>
                    <a:pt x="1593197" y="499798"/>
                    <a:pt x="1599342" y="521067"/>
                    <a:pt x="1623683" y="531442"/>
                  </a:cubicBezTo>
                  <a:cubicBezTo>
                    <a:pt x="1634298" y="535951"/>
                    <a:pt x="1637809" y="548481"/>
                    <a:pt x="1633939" y="558696"/>
                  </a:cubicBezTo>
                  <a:cubicBezTo>
                    <a:pt x="1633061" y="561090"/>
                    <a:pt x="1631265" y="562207"/>
                    <a:pt x="1629151" y="562806"/>
                  </a:cubicBezTo>
                  <a:cubicBezTo>
                    <a:pt x="1617938" y="565879"/>
                    <a:pt x="1607483" y="571465"/>
                    <a:pt x="1594953" y="569270"/>
                  </a:cubicBezTo>
                  <a:cubicBezTo>
                    <a:pt x="1583221" y="567195"/>
                    <a:pt x="1573963" y="575256"/>
                    <a:pt x="1564706" y="580643"/>
                  </a:cubicBezTo>
                  <a:cubicBezTo>
                    <a:pt x="1558840" y="584075"/>
                    <a:pt x="1565344" y="586469"/>
                    <a:pt x="1568098" y="587706"/>
                  </a:cubicBezTo>
                  <a:cubicBezTo>
                    <a:pt x="1580109" y="593173"/>
                    <a:pt x="1592399" y="598121"/>
                    <a:pt x="1604370" y="603707"/>
                  </a:cubicBezTo>
                  <a:cubicBezTo>
                    <a:pt x="1607722" y="605264"/>
                    <a:pt x="1614146" y="605543"/>
                    <a:pt x="1610954" y="612486"/>
                  </a:cubicBezTo>
                  <a:cubicBezTo>
                    <a:pt x="1608560" y="617674"/>
                    <a:pt x="1609597" y="625255"/>
                    <a:pt x="1600021" y="624816"/>
                  </a:cubicBezTo>
                  <a:cubicBezTo>
                    <a:pt x="1589007" y="624298"/>
                    <a:pt x="1577954" y="625096"/>
                    <a:pt x="1566900" y="625176"/>
                  </a:cubicBezTo>
                  <a:cubicBezTo>
                    <a:pt x="1561314" y="625215"/>
                    <a:pt x="1559039" y="626532"/>
                    <a:pt x="1560675" y="633037"/>
                  </a:cubicBezTo>
                  <a:cubicBezTo>
                    <a:pt x="1563549" y="644728"/>
                    <a:pt x="1564746" y="656779"/>
                    <a:pt x="1569574" y="668112"/>
                  </a:cubicBezTo>
                  <a:cubicBezTo>
                    <a:pt x="1573564" y="677449"/>
                    <a:pt x="1578353" y="686907"/>
                    <a:pt x="1576836" y="697721"/>
                  </a:cubicBezTo>
                  <a:cubicBezTo>
                    <a:pt x="1574163" y="717074"/>
                    <a:pt x="1581066" y="733434"/>
                    <a:pt x="1592000" y="748917"/>
                  </a:cubicBezTo>
                  <a:cubicBezTo>
                    <a:pt x="1597706" y="756977"/>
                    <a:pt x="1602814" y="765676"/>
                    <a:pt x="1606725" y="774735"/>
                  </a:cubicBezTo>
                  <a:cubicBezTo>
                    <a:pt x="1612271" y="787544"/>
                    <a:pt x="1619573" y="798637"/>
                    <a:pt x="1631185" y="806498"/>
                  </a:cubicBezTo>
                  <a:cubicBezTo>
                    <a:pt x="1637490" y="810768"/>
                    <a:pt x="1639166" y="816633"/>
                    <a:pt x="1635056" y="822579"/>
                  </a:cubicBezTo>
                  <a:cubicBezTo>
                    <a:pt x="1626118" y="835508"/>
                    <a:pt x="1623365" y="850711"/>
                    <a:pt x="1621369" y="865236"/>
                  </a:cubicBezTo>
                  <a:cubicBezTo>
                    <a:pt x="1618855" y="883552"/>
                    <a:pt x="1605168" y="890335"/>
                    <a:pt x="1593477" y="899872"/>
                  </a:cubicBezTo>
                  <a:cubicBezTo>
                    <a:pt x="1590763" y="902067"/>
                    <a:pt x="1588568" y="900312"/>
                    <a:pt x="1586493" y="899035"/>
                  </a:cubicBezTo>
                  <a:cubicBezTo>
                    <a:pt x="1575520" y="892331"/>
                    <a:pt x="1564626" y="885427"/>
                    <a:pt x="1553652" y="878724"/>
                  </a:cubicBezTo>
                  <a:cubicBezTo>
                    <a:pt x="1550221" y="876648"/>
                    <a:pt x="1547707" y="873895"/>
                    <a:pt x="1548226" y="869865"/>
                  </a:cubicBezTo>
                  <a:cubicBezTo>
                    <a:pt x="1550500" y="853105"/>
                    <a:pt x="1540205" y="843688"/>
                    <a:pt x="1528713" y="834391"/>
                  </a:cubicBezTo>
                  <a:cubicBezTo>
                    <a:pt x="1517300" y="825212"/>
                    <a:pt x="1515465" y="798677"/>
                    <a:pt x="1527037" y="789778"/>
                  </a:cubicBezTo>
                  <a:cubicBezTo>
                    <a:pt x="1544914" y="776051"/>
                    <a:pt x="1542439" y="758454"/>
                    <a:pt x="1540604" y="740138"/>
                  </a:cubicBezTo>
                  <a:cubicBezTo>
                    <a:pt x="1540085" y="735190"/>
                    <a:pt x="1537292" y="732995"/>
                    <a:pt x="1532942" y="732277"/>
                  </a:cubicBezTo>
                  <a:cubicBezTo>
                    <a:pt x="1515624" y="729524"/>
                    <a:pt x="1499383" y="721344"/>
                    <a:pt x="1481187" y="722900"/>
                  </a:cubicBezTo>
                  <a:cubicBezTo>
                    <a:pt x="1474443" y="723498"/>
                    <a:pt x="1463709" y="708854"/>
                    <a:pt x="1463669" y="699317"/>
                  </a:cubicBezTo>
                  <a:cubicBezTo>
                    <a:pt x="1463589" y="689780"/>
                    <a:pt x="1463589" y="680083"/>
                    <a:pt x="1465066" y="670666"/>
                  </a:cubicBezTo>
                  <a:cubicBezTo>
                    <a:pt x="1467500" y="655103"/>
                    <a:pt x="1465665" y="640898"/>
                    <a:pt x="1456487" y="627689"/>
                  </a:cubicBezTo>
                  <a:cubicBezTo>
                    <a:pt x="1452297" y="621704"/>
                    <a:pt x="1448666" y="615120"/>
                    <a:pt x="1445912" y="608376"/>
                  </a:cubicBezTo>
                  <a:cubicBezTo>
                    <a:pt x="1439967" y="593811"/>
                    <a:pt x="1430470" y="582798"/>
                    <a:pt x="1416463" y="575655"/>
                  </a:cubicBezTo>
                  <a:cubicBezTo>
                    <a:pt x="1407844" y="571266"/>
                    <a:pt x="1403734" y="564562"/>
                    <a:pt x="1400901" y="554745"/>
                  </a:cubicBezTo>
                  <a:cubicBezTo>
                    <a:pt x="1394836" y="533756"/>
                    <a:pt x="1391763" y="512368"/>
                    <a:pt x="1389089" y="490899"/>
                  </a:cubicBezTo>
                  <a:cubicBezTo>
                    <a:pt x="1388172" y="483637"/>
                    <a:pt x="1385897" y="477532"/>
                    <a:pt x="1381827" y="471666"/>
                  </a:cubicBezTo>
                  <a:cubicBezTo>
                    <a:pt x="1372170" y="457779"/>
                    <a:pt x="1362952" y="443574"/>
                    <a:pt x="1353136" y="429807"/>
                  </a:cubicBezTo>
                  <a:cubicBezTo>
                    <a:pt x="1345235" y="418754"/>
                    <a:pt x="1345275" y="405466"/>
                    <a:pt x="1342282" y="393175"/>
                  </a:cubicBezTo>
                  <a:cubicBezTo>
                    <a:pt x="1340048" y="383997"/>
                    <a:pt x="1336416" y="378610"/>
                    <a:pt x="1326879" y="375897"/>
                  </a:cubicBezTo>
                  <a:cubicBezTo>
                    <a:pt x="1303296" y="369193"/>
                    <a:pt x="1282706" y="355945"/>
                    <a:pt x="1262315" y="342897"/>
                  </a:cubicBezTo>
                  <a:cubicBezTo>
                    <a:pt x="1251980" y="336273"/>
                    <a:pt x="1248947" y="343934"/>
                    <a:pt x="1243600" y="348922"/>
                  </a:cubicBezTo>
                  <a:cubicBezTo>
                    <a:pt x="1236537" y="355506"/>
                    <a:pt x="1243560" y="359178"/>
                    <a:pt x="1247032" y="362010"/>
                  </a:cubicBezTo>
                  <a:cubicBezTo>
                    <a:pt x="1256210" y="369512"/>
                    <a:pt x="1254135" y="374859"/>
                    <a:pt x="1245196" y="380007"/>
                  </a:cubicBezTo>
                  <a:cubicBezTo>
                    <a:pt x="1244877" y="380207"/>
                    <a:pt x="1244598" y="380446"/>
                    <a:pt x="1244359" y="380725"/>
                  </a:cubicBezTo>
                  <a:cubicBezTo>
                    <a:pt x="1239729" y="385274"/>
                    <a:pt x="1229554" y="387948"/>
                    <a:pt x="1230672" y="393375"/>
                  </a:cubicBezTo>
                  <a:cubicBezTo>
                    <a:pt x="1231988" y="399680"/>
                    <a:pt x="1242244" y="399201"/>
                    <a:pt x="1248668" y="400917"/>
                  </a:cubicBezTo>
                  <a:cubicBezTo>
                    <a:pt x="1254215" y="402353"/>
                    <a:pt x="1258724" y="404867"/>
                    <a:pt x="1263433" y="407780"/>
                  </a:cubicBezTo>
                  <a:cubicBezTo>
                    <a:pt x="1293041" y="426216"/>
                    <a:pt x="1311716" y="458737"/>
                    <a:pt x="1347949" y="469990"/>
                  </a:cubicBezTo>
                  <a:cubicBezTo>
                    <a:pt x="1340806" y="476694"/>
                    <a:pt x="1333863" y="478569"/>
                    <a:pt x="1327598" y="480844"/>
                  </a:cubicBezTo>
                  <a:cubicBezTo>
                    <a:pt x="1318101" y="484236"/>
                    <a:pt x="1311716" y="489982"/>
                    <a:pt x="1309003" y="499439"/>
                  </a:cubicBezTo>
                  <a:cubicBezTo>
                    <a:pt x="1306529" y="508058"/>
                    <a:pt x="1301660" y="508736"/>
                    <a:pt x="1293400" y="507739"/>
                  </a:cubicBezTo>
                  <a:cubicBezTo>
                    <a:pt x="1272531" y="505305"/>
                    <a:pt x="1255651" y="494012"/>
                    <a:pt x="1237654" y="485113"/>
                  </a:cubicBezTo>
                  <a:cubicBezTo>
                    <a:pt x="1234143" y="483358"/>
                    <a:pt x="1232068" y="480245"/>
                    <a:pt x="1230392" y="477013"/>
                  </a:cubicBezTo>
                  <a:cubicBezTo>
                    <a:pt x="1197152" y="413686"/>
                    <a:pt x="1184463" y="418155"/>
                    <a:pt x="1131670" y="389864"/>
                  </a:cubicBezTo>
                  <a:cubicBezTo>
                    <a:pt x="1118063" y="382561"/>
                    <a:pt x="1104017" y="376136"/>
                    <a:pt x="1090410" y="368874"/>
                  </a:cubicBezTo>
                  <a:cubicBezTo>
                    <a:pt x="1078757" y="362649"/>
                    <a:pt x="1075207" y="349281"/>
                    <a:pt x="1066547" y="340462"/>
                  </a:cubicBezTo>
                  <a:cubicBezTo>
                    <a:pt x="1058048" y="331843"/>
                    <a:pt x="1061440" y="328252"/>
                    <a:pt x="1070019" y="322147"/>
                  </a:cubicBezTo>
                  <a:cubicBezTo>
                    <a:pt x="1089173" y="308460"/>
                    <a:pt x="1111878" y="309537"/>
                    <a:pt x="1132907" y="303911"/>
                  </a:cubicBezTo>
                  <a:cubicBezTo>
                    <a:pt x="1138015" y="302554"/>
                    <a:pt x="1146914" y="306185"/>
                    <a:pt x="1147512" y="296528"/>
                  </a:cubicBezTo>
                  <a:cubicBezTo>
                    <a:pt x="1148190" y="285675"/>
                    <a:pt x="1140449" y="271589"/>
                    <a:pt x="1133506" y="269394"/>
                  </a:cubicBezTo>
                  <a:cubicBezTo>
                    <a:pt x="1129316" y="268037"/>
                    <a:pt x="1125046" y="266880"/>
                    <a:pt x="1120936" y="265284"/>
                  </a:cubicBezTo>
                  <a:cubicBezTo>
                    <a:pt x="1116307" y="263528"/>
                    <a:pt x="1112556" y="264446"/>
                    <a:pt x="1111160" y="269155"/>
                  </a:cubicBezTo>
                  <a:cubicBezTo>
                    <a:pt x="1108765" y="277295"/>
                    <a:pt x="1103019" y="278612"/>
                    <a:pt x="1095837" y="277973"/>
                  </a:cubicBezTo>
                  <a:cubicBezTo>
                    <a:pt x="1094759" y="277893"/>
                    <a:pt x="1093642" y="278013"/>
                    <a:pt x="1092525" y="278013"/>
                  </a:cubicBezTo>
                  <a:cubicBezTo>
                    <a:pt x="1086300" y="277973"/>
                    <a:pt x="1078039" y="280367"/>
                    <a:pt x="1074368" y="277295"/>
                  </a:cubicBezTo>
                  <a:cubicBezTo>
                    <a:pt x="1069500" y="273225"/>
                    <a:pt x="1075645" y="266122"/>
                    <a:pt x="1076883" y="260296"/>
                  </a:cubicBezTo>
                  <a:cubicBezTo>
                    <a:pt x="1077880" y="255388"/>
                    <a:pt x="1076324" y="252355"/>
                    <a:pt x="1071615" y="251118"/>
                  </a:cubicBezTo>
                  <a:cubicBezTo>
                    <a:pt x="1056132" y="247088"/>
                    <a:pt x="1045358" y="237431"/>
                    <a:pt x="1037657" y="223664"/>
                  </a:cubicBezTo>
                  <a:cubicBezTo>
                    <a:pt x="1033866" y="216881"/>
                    <a:pt x="1026564" y="214087"/>
                    <a:pt x="1020418" y="210257"/>
                  </a:cubicBezTo>
                  <a:cubicBezTo>
                    <a:pt x="988456" y="190544"/>
                    <a:pt x="957650" y="169156"/>
                    <a:pt x="926685" y="147967"/>
                  </a:cubicBezTo>
                  <a:cubicBezTo>
                    <a:pt x="913596" y="138988"/>
                    <a:pt x="905935" y="140146"/>
                    <a:pt x="895280" y="152596"/>
                  </a:cubicBezTo>
                  <a:cubicBezTo>
                    <a:pt x="890372" y="158342"/>
                    <a:pt x="886382" y="164287"/>
                    <a:pt x="878202" y="167280"/>
                  </a:cubicBezTo>
                  <a:cubicBezTo>
                    <a:pt x="864914" y="172188"/>
                    <a:pt x="853820" y="172947"/>
                    <a:pt x="839734" y="167121"/>
                  </a:cubicBezTo>
                  <a:cubicBezTo>
                    <a:pt x="824970" y="161055"/>
                    <a:pt x="808091" y="157663"/>
                    <a:pt x="791251" y="159419"/>
                  </a:cubicBezTo>
                  <a:cubicBezTo>
                    <a:pt x="782472" y="160337"/>
                    <a:pt x="773654" y="161095"/>
                    <a:pt x="764835" y="161454"/>
                  </a:cubicBezTo>
                  <a:cubicBezTo>
                    <a:pt x="758370" y="161734"/>
                    <a:pt x="752505" y="163130"/>
                    <a:pt x="747237" y="166921"/>
                  </a:cubicBezTo>
                  <a:cubicBezTo>
                    <a:pt x="727046" y="181486"/>
                    <a:pt x="703263" y="183082"/>
                    <a:pt x="679960" y="183242"/>
                  </a:cubicBezTo>
                  <a:cubicBezTo>
                    <a:pt x="660646" y="183361"/>
                    <a:pt x="641452" y="179092"/>
                    <a:pt x="622817" y="172508"/>
                  </a:cubicBezTo>
                  <a:cubicBezTo>
                    <a:pt x="613200" y="169116"/>
                    <a:pt x="607414" y="164567"/>
                    <a:pt x="607295" y="154630"/>
                  </a:cubicBezTo>
                  <a:cubicBezTo>
                    <a:pt x="607175" y="145094"/>
                    <a:pt x="601987" y="142979"/>
                    <a:pt x="593807" y="143218"/>
                  </a:cubicBezTo>
                  <a:cubicBezTo>
                    <a:pt x="588300" y="143378"/>
                    <a:pt x="582754" y="142939"/>
                    <a:pt x="577287" y="142181"/>
                  </a:cubicBezTo>
                  <a:cubicBezTo>
                    <a:pt x="563001" y="140146"/>
                    <a:pt x="550312" y="142181"/>
                    <a:pt x="541174" y="154750"/>
                  </a:cubicBezTo>
                  <a:cubicBezTo>
                    <a:pt x="538540" y="158382"/>
                    <a:pt x="534670" y="158821"/>
                    <a:pt x="530440" y="159140"/>
                  </a:cubicBezTo>
                  <a:cubicBezTo>
                    <a:pt x="503665" y="161015"/>
                    <a:pt x="476929" y="163170"/>
                    <a:pt x="450912" y="170512"/>
                  </a:cubicBezTo>
                  <a:cubicBezTo>
                    <a:pt x="444367" y="172348"/>
                    <a:pt x="441015" y="174184"/>
                    <a:pt x="441175" y="181925"/>
                  </a:cubicBezTo>
                  <a:cubicBezTo>
                    <a:pt x="441574" y="201318"/>
                    <a:pt x="432596" y="210775"/>
                    <a:pt x="412524" y="213409"/>
                  </a:cubicBezTo>
                  <a:cubicBezTo>
                    <a:pt x="401232" y="214885"/>
                    <a:pt x="389899" y="216122"/>
                    <a:pt x="378527" y="217240"/>
                  </a:cubicBezTo>
                  <a:cubicBezTo>
                    <a:pt x="374017" y="217679"/>
                    <a:pt x="370027" y="219035"/>
                    <a:pt x="366316" y="221709"/>
                  </a:cubicBezTo>
                  <a:cubicBezTo>
                    <a:pt x="350993" y="232643"/>
                    <a:pt x="350634" y="232682"/>
                    <a:pt x="355422" y="250719"/>
                  </a:cubicBezTo>
                  <a:cubicBezTo>
                    <a:pt x="356859" y="256066"/>
                    <a:pt x="355502" y="258181"/>
                    <a:pt x="351432" y="261293"/>
                  </a:cubicBezTo>
                  <a:cubicBezTo>
                    <a:pt x="340778" y="269354"/>
                    <a:pt x="328287" y="269873"/>
                    <a:pt x="315997" y="271509"/>
                  </a:cubicBezTo>
                  <a:cubicBezTo>
                    <a:pt x="310531" y="272227"/>
                    <a:pt x="305063" y="272866"/>
                    <a:pt x="299637" y="273743"/>
                  </a:cubicBezTo>
                  <a:cubicBezTo>
                    <a:pt x="276772" y="277454"/>
                    <a:pt x="275654" y="277415"/>
                    <a:pt x="274378" y="300678"/>
                  </a:cubicBezTo>
                  <a:cubicBezTo>
                    <a:pt x="273500" y="316760"/>
                    <a:pt x="269190" y="327613"/>
                    <a:pt x="254705" y="337270"/>
                  </a:cubicBezTo>
                  <a:cubicBezTo>
                    <a:pt x="240020" y="347047"/>
                    <a:pt x="228927" y="362290"/>
                    <a:pt x="216517" y="375338"/>
                  </a:cubicBezTo>
                  <a:cubicBezTo>
                    <a:pt x="207379" y="384955"/>
                    <a:pt x="197364" y="393574"/>
                    <a:pt x="187786" y="402752"/>
                  </a:cubicBezTo>
                  <a:cubicBezTo>
                    <a:pt x="174578" y="415402"/>
                    <a:pt x="159335" y="421467"/>
                    <a:pt x="140101" y="421667"/>
                  </a:cubicBezTo>
                  <a:cubicBezTo>
                    <a:pt x="146725" y="411331"/>
                    <a:pt x="152551" y="401236"/>
                    <a:pt x="159375" y="391898"/>
                  </a:cubicBezTo>
                  <a:cubicBezTo>
                    <a:pt x="165360" y="383678"/>
                    <a:pt x="161211" y="376376"/>
                    <a:pt x="158537" y="369073"/>
                  </a:cubicBezTo>
                  <a:cubicBezTo>
                    <a:pt x="156063" y="362290"/>
                    <a:pt x="149439" y="364844"/>
                    <a:pt x="145010" y="365522"/>
                  </a:cubicBezTo>
                  <a:cubicBezTo>
                    <a:pt x="131283" y="367677"/>
                    <a:pt x="121426" y="363607"/>
                    <a:pt x="115880" y="350518"/>
                  </a:cubicBezTo>
                  <a:cubicBezTo>
                    <a:pt x="115601" y="349840"/>
                    <a:pt x="115042" y="349321"/>
                    <a:pt x="114643" y="348683"/>
                  </a:cubicBezTo>
                  <a:cubicBezTo>
                    <a:pt x="95728" y="321428"/>
                    <a:pt x="95409" y="321109"/>
                    <a:pt x="119232" y="298125"/>
                  </a:cubicBezTo>
                  <a:cubicBezTo>
                    <a:pt x="130963" y="286832"/>
                    <a:pt x="142615" y="274342"/>
                    <a:pt x="161091" y="274462"/>
                  </a:cubicBezTo>
                  <a:cubicBezTo>
                    <a:pt x="162448" y="274462"/>
                    <a:pt x="164603" y="273903"/>
                    <a:pt x="165042" y="272986"/>
                  </a:cubicBezTo>
                  <a:cubicBezTo>
                    <a:pt x="172504" y="256864"/>
                    <a:pt x="188305" y="244135"/>
                    <a:pt x="183876" y="223185"/>
                  </a:cubicBezTo>
                  <a:cubicBezTo>
                    <a:pt x="178648" y="198605"/>
                    <a:pt x="179128" y="198645"/>
                    <a:pt x="201833" y="188190"/>
                  </a:cubicBezTo>
                  <a:cubicBezTo>
                    <a:pt x="214522" y="182364"/>
                    <a:pt x="226932" y="175939"/>
                    <a:pt x="239542" y="170034"/>
                  </a:cubicBezTo>
                  <a:cubicBezTo>
                    <a:pt x="245088" y="167440"/>
                    <a:pt x="248201" y="163888"/>
                    <a:pt x="247881" y="157304"/>
                  </a:cubicBezTo>
                  <a:cubicBezTo>
                    <a:pt x="247602" y="151798"/>
                    <a:pt x="248719" y="146251"/>
                    <a:pt x="248400" y="140784"/>
                  </a:cubicBezTo>
                  <a:cubicBezTo>
                    <a:pt x="247842" y="130808"/>
                    <a:pt x="253667" y="119515"/>
                    <a:pt x="241656" y="111734"/>
                  </a:cubicBezTo>
                  <a:cubicBezTo>
                    <a:pt x="232878" y="106108"/>
                    <a:pt x="227331" y="95613"/>
                    <a:pt x="215081" y="93379"/>
                  </a:cubicBezTo>
                  <a:cubicBezTo>
                    <a:pt x="227531" y="88869"/>
                    <a:pt x="240061" y="84480"/>
                    <a:pt x="252470" y="79771"/>
                  </a:cubicBezTo>
                  <a:cubicBezTo>
                    <a:pt x="305702" y="59460"/>
                    <a:pt x="360251" y="43379"/>
                    <a:pt x="415717" y="30450"/>
                  </a:cubicBezTo>
                  <a:cubicBezTo>
                    <a:pt x="464080" y="19158"/>
                    <a:pt x="513321" y="13212"/>
                    <a:pt x="562563" y="7226"/>
                  </a:cubicBezTo>
                  <a:cubicBezTo>
                    <a:pt x="605399" y="2019"/>
                    <a:pt x="648256" y="-266"/>
                    <a:pt x="691048" y="24"/>
                  </a:cubicBezTo>
                  <a:close/>
                </a:path>
              </a:pathLst>
            </a:custGeom>
            <a:solidFill>
              <a:schemeClr val="accent5"/>
            </a:solidFill>
            <a:ln w="8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15" name="Group 48">
            <a:extLst>
              <a:ext uri="{FF2B5EF4-FFF2-40B4-BE49-F238E27FC236}">
                <a16:creationId xmlns:a16="http://schemas.microsoft.com/office/drawing/2014/main" id="{3F6EF205-6D39-42B9-82B2-A84FCDE25CE4}"/>
              </a:ext>
            </a:extLst>
          </p:cNvPr>
          <p:cNvGrpSpPr/>
          <p:nvPr/>
        </p:nvGrpSpPr>
        <p:grpSpPr>
          <a:xfrm>
            <a:off x="685804" y="1359378"/>
            <a:ext cx="1837718" cy="1498313"/>
            <a:chOff x="2551704" y="4163001"/>
            <a:chExt cx="927764" cy="199775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5C0325-72B5-4C98-811F-CF5A91083ED4}"/>
                </a:ext>
              </a:extLst>
            </p:cNvPr>
            <p:cNvSpPr txBox="1"/>
            <p:nvPr/>
          </p:nvSpPr>
          <p:spPr>
            <a:xfrm>
              <a:off x="2551704" y="4560313"/>
              <a:ext cx="926897" cy="1600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pPr algn="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CE018D-E4AA-43D3-80D5-E193BADE839F}"/>
                </a:ext>
              </a:extLst>
            </p:cNvPr>
            <p:cNvSpPr txBox="1"/>
            <p:nvPr/>
          </p:nvSpPr>
          <p:spPr>
            <a:xfrm>
              <a:off x="2551704" y="4163001"/>
              <a:ext cx="927764" cy="43279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oup 51">
            <a:extLst>
              <a:ext uri="{FF2B5EF4-FFF2-40B4-BE49-F238E27FC236}">
                <a16:creationId xmlns:a16="http://schemas.microsoft.com/office/drawing/2014/main" id="{2605D470-5015-4CCC-B138-D4D91312875F}"/>
              </a:ext>
            </a:extLst>
          </p:cNvPr>
          <p:cNvGrpSpPr/>
          <p:nvPr/>
        </p:nvGrpSpPr>
        <p:grpSpPr>
          <a:xfrm>
            <a:off x="685802" y="3195433"/>
            <a:ext cx="1836002" cy="1498313"/>
            <a:chOff x="2551704" y="4163001"/>
            <a:chExt cx="926898" cy="199775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34B4DD-CA50-4DD7-88AC-244A9C06335D}"/>
                </a:ext>
              </a:extLst>
            </p:cNvPr>
            <p:cNvSpPr txBox="1"/>
            <p:nvPr/>
          </p:nvSpPr>
          <p:spPr>
            <a:xfrm>
              <a:off x="2551705" y="4560313"/>
              <a:ext cx="926897" cy="1600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pPr algn="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9293EE-6765-42D9-99D3-01436931E5D6}"/>
                </a:ext>
              </a:extLst>
            </p:cNvPr>
            <p:cNvSpPr txBox="1"/>
            <p:nvPr/>
          </p:nvSpPr>
          <p:spPr>
            <a:xfrm>
              <a:off x="2551704" y="4163001"/>
              <a:ext cx="926897" cy="43279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54">
            <a:extLst>
              <a:ext uri="{FF2B5EF4-FFF2-40B4-BE49-F238E27FC236}">
                <a16:creationId xmlns:a16="http://schemas.microsoft.com/office/drawing/2014/main" id="{2CA2E5AE-0EA3-4991-A6E6-BE4016930C07}"/>
              </a:ext>
            </a:extLst>
          </p:cNvPr>
          <p:cNvGrpSpPr/>
          <p:nvPr/>
        </p:nvGrpSpPr>
        <p:grpSpPr>
          <a:xfrm>
            <a:off x="6604719" y="1359378"/>
            <a:ext cx="1836002" cy="1498313"/>
            <a:chOff x="2551704" y="4163001"/>
            <a:chExt cx="935720" cy="199775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A3539A5-EA33-48AD-B802-492EE9F8E78F}"/>
                </a:ext>
              </a:extLst>
            </p:cNvPr>
            <p:cNvSpPr txBox="1"/>
            <p:nvPr/>
          </p:nvSpPr>
          <p:spPr>
            <a:xfrm>
              <a:off x="2551704" y="4560313"/>
              <a:ext cx="935719" cy="1600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Reputation. Get a modern PowerPoint  Presentation that is beautifully designed.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 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2ECCEA8-FA89-4917-B533-E3F55B2428C6}"/>
                </a:ext>
              </a:extLst>
            </p:cNvPr>
            <p:cNvSpPr txBox="1"/>
            <p:nvPr/>
          </p:nvSpPr>
          <p:spPr>
            <a:xfrm>
              <a:off x="2551705" y="4163001"/>
              <a:ext cx="935719" cy="43279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" name="Group 57">
            <a:extLst>
              <a:ext uri="{FF2B5EF4-FFF2-40B4-BE49-F238E27FC236}">
                <a16:creationId xmlns:a16="http://schemas.microsoft.com/office/drawing/2014/main" id="{65D633F6-6088-474C-A3E8-00A53E1CBAEF}"/>
              </a:ext>
            </a:extLst>
          </p:cNvPr>
          <p:cNvGrpSpPr/>
          <p:nvPr/>
        </p:nvGrpSpPr>
        <p:grpSpPr>
          <a:xfrm>
            <a:off x="6604719" y="3195433"/>
            <a:ext cx="1836002" cy="1498313"/>
            <a:chOff x="2551704" y="4163001"/>
            <a:chExt cx="935720" cy="199775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0FBC6B-A201-4FFE-8320-51CBA6EDEEA0}"/>
                </a:ext>
              </a:extLst>
            </p:cNvPr>
            <p:cNvSpPr txBox="1"/>
            <p:nvPr/>
          </p:nvSpPr>
          <p:spPr>
            <a:xfrm>
              <a:off x="2551704" y="4560313"/>
              <a:ext cx="935719" cy="1600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Reputation. Get a modern PowerPoint  Presentation that is beautifully designed.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 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82C530E-FDF1-4DCA-B911-D422E64BA935}"/>
                </a:ext>
              </a:extLst>
            </p:cNvPr>
            <p:cNvSpPr txBox="1"/>
            <p:nvPr/>
          </p:nvSpPr>
          <p:spPr>
            <a:xfrm>
              <a:off x="2551705" y="4163001"/>
              <a:ext cx="935719" cy="43279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" name="Rectangle 30">
            <a:extLst>
              <a:ext uri="{FF2B5EF4-FFF2-40B4-BE49-F238E27FC236}">
                <a16:creationId xmlns:a16="http://schemas.microsoft.com/office/drawing/2014/main" id="{B63B5018-A405-40DC-BCA1-5D60628D6F2C}"/>
              </a:ext>
            </a:extLst>
          </p:cNvPr>
          <p:cNvSpPr/>
          <p:nvPr/>
        </p:nvSpPr>
        <p:spPr>
          <a:xfrm>
            <a:off x="2942443" y="2871155"/>
            <a:ext cx="257087" cy="2563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28" name="Rounded Rectangle 5">
            <a:extLst>
              <a:ext uri="{FF2B5EF4-FFF2-40B4-BE49-F238E27FC236}">
                <a16:creationId xmlns:a16="http://schemas.microsoft.com/office/drawing/2014/main" id="{FBB442CA-5435-408F-A5B4-DCBC7858D29C}"/>
              </a:ext>
            </a:extLst>
          </p:cNvPr>
          <p:cNvSpPr/>
          <p:nvPr/>
        </p:nvSpPr>
        <p:spPr>
          <a:xfrm flipH="1">
            <a:off x="4413278" y="1412461"/>
            <a:ext cx="317444" cy="26187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29" name="Rounded Rectangle 27">
            <a:extLst>
              <a:ext uri="{FF2B5EF4-FFF2-40B4-BE49-F238E27FC236}">
                <a16:creationId xmlns:a16="http://schemas.microsoft.com/office/drawing/2014/main" id="{8033D745-B893-4F44-99EA-2E302DBF24EF}"/>
              </a:ext>
            </a:extLst>
          </p:cNvPr>
          <p:cNvSpPr/>
          <p:nvPr/>
        </p:nvSpPr>
        <p:spPr>
          <a:xfrm>
            <a:off x="5949265" y="2911842"/>
            <a:ext cx="280742" cy="21564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30" name="Oval 21">
            <a:extLst>
              <a:ext uri="{FF2B5EF4-FFF2-40B4-BE49-F238E27FC236}">
                <a16:creationId xmlns:a16="http://schemas.microsoft.com/office/drawing/2014/main" id="{0A0231AB-E5B6-4DE2-9458-5C776377F0B7}"/>
              </a:ext>
            </a:extLst>
          </p:cNvPr>
          <p:cNvSpPr>
            <a:spLocks noChangeAspect="1"/>
          </p:cNvSpPr>
          <p:nvPr/>
        </p:nvSpPr>
        <p:spPr>
          <a:xfrm>
            <a:off x="4421202" y="4359209"/>
            <a:ext cx="309520" cy="31210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6">
            <a:extLst>
              <a:ext uri="{FF2B5EF4-FFF2-40B4-BE49-F238E27FC236}">
                <a16:creationId xmlns:a16="http://schemas.microsoft.com/office/drawing/2014/main" id="{21BC53A5-378F-4B1B-A457-AB4765DCA16E}"/>
              </a:ext>
            </a:extLst>
          </p:cNvPr>
          <p:cNvSpPr/>
          <p:nvPr/>
        </p:nvSpPr>
        <p:spPr>
          <a:xfrm flipH="1">
            <a:off x="3474000" y="3686175"/>
            <a:ext cx="5670000" cy="1457325"/>
          </a:xfrm>
          <a:custGeom>
            <a:avLst/>
            <a:gdLst>
              <a:gd name="connsiteX0" fmla="*/ 0 w 5838825"/>
              <a:gd name="connsiteY0" fmla="*/ 0 h 1943100"/>
              <a:gd name="connsiteX1" fmla="*/ 5838825 w 5838825"/>
              <a:gd name="connsiteY1" fmla="*/ 0 h 1943100"/>
              <a:gd name="connsiteX2" fmla="*/ 5838825 w 5838825"/>
              <a:gd name="connsiteY2" fmla="*/ 1943100 h 1943100"/>
              <a:gd name="connsiteX3" fmla="*/ 0 w 5838825"/>
              <a:gd name="connsiteY3" fmla="*/ 1943100 h 1943100"/>
              <a:gd name="connsiteX4" fmla="*/ 0 w 5838825"/>
              <a:gd name="connsiteY4" fmla="*/ 0 h 1943100"/>
              <a:gd name="connsiteX0" fmla="*/ 0 w 5838825"/>
              <a:gd name="connsiteY0" fmla="*/ 0 h 1943100"/>
              <a:gd name="connsiteX1" fmla="*/ 5838825 w 5838825"/>
              <a:gd name="connsiteY1" fmla="*/ 0 h 1943100"/>
              <a:gd name="connsiteX2" fmla="*/ 4895850 w 5838825"/>
              <a:gd name="connsiteY2" fmla="*/ 1933575 h 1943100"/>
              <a:gd name="connsiteX3" fmla="*/ 0 w 5838825"/>
              <a:gd name="connsiteY3" fmla="*/ 1943100 h 1943100"/>
              <a:gd name="connsiteX4" fmla="*/ 0 w 5838825"/>
              <a:gd name="connsiteY4" fmla="*/ 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825" h="1943100">
                <a:moveTo>
                  <a:pt x="0" y="0"/>
                </a:moveTo>
                <a:lnTo>
                  <a:pt x="5838825" y="0"/>
                </a:lnTo>
                <a:lnTo>
                  <a:pt x="4895850" y="1933575"/>
                </a:lnTo>
                <a:lnTo>
                  <a:pt x="0" y="19431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50000">
                <a:schemeClr val="accent4">
                  <a:alpha val="60000"/>
                </a:schemeClr>
              </a:gs>
              <a:gs pos="20000">
                <a:schemeClr val="accent4">
                  <a:alpha val="0"/>
                </a:schemeClr>
              </a:gs>
              <a:gs pos="100000">
                <a:schemeClr val="accent4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57">
            <a:extLst>
              <a:ext uri="{FF2B5EF4-FFF2-40B4-BE49-F238E27FC236}">
                <a16:creationId xmlns:a16="http://schemas.microsoft.com/office/drawing/2014/main" id="{0182077E-7924-456B-823E-F522D42895EF}"/>
              </a:ext>
            </a:extLst>
          </p:cNvPr>
          <p:cNvSpPr/>
          <p:nvPr/>
        </p:nvSpPr>
        <p:spPr>
          <a:xfrm>
            <a:off x="-2" y="3686175"/>
            <a:ext cx="5670000" cy="1457325"/>
          </a:xfrm>
          <a:custGeom>
            <a:avLst/>
            <a:gdLst>
              <a:gd name="connsiteX0" fmla="*/ 0 w 7620000"/>
              <a:gd name="connsiteY0" fmla="*/ 0 h 1943100"/>
              <a:gd name="connsiteX1" fmla="*/ 7620000 w 7620000"/>
              <a:gd name="connsiteY1" fmla="*/ 0 h 1943100"/>
              <a:gd name="connsiteX2" fmla="*/ 7620000 w 7620000"/>
              <a:gd name="connsiteY2" fmla="*/ 1943100 h 1943100"/>
              <a:gd name="connsiteX3" fmla="*/ 0 w 7620000"/>
              <a:gd name="connsiteY3" fmla="*/ 1943100 h 1943100"/>
              <a:gd name="connsiteX4" fmla="*/ 0 w 7620000"/>
              <a:gd name="connsiteY4" fmla="*/ 0 h 1943100"/>
              <a:gd name="connsiteX0" fmla="*/ 0 w 7620000"/>
              <a:gd name="connsiteY0" fmla="*/ 0 h 1943100"/>
              <a:gd name="connsiteX1" fmla="*/ 6705600 w 7620000"/>
              <a:gd name="connsiteY1" fmla="*/ 9525 h 1943100"/>
              <a:gd name="connsiteX2" fmla="*/ 7620000 w 7620000"/>
              <a:gd name="connsiteY2" fmla="*/ 1943100 h 1943100"/>
              <a:gd name="connsiteX3" fmla="*/ 0 w 7620000"/>
              <a:gd name="connsiteY3" fmla="*/ 1943100 h 1943100"/>
              <a:gd name="connsiteX4" fmla="*/ 0 w 7620000"/>
              <a:gd name="connsiteY4" fmla="*/ 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0" h="1943100">
                <a:moveTo>
                  <a:pt x="0" y="0"/>
                </a:moveTo>
                <a:lnTo>
                  <a:pt x="6705600" y="9525"/>
                </a:lnTo>
                <a:lnTo>
                  <a:pt x="7620000" y="1943100"/>
                </a:lnTo>
                <a:lnTo>
                  <a:pt x="0" y="19431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50000">
                <a:schemeClr val="accent6">
                  <a:alpha val="60000"/>
                </a:schemeClr>
              </a:gs>
              <a:gs pos="20000">
                <a:schemeClr val="accent6">
                  <a:alpha val="0"/>
                </a:schemeClr>
              </a:gs>
              <a:gs pos="100000">
                <a:schemeClr val="accent6"/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7FC3FD-1DBF-4D92-94DC-AA7CB0FC8EDC}"/>
              </a:ext>
            </a:extLst>
          </p:cNvPr>
          <p:cNvSpPr txBox="1"/>
          <p:nvPr/>
        </p:nvSpPr>
        <p:spPr>
          <a:xfrm>
            <a:off x="477220" y="4021524"/>
            <a:ext cx="1172012" cy="250143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2100" dirty="0"/>
              <a:t>SIMPLE</a:t>
            </a:r>
          </a:p>
        </p:txBody>
      </p:sp>
      <p:sp>
        <p:nvSpPr>
          <p:cNvPr id="7" name="직사각형 38">
            <a:extLst>
              <a:ext uri="{FF2B5EF4-FFF2-40B4-BE49-F238E27FC236}">
                <a16:creationId xmlns:a16="http://schemas.microsoft.com/office/drawing/2014/main" id="{75B27687-E3CD-4C30-A9AE-6439807CBB5F}"/>
              </a:ext>
            </a:extLst>
          </p:cNvPr>
          <p:cNvSpPr/>
          <p:nvPr/>
        </p:nvSpPr>
        <p:spPr>
          <a:xfrm>
            <a:off x="477220" y="4299369"/>
            <a:ext cx="1712072" cy="250143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2100" b="1" dirty="0">
                <a:solidFill>
                  <a:schemeClr val="bg1"/>
                </a:solidFill>
              </a:rPr>
              <a:t>PORTFOLIO</a:t>
            </a:r>
          </a:p>
        </p:txBody>
      </p:sp>
      <p:sp>
        <p:nvSpPr>
          <p:cNvPr id="8" name="직사각형 39">
            <a:extLst>
              <a:ext uri="{FF2B5EF4-FFF2-40B4-BE49-F238E27FC236}">
                <a16:creationId xmlns:a16="http://schemas.microsoft.com/office/drawing/2014/main" id="{B6FE66AB-ACB2-48FE-ACDE-B093C2B2A383}"/>
              </a:ext>
            </a:extLst>
          </p:cNvPr>
          <p:cNvSpPr/>
          <p:nvPr/>
        </p:nvSpPr>
        <p:spPr>
          <a:xfrm>
            <a:off x="477220" y="4577213"/>
            <a:ext cx="2144120" cy="250143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2100" b="1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D07819-40A3-4D57-A8E9-1F41AC7066A6}"/>
              </a:ext>
            </a:extLst>
          </p:cNvPr>
          <p:cNvSpPr txBox="1"/>
          <p:nvPr/>
        </p:nvSpPr>
        <p:spPr>
          <a:xfrm>
            <a:off x="7604577" y="4033789"/>
            <a:ext cx="1172012" cy="250143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algn="r"/>
            <a:r>
              <a:rPr lang="en-US" altLang="ko-KR" sz="2100" dirty="0"/>
              <a:t>SIMPLE</a:t>
            </a:r>
          </a:p>
        </p:txBody>
      </p:sp>
      <p:sp>
        <p:nvSpPr>
          <p:cNvPr id="10" name="직사각형 38">
            <a:extLst>
              <a:ext uri="{FF2B5EF4-FFF2-40B4-BE49-F238E27FC236}">
                <a16:creationId xmlns:a16="http://schemas.microsoft.com/office/drawing/2014/main" id="{12E02DE1-F34E-476B-9AF8-A9454379D44E}"/>
              </a:ext>
            </a:extLst>
          </p:cNvPr>
          <p:cNvSpPr/>
          <p:nvPr/>
        </p:nvSpPr>
        <p:spPr>
          <a:xfrm>
            <a:off x="7064517" y="4311634"/>
            <a:ext cx="1712072" cy="250143"/>
          </a:xfrm>
          <a:prstGeom prst="rect">
            <a:avLst/>
          </a:prstGeom>
          <a:noFill/>
        </p:spPr>
        <p:txBody>
          <a:bodyPr lIns="0" anchor="ctr"/>
          <a:lstStyle/>
          <a:p>
            <a:pPr algn="r"/>
            <a:r>
              <a:rPr lang="en-US" altLang="ko-KR" sz="2100" b="1" dirty="0">
                <a:solidFill>
                  <a:schemeClr val="bg1"/>
                </a:solidFill>
              </a:rPr>
              <a:t>PORTFOLIO</a:t>
            </a:r>
          </a:p>
        </p:txBody>
      </p:sp>
      <p:sp>
        <p:nvSpPr>
          <p:cNvPr id="11" name="직사각형 39">
            <a:extLst>
              <a:ext uri="{FF2B5EF4-FFF2-40B4-BE49-F238E27FC236}">
                <a16:creationId xmlns:a16="http://schemas.microsoft.com/office/drawing/2014/main" id="{D88F2246-F306-43E4-BC6B-89D30CD94C0F}"/>
              </a:ext>
            </a:extLst>
          </p:cNvPr>
          <p:cNvSpPr/>
          <p:nvPr/>
        </p:nvSpPr>
        <p:spPr>
          <a:xfrm>
            <a:off x="6632469" y="4589478"/>
            <a:ext cx="2144120" cy="250143"/>
          </a:xfrm>
          <a:prstGeom prst="rect">
            <a:avLst/>
          </a:prstGeom>
          <a:noFill/>
        </p:spPr>
        <p:txBody>
          <a:bodyPr lIns="0" anchor="ctr"/>
          <a:lstStyle/>
          <a:p>
            <a:pPr algn="r"/>
            <a:r>
              <a:rPr lang="en-US" altLang="ko-KR" sz="2100" b="1" dirty="0">
                <a:solidFill>
                  <a:schemeClr val="bg1"/>
                </a:solidFill>
              </a:rPr>
              <a:t>PRESENTATION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E4EA04-84BF-4D0F-B586-D162FDA619E2}"/>
              </a:ext>
            </a:extLst>
          </p:cNvPr>
          <p:cNvSpPr txBox="1"/>
          <p:nvPr/>
        </p:nvSpPr>
        <p:spPr>
          <a:xfrm>
            <a:off x="-2" y="158278"/>
            <a:ext cx="9144000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Awesome </a:t>
            </a:r>
            <a:r>
              <a:rPr lang="en-GB" altLang="ko-KR" sz="3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</a:t>
            </a:r>
            <a:r>
              <a:rPr lang="en-US" altLang="ko-KR" sz="3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resentation</a:t>
            </a:r>
            <a:endParaRPr lang="en-US" altLang="ko-KR" sz="33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08F925-F1AC-4751-941E-09B36E66C98E}"/>
              </a:ext>
            </a:extLst>
          </p:cNvPr>
          <p:cNvSpPr>
            <a:spLocks noGrp="1"/>
          </p:cNvSpPr>
          <p:nvPr>
            <p:ph type="pic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1">
            <a:extLst>
              <a:ext uri="{FF2B5EF4-FFF2-40B4-BE49-F238E27FC236}">
                <a16:creationId xmlns:a16="http://schemas.microsoft.com/office/drawing/2014/main" id="{A64D7396-5065-2538-D0C0-F92E0E8C272F}"/>
              </a:ext>
            </a:extLst>
          </p:cNvPr>
          <p:cNvGrpSpPr/>
          <p:nvPr/>
        </p:nvGrpSpPr>
        <p:grpSpPr>
          <a:xfrm>
            <a:off x="2684702" y="1955127"/>
            <a:ext cx="5483352" cy="461665"/>
            <a:chOff x="5885718" y="861605"/>
            <a:chExt cx="5563332" cy="8026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25E014-49C9-1DB6-711B-4A24F4B50788}"/>
                </a:ext>
              </a:extLst>
            </p:cNvPr>
            <p:cNvSpPr txBox="1"/>
            <p:nvPr/>
          </p:nvSpPr>
          <p:spPr>
            <a:xfrm>
              <a:off x="5885718" y="861605"/>
              <a:ext cx="2027360" cy="802697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Architecture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A1AF7BD-603A-1A9E-845F-EAA107E27494}"/>
                </a:ext>
              </a:extLst>
            </p:cNvPr>
            <p:cNvSpPr txBox="1"/>
            <p:nvPr/>
          </p:nvSpPr>
          <p:spPr>
            <a:xfrm>
              <a:off x="8120950" y="1000103"/>
              <a:ext cx="3328100" cy="441484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altLang="ko-KR" sz="1050" dirty="0">
                  <a:solidFill>
                    <a:schemeClr val="bg1"/>
                  </a:solidFill>
                  <a:cs typeface="Arial" pitchFamily="34" charset="0"/>
                </a:rPr>
                <a:t>Architecture of end to end landscape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3DD777-9CD0-8DCD-9FE9-C4284EC2D36B}"/>
              </a:ext>
            </a:extLst>
          </p:cNvPr>
          <p:cNvGrpSpPr/>
          <p:nvPr/>
        </p:nvGrpSpPr>
        <p:grpSpPr>
          <a:xfrm>
            <a:off x="2684702" y="1001992"/>
            <a:ext cx="5483352" cy="830997"/>
            <a:chOff x="5885718" y="861605"/>
            <a:chExt cx="5563332" cy="144485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508447D-663B-4DAD-1EE3-B0FAAFFC6D47}"/>
                </a:ext>
              </a:extLst>
            </p:cNvPr>
            <p:cNvSpPr txBox="1"/>
            <p:nvPr/>
          </p:nvSpPr>
          <p:spPr>
            <a:xfrm>
              <a:off x="5885718" y="861605"/>
              <a:ext cx="2027360" cy="1444855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Problem statement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B075F92-B718-A59D-7FB4-B5A40E9D7104}"/>
                </a:ext>
              </a:extLst>
            </p:cNvPr>
            <p:cNvSpPr txBox="1"/>
            <p:nvPr/>
          </p:nvSpPr>
          <p:spPr>
            <a:xfrm>
              <a:off x="8120950" y="1000103"/>
              <a:ext cx="3328100" cy="441484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altLang="ko-KR" sz="1050" dirty="0">
                  <a:solidFill>
                    <a:schemeClr val="bg1"/>
                  </a:solidFill>
                  <a:cs typeface="Arial" pitchFamily="34" charset="0"/>
                </a:rPr>
                <a:t>Deep dive into Problem statement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775BE3D-4896-ABEC-1FA6-A6685541B29B}"/>
                </a:ext>
              </a:extLst>
            </p:cNvPr>
            <p:cNvSpPr txBox="1"/>
            <p:nvPr/>
          </p:nvSpPr>
          <p:spPr>
            <a:xfrm>
              <a:off x="8120950" y="1368052"/>
              <a:ext cx="3328100" cy="441484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altLang="ko-KR" sz="1050" dirty="0">
                  <a:solidFill>
                    <a:schemeClr val="bg1"/>
                  </a:solidFill>
                  <a:cs typeface="Arial" pitchFamily="34" charset="0"/>
                </a:rPr>
                <a:t>Philosophy in problem solving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1">
            <a:extLst>
              <a:ext uri="{FF2B5EF4-FFF2-40B4-BE49-F238E27FC236}">
                <a16:creationId xmlns:a16="http://schemas.microsoft.com/office/drawing/2014/main" id="{01BA8DEA-BCD1-4452-8447-CE95028E130D}"/>
              </a:ext>
            </a:extLst>
          </p:cNvPr>
          <p:cNvGrpSpPr/>
          <p:nvPr/>
        </p:nvGrpSpPr>
        <p:grpSpPr>
          <a:xfrm>
            <a:off x="2684702" y="2762457"/>
            <a:ext cx="5483351" cy="461665"/>
            <a:chOff x="5572318" y="861605"/>
            <a:chExt cx="5876732" cy="80269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B36485-BB9A-CE1A-B111-9695D3ADAFD2}"/>
                </a:ext>
              </a:extLst>
            </p:cNvPr>
            <p:cNvSpPr txBox="1"/>
            <p:nvPr/>
          </p:nvSpPr>
          <p:spPr>
            <a:xfrm>
              <a:off x="5572318" y="861605"/>
              <a:ext cx="3328100" cy="802697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Implementation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59FA35F-8930-3D5A-B6B5-7F927E3F20E6}"/>
                </a:ext>
              </a:extLst>
            </p:cNvPr>
            <p:cNvSpPr txBox="1"/>
            <p:nvPr/>
          </p:nvSpPr>
          <p:spPr>
            <a:xfrm>
              <a:off x="8120950" y="1000103"/>
              <a:ext cx="3328100" cy="441484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altLang="ko-KR" sz="1050" dirty="0">
                  <a:solidFill>
                    <a:schemeClr val="bg1"/>
                  </a:solidFill>
                  <a:cs typeface="Arial" pitchFamily="34" charset="0"/>
                </a:rPr>
                <a:t>Implementation of respective modules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1">
            <a:extLst>
              <a:ext uri="{FF2B5EF4-FFF2-40B4-BE49-F238E27FC236}">
                <a16:creationId xmlns:a16="http://schemas.microsoft.com/office/drawing/2014/main" id="{F1EBB1D6-ADE9-CDEA-D1A2-1F423F54116E}"/>
              </a:ext>
            </a:extLst>
          </p:cNvPr>
          <p:cNvGrpSpPr/>
          <p:nvPr/>
        </p:nvGrpSpPr>
        <p:grpSpPr>
          <a:xfrm>
            <a:off x="2684702" y="3354744"/>
            <a:ext cx="5483351" cy="461665"/>
            <a:chOff x="5572318" y="861605"/>
            <a:chExt cx="5876732" cy="80269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D7D1F02-B599-95F8-9499-C5B6A594B731}"/>
                </a:ext>
              </a:extLst>
            </p:cNvPr>
            <p:cNvSpPr txBox="1"/>
            <p:nvPr/>
          </p:nvSpPr>
          <p:spPr>
            <a:xfrm>
              <a:off x="5572318" y="861605"/>
              <a:ext cx="3328100" cy="802697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Outputs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F48B48F-79DE-39EB-64C8-B76FB5C20B9C}"/>
                </a:ext>
              </a:extLst>
            </p:cNvPr>
            <p:cNvSpPr txBox="1"/>
            <p:nvPr/>
          </p:nvSpPr>
          <p:spPr>
            <a:xfrm>
              <a:off x="8120950" y="1000103"/>
              <a:ext cx="3328100" cy="441484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altLang="ko-KR" sz="1050" dirty="0">
                  <a:solidFill>
                    <a:schemeClr val="bg1"/>
                  </a:solidFill>
                  <a:cs typeface="Arial" pitchFamily="34" charset="0"/>
                </a:rPr>
                <a:t>Output artefacts and details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1">
            <a:extLst>
              <a:ext uri="{FF2B5EF4-FFF2-40B4-BE49-F238E27FC236}">
                <a16:creationId xmlns:a16="http://schemas.microsoft.com/office/drawing/2014/main" id="{0D5A8DFF-FF18-4072-BEDA-C27F77EAA33A}"/>
              </a:ext>
            </a:extLst>
          </p:cNvPr>
          <p:cNvGrpSpPr/>
          <p:nvPr/>
        </p:nvGrpSpPr>
        <p:grpSpPr>
          <a:xfrm>
            <a:off x="2684702" y="3981216"/>
            <a:ext cx="5932387" cy="830997"/>
            <a:chOff x="5572318" y="861605"/>
            <a:chExt cx="6357982" cy="144485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22F496E-CA7C-15CD-AD3F-E486808E3743}"/>
                </a:ext>
              </a:extLst>
            </p:cNvPr>
            <p:cNvSpPr txBox="1"/>
            <p:nvPr/>
          </p:nvSpPr>
          <p:spPr>
            <a:xfrm>
              <a:off x="5572318" y="861605"/>
              <a:ext cx="3328100" cy="1444857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Summary &amp; future forward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B1F65BD-DBE8-2374-D892-7E497B80CDC3}"/>
                </a:ext>
              </a:extLst>
            </p:cNvPr>
            <p:cNvSpPr txBox="1"/>
            <p:nvPr/>
          </p:nvSpPr>
          <p:spPr>
            <a:xfrm>
              <a:off x="8602200" y="1008925"/>
              <a:ext cx="3328100" cy="722428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altLang="ko-KR" sz="1050" dirty="0">
                  <a:solidFill>
                    <a:schemeClr val="bg1"/>
                  </a:solidFill>
                  <a:cs typeface="Arial" pitchFamily="34" charset="0"/>
                </a:rPr>
                <a:t>Lessons learnt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altLang="ko-KR" sz="1050" dirty="0">
                  <a:solidFill>
                    <a:schemeClr val="bg1"/>
                  </a:solidFill>
                  <a:cs typeface="Arial" pitchFamily="34" charset="0"/>
                </a:rPr>
                <a:t>Future developments</a:t>
              </a:r>
              <a:endParaRPr lang="ko-KR" altLang="en-US" sz="105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5A6162-0C60-40D1-9EB4-F0CF537D1D69}"/>
              </a:ext>
            </a:extLst>
          </p:cNvPr>
          <p:cNvSpPr txBox="1">
            <a:spLocks/>
          </p:cNvSpPr>
          <p:nvPr/>
        </p:nvSpPr>
        <p:spPr>
          <a:xfrm>
            <a:off x="506852" y="1940559"/>
            <a:ext cx="2527647" cy="7883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You can download </a:t>
            </a:r>
          </a:p>
          <a:p>
            <a:pPr marL="0" indent="0">
              <a:buNone/>
            </a:pPr>
            <a:r>
              <a:rPr lang="en-US" altLang="ko-KR" sz="1200" dirty="0"/>
              <a:t>professional PowerPoint </a:t>
            </a:r>
          </a:p>
          <a:p>
            <a:pPr marL="0" indent="0">
              <a:buNone/>
            </a:pPr>
            <a:r>
              <a:rPr lang="en-US" altLang="ko-KR" sz="1200" dirty="0"/>
              <a:t>diagrams for free</a:t>
            </a:r>
          </a:p>
          <a:p>
            <a:pPr marL="0" indent="0">
              <a:buNone/>
            </a:pPr>
            <a:endParaRPr lang="ko-KR" altLang="en-US" sz="12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18CCB18-ADD6-4BF9-BFC0-EA83007FB04B}"/>
              </a:ext>
            </a:extLst>
          </p:cNvPr>
          <p:cNvGrpSpPr/>
          <p:nvPr/>
        </p:nvGrpSpPr>
        <p:grpSpPr>
          <a:xfrm>
            <a:off x="5841934" y="-7717"/>
            <a:ext cx="3309002" cy="5151217"/>
            <a:chOff x="7522549" y="-6742"/>
            <a:chExt cx="4412002" cy="6868289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C5B8643-0D74-4F2D-8A19-945FF5082F18}"/>
                </a:ext>
              </a:extLst>
            </p:cNvPr>
            <p:cNvSpPr/>
            <p:nvPr/>
          </p:nvSpPr>
          <p:spPr>
            <a:xfrm>
              <a:off x="9110805" y="-6742"/>
              <a:ext cx="1515041" cy="746647"/>
            </a:xfrm>
            <a:custGeom>
              <a:avLst/>
              <a:gdLst>
                <a:gd name="connsiteX0" fmla="*/ 226894 w 1515040"/>
                <a:gd name="connsiteY0" fmla="*/ 398695 h 746646"/>
                <a:gd name="connsiteX1" fmla="*/ 371149 w 1515040"/>
                <a:gd name="connsiteY1" fmla="*/ 654585 h 746646"/>
                <a:gd name="connsiteX2" fmla="*/ 532801 w 1515040"/>
                <a:gd name="connsiteY2" fmla="*/ 750996 h 746646"/>
                <a:gd name="connsiteX3" fmla="*/ 728524 w 1515040"/>
                <a:gd name="connsiteY3" fmla="*/ 704603 h 746646"/>
                <a:gd name="connsiteX4" fmla="*/ 876404 w 1515040"/>
                <a:gd name="connsiteY4" fmla="*/ 595143 h 746646"/>
                <a:gd name="connsiteX5" fmla="*/ 1462123 w 1515040"/>
                <a:gd name="connsiteY5" fmla="*/ 64516 h 746646"/>
                <a:gd name="connsiteX6" fmla="*/ 1518665 w 1515040"/>
                <a:gd name="connsiteY6" fmla="*/ 0 h 746646"/>
                <a:gd name="connsiteX7" fmla="*/ 0 w 1515040"/>
                <a:gd name="connsiteY7" fmla="*/ 0 h 746646"/>
                <a:gd name="connsiteX8" fmla="*/ 159478 w 1515040"/>
                <a:gd name="connsiteY8" fmla="*/ 297209 h 746646"/>
                <a:gd name="connsiteX9" fmla="*/ 226169 w 1515040"/>
                <a:gd name="connsiteY9" fmla="*/ 403044 h 746646"/>
                <a:gd name="connsiteX10" fmla="*/ 226894 w 1515040"/>
                <a:gd name="connsiteY10" fmla="*/ 398695 h 746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15040" h="746646">
                  <a:moveTo>
                    <a:pt x="226894" y="398695"/>
                  </a:moveTo>
                  <a:cubicBezTo>
                    <a:pt x="247916" y="421892"/>
                    <a:pt x="336354" y="619065"/>
                    <a:pt x="371149" y="654585"/>
                  </a:cubicBezTo>
                  <a:cubicBezTo>
                    <a:pt x="415368" y="698804"/>
                    <a:pt x="468285" y="744472"/>
                    <a:pt x="532801" y="750996"/>
                  </a:cubicBezTo>
                  <a:cubicBezTo>
                    <a:pt x="593693" y="756796"/>
                    <a:pt x="677056" y="731424"/>
                    <a:pt x="728524" y="704603"/>
                  </a:cubicBezTo>
                  <a:cubicBezTo>
                    <a:pt x="786516" y="674157"/>
                    <a:pt x="820587" y="629213"/>
                    <a:pt x="876404" y="595143"/>
                  </a:cubicBezTo>
                  <a:cubicBezTo>
                    <a:pt x="933671" y="560348"/>
                    <a:pt x="1352663" y="147880"/>
                    <a:pt x="1462123" y="64516"/>
                  </a:cubicBezTo>
                  <a:cubicBezTo>
                    <a:pt x="1465023" y="60167"/>
                    <a:pt x="1522290" y="5799"/>
                    <a:pt x="1518665" y="0"/>
                  </a:cubicBezTo>
                  <a:cubicBezTo>
                    <a:pt x="1038781" y="0"/>
                    <a:pt x="479884" y="0"/>
                    <a:pt x="0" y="0"/>
                  </a:cubicBezTo>
                  <a:cubicBezTo>
                    <a:pt x="37695" y="86988"/>
                    <a:pt x="108735" y="218195"/>
                    <a:pt x="159478" y="297209"/>
                  </a:cubicBezTo>
                  <a:cubicBezTo>
                    <a:pt x="181950" y="332729"/>
                    <a:pt x="208771" y="363900"/>
                    <a:pt x="226169" y="403044"/>
                  </a:cubicBezTo>
                  <a:cubicBezTo>
                    <a:pt x="227619" y="404494"/>
                    <a:pt x="223994" y="395795"/>
                    <a:pt x="226894" y="398695"/>
                  </a:cubicBezTo>
                  <a:close/>
                </a:path>
              </a:pathLst>
            </a:custGeom>
            <a:solidFill>
              <a:srgbClr val="FEC69F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FAEB4BC-796B-4589-8474-BC1B1B5A65D7}"/>
                </a:ext>
              </a:extLst>
            </p:cNvPr>
            <p:cNvSpPr/>
            <p:nvPr/>
          </p:nvSpPr>
          <p:spPr>
            <a:xfrm>
              <a:off x="7693528" y="6400558"/>
              <a:ext cx="268213" cy="326205"/>
            </a:xfrm>
            <a:custGeom>
              <a:avLst/>
              <a:gdLst>
                <a:gd name="connsiteX0" fmla="*/ 47940 w 268212"/>
                <a:gd name="connsiteY0" fmla="*/ 35610 h 326204"/>
                <a:gd name="connsiteX1" fmla="*/ 143627 w 268212"/>
                <a:gd name="connsiteY1" fmla="*/ 21837 h 326204"/>
                <a:gd name="connsiteX2" fmla="*/ 271209 w 268212"/>
                <a:gd name="connsiteY2" fmla="*/ 1540 h 326204"/>
                <a:gd name="connsiteX3" fmla="*/ 146527 w 268212"/>
                <a:gd name="connsiteY3" fmla="*/ 117524 h 326204"/>
                <a:gd name="connsiteX4" fmla="*/ 19669 w 268212"/>
                <a:gd name="connsiteY4" fmla="*/ 327745 h 326204"/>
                <a:gd name="connsiteX5" fmla="*/ 10246 w 268212"/>
                <a:gd name="connsiteY5" fmla="*/ 313972 h 326204"/>
                <a:gd name="connsiteX6" fmla="*/ 18944 w 268212"/>
                <a:gd name="connsiteY6" fmla="*/ 48659 h 326204"/>
                <a:gd name="connsiteX7" fmla="*/ 47940 w 268212"/>
                <a:gd name="connsiteY7" fmla="*/ 35610 h 326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212" h="326204">
                  <a:moveTo>
                    <a:pt x="47940" y="35610"/>
                  </a:moveTo>
                  <a:cubicBezTo>
                    <a:pt x="79111" y="27637"/>
                    <a:pt x="124055" y="26187"/>
                    <a:pt x="143627" y="21837"/>
                  </a:cubicBezTo>
                  <a:cubicBezTo>
                    <a:pt x="180597" y="14588"/>
                    <a:pt x="235689" y="-5709"/>
                    <a:pt x="271209" y="1540"/>
                  </a:cubicBezTo>
                  <a:cubicBezTo>
                    <a:pt x="269760" y="34886"/>
                    <a:pt x="173348" y="93602"/>
                    <a:pt x="146527" y="117524"/>
                  </a:cubicBezTo>
                  <a:cubicBezTo>
                    <a:pt x="82736" y="174791"/>
                    <a:pt x="39966" y="244382"/>
                    <a:pt x="19669" y="327745"/>
                  </a:cubicBezTo>
                  <a:cubicBezTo>
                    <a:pt x="7346" y="329195"/>
                    <a:pt x="16770" y="316872"/>
                    <a:pt x="10246" y="313972"/>
                  </a:cubicBezTo>
                  <a:cubicBezTo>
                    <a:pt x="-9327" y="305273"/>
                    <a:pt x="2272" y="67506"/>
                    <a:pt x="18944" y="48659"/>
                  </a:cubicBezTo>
                  <a:cubicBezTo>
                    <a:pt x="25468" y="43584"/>
                    <a:pt x="35617" y="39235"/>
                    <a:pt x="47940" y="35610"/>
                  </a:cubicBezTo>
                  <a:close/>
                </a:path>
              </a:pathLst>
            </a:custGeom>
            <a:solidFill>
              <a:srgbClr val="FCC69F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B7F4B2FF-18A9-425E-B623-A623CC08BC5F}"/>
                </a:ext>
              </a:extLst>
            </p:cNvPr>
            <p:cNvSpPr/>
            <p:nvPr/>
          </p:nvSpPr>
          <p:spPr>
            <a:xfrm>
              <a:off x="7705949" y="43276"/>
              <a:ext cx="4228602" cy="6402123"/>
            </a:xfrm>
            <a:custGeom>
              <a:avLst/>
              <a:gdLst>
                <a:gd name="connsiteX0" fmla="*/ 2893800 w 4228602"/>
                <a:gd name="connsiteY0" fmla="*/ 1 h 6402123"/>
                <a:gd name="connsiteX1" fmla="*/ 3040955 w 4228602"/>
                <a:gd name="connsiteY1" fmla="*/ 242117 h 6402123"/>
                <a:gd name="connsiteX2" fmla="*/ 3094598 w 4228602"/>
                <a:gd name="connsiteY2" fmla="*/ 358826 h 6402123"/>
                <a:gd name="connsiteX3" fmla="*/ 3225080 w 4228602"/>
                <a:gd name="connsiteY3" fmla="*/ 469011 h 6402123"/>
                <a:gd name="connsiteX4" fmla="*/ 3551285 w 4228602"/>
                <a:gd name="connsiteY4" fmla="*/ 655310 h 6402123"/>
                <a:gd name="connsiteX5" fmla="*/ 4087711 w 4228602"/>
                <a:gd name="connsiteY5" fmla="*/ 1023560 h 6402123"/>
                <a:gd name="connsiteX6" fmla="*/ 4210287 w 4228602"/>
                <a:gd name="connsiteY6" fmla="*/ 1124468 h 6402123"/>
                <a:gd name="connsiteX7" fmla="*/ 4228602 w 4228602"/>
                <a:gd name="connsiteY7" fmla="*/ 1143463 h 6402123"/>
                <a:gd name="connsiteX8" fmla="*/ 4228602 w 4228602"/>
                <a:gd name="connsiteY8" fmla="*/ 5863577 h 6402123"/>
                <a:gd name="connsiteX9" fmla="*/ 4121611 w 4228602"/>
                <a:gd name="connsiteY9" fmla="*/ 5908412 h 6402123"/>
                <a:gd name="connsiteX10" fmla="*/ 3825297 w 4228602"/>
                <a:gd name="connsiteY10" fmla="*/ 5998548 h 6402123"/>
                <a:gd name="connsiteX11" fmla="*/ 3030806 w 4228602"/>
                <a:gd name="connsiteY11" fmla="*/ 6135554 h 6402123"/>
                <a:gd name="connsiteX12" fmla="*/ 1630300 w 4228602"/>
                <a:gd name="connsiteY12" fmla="*/ 6282708 h 6402123"/>
                <a:gd name="connsiteX13" fmla="*/ 499456 w 4228602"/>
                <a:gd name="connsiteY13" fmla="*/ 6306630 h 6402123"/>
                <a:gd name="connsiteX14" fmla="*/ 210221 w 4228602"/>
                <a:gd name="connsiteY14" fmla="*/ 6365347 h 6402123"/>
                <a:gd name="connsiteX15" fmla="*/ 0 w 4228602"/>
                <a:gd name="connsiteY15" fmla="*/ 6400867 h 6402123"/>
                <a:gd name="connsiteX16" fmla="*/ 69590 w 4228602"/>
                <a:gd name="connsiteY16" fmla="*/ 5675242 h 6402123"/>
                <a:gd name="connsiteX17" fmla="*/ 250815 w 4228602"/>
                <a:gd name="connsiteY17" fmla="*/ 3831097 h 6402123"/>
                <a:gd name="connsiteX18" fmla="*/ 379123 w 4228602"/>
                <a:gd name="connsiteY18" fmla="*/ 2388546 h 6402123"/>
                <a:gd name="connsiteX19" fmla="*/ 487133 w 4228602"/>
                <a:gd name="connsiteY19" fmla="*/ 1312795 h 6402123"/>
                <a:gd name="connsiteX20" fmla="*/ 609641 w 4228602"/>
                <a:gd name="connsiteY20" fmla="*/ 997463 h 6402123"/>
                <a:gd name="connsiteX21" fmla="*/ 861181 w 4228602"/>
                <a:gd name="connsiteY21" fmla="*/ 796666 h 6402123"/>
                <a:gd name="connsiteX22" fmla="*/ 1392533 w 4228602"/>
                <a:gd name="connsiteY22" fmla="*/ 582095 h 6402123"/>
                <a:gd name="connsiteX23" fmla="*/ 1588981 w 4228602"/>
                <a:gd name="connsiteY23" fmla="*/ 471911 h 6402123"/>
                <a:gd name="connsiteX24" fmla="*/ 1631025 w 4228602"/>
                <a:gd name="connsiteY24" fmla="*/ 346503 h 6402123"/>
                <a:gd name="connsiteX25" fmla="*/ 1777455 w 4228602"/>
                <a:gd name="connsiteY25" fmla="*/ 603842 h 6402123"/>
                <a:gd name="connsiteX26" fmla="*/ 2023196 w 4228602"/>
                <a:gd name="connsiteY26" fmla="*/ 689381 h 6402123"/>
                <a:gd name="connsiteX27" fmla="*/ 2283435 w 4228602"/>
                <a:gd name="connsiteY27" fmla="*/ 544401 h 6402123"/>
                <a:gd name="connsiteX28" fmla="*/ 2893800 w 4228602"/>
                <a:gd name="connsiteY28" fmla="*/ 1 h 640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228602" h="6402123">
                  <a:moveTo>
                    <a:pt x="2893800" y="1"/>
                  </a:moveTo>
                  <a:cubicBezTo>
                    <a:pt x="2915547" y="726"/>
                    <a:pt x="3003985" y="140631"/>
                    <a:pt x="3040955" y="242117"/>
                  </a:cubicBezTo>
                  <a:cubicBezTo>
                    <a:pt x="3040955" y="242842"/>
                    <a:pt x="3073575" y="322581"/>
                    <a:pt x="3094598" y="358826"/>
                  </a:cubicBezTo>
                  <a:cubicBezTo>
                    <a:pt x="3119969" y="400146"/>
                    <a:pt x="3167812" y="442915"/>
                    <a:pt x="3225080" y="469011"/>
                  </a:cubicBezTo>
                  <a:cubicBezTo>
                    <a:pt x="3349762" y="530628"/>
                    <a:pt x="3478795" y="603118"/>
                    <a:pt x="3551285" y="655310"/>
                  </a:cubicBezTo>
                  <a:cubicBezTo>
                    <a:pt x="3652771" y="728525"/>
                    <a:pt x="4000723" y="960493"/>
                    <a:pt x="4087711" y="1023560"/>
                  </a:cubicBezTo>
                  <a:cubicBezTo>
                    <a:pt x="4133198" y="1056543"/>
                    <a:pt x="4173385" y="1090024"/>
                    <a:pt x="4210287" y="1124468"/>
                  </a:cubicBezTo>
                  <a:lnTo>
                    <a:pt x="4228602" y="1143463"/>
                  </a:lnTo>
                  <a:lnTo>
                    <a:pt x="4228602" y="5863577"/>
                  </a:lnTo>
                  <a:lnTo>
                    <a:pt x="4121611" y="5908412"/>
                  </a:lnTo>
                  <a:cubicBezTo>
                    <a:pt x="4020114" y="5947805"/>
                    <a:pt x="3918265" y="5980426"/>
                    <a:pt x="3825297" y="5998548"/>
                  </a:cubicBezTo>
                  <a:cubicBezTo>
                    <a:pt x="3541136" y="6053640"/>
                    <a:pt x="3309168" y="6087711"/>
                    <a:pt x="3030806" y="6135554"/>
                  </a:cubicBezTo>
                  <a:cubicBezTo>
                    <a:pt x="2762593" y="6181948"/>
                    <a:pt x="1899238" y="6315329"/>
                    <a:pt x="1630300" y="6282708"/>
                  </a:cubicBezTo>
                  <a:cubicBezTo>
                    <a:pt x="1532438" y="6270385"/>
                    <a:pt x="550924" y="6260961"/>
                    <a:pt x="499456" y="6306630"/>
                  </a:cubicBezTo>
                  <a:cubicBezTo>
                    <a:pt x="442189" y="6357373"/>
                    <a:pt x="284161" y="6342150"/>
                    <a:pt x="210221" y="6365347"/>
                  </a:cubicBezTo>
                  <a:cubicBezTo>
                    <a:pt x="193548" y="6370422"/>
                    <a:pt x="0" y="6409566"/>
                    <a:pt x="0" y="6400867"/>
                  </a:cubicBezTo>
                  <a:cubicBezTo>
                    <a:pt x="2900" y="6257337"/>
                    <a:pt x="59442" y="5773829"/>
                    <a:pt x="69590" y="5675242"/>
                  </a:cubicBezTo>
                  <a:cubicBezTo>
                    <a:pt x="84088" y="5525913"/>
                    <a:pt x="244291" y="3899237"/>
                    <a:pt x="250815" y="3831097"/>
                  </a:cubicBezTo>
                  <a:cubicBezTo>
                    <a:pt x="296484" y="3350488"/>
                    <a:pt x="337803" y="2869880"/>
                    <a:pt x="379123" y="2388546"/>
                  </a:cubicBezTo>
                  <a:cubicBezTo>
                    <a:pt x="409568" y="2032620"/>
                    <a:pt x="414643" y="1663646"/>
                    <a:pt x="487133" y="1312795"/>
                  </a:cubicBezTo>
                  <a:cubicBezTo>
                    <a:pt x="510330" y="1200435"/>
                    <a:pt x="541500" y="1091700"/>
                    <a:pt x="609641" y="997463"/>
                  </a:cubicBezTo>
                  <a:cubicBezTo>
                    <a:pt x="674157" y="907576"/>
                    <a:pt x="756795" y="838710"/>
                    <a:pt x="861181" y="796666"/>
                  </a:cubicBezTo>
                  <a:cubicBezTo>
                    <a:pt x="1038057" y="726351"/>
                    <a:pt x="1215657" y="653861"/>
                    <a:pt x="1392533" y="582095"/>
                  </a:cubicBezTo>
                  <a:cubicBezTo>
                    <a:pt x="1467197" y="551650"/>
                    <a:pt x="1542587" y="537152"/>
                    <a:pt x="1588981" y="471911"/>
                  </a:cubicBezTo>
                  <a:cubicBezTo>
                    <a:pt x="1598404" y="458138"/>
                    <a:pt x="1652772" y="360276"/>
                    <a:pt x="1631025" y="346503"/>
                  </a:cubicBezTo>
                  <a:cubicBezTo>
                    <a:pt x="1647697" y="356652"/>
                    <a:pt x="1741210" y="567597"/>
                    <a:pt x="1777455" y="603842"/>
                  </a:cubicBezTo>
                  <a:cubicBezTo>
                    <a:pt x="1848495" y="674883"/>
                    <a:pt x="1920985" y="725626"/>
                    <a:pt x="2023196" y="689381"/>
                  </a:cubicBezTo>
                  <a:cubicBezTo>
                    <a:pt x="2116708" y="656035"/>
                    <a:pt x="2199346" y="595869"/>
                    <a:pt x="2283435" y="544401"/>
                  </a:cubicBezTo>
                  <a:cubicBezTo>
                    <a:pt x="2347226" y="505981"/>
                    <a:pt x="2859005" y="-724"/>
                    <a:pt x="2893800" y="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724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35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0B6BDCB-434A-4D80-BA17-27360CCE6D36}"/>
                </a:ext>
              </a:extLst>
            </p:cNvPr>
            <p:cNvSpPr/>
            <p:nvPr/>
          </p:nvSpPr>
          <p:spPr>
            <a:xfrm>
              <a:off x="7693753" y="5926426"/>
              <a:ext cx="3878214" cy="935121"/>
            </a:xfrm>
            <a:custGeom>
              <a:avLst/>
              <a:gdLst>
                <a:gd name="connsiteX0" fmla="*/ 3882436 w 3878214"/>
                <a:gd name="connsiteY0" fmla="*/ 938158 h 935120"/>
                <a:gd name="connsiteX1" fmla="*/ 3857065 w 3878214"/>
                <a:gd name="connsiteY1" fmla="*/ 938883 h 935120"/>
                <a:gd name="connsiteX2" fmla="*/ 2057863 w 3878214"/>
                <a:gd name="connsiteY2" fmla="*/ 938883 h 935120"/>
                <a:gd name="connsiteX3" fmla="*/ 249963 w 3878214"/>
                <a:gd name="connsiteY3" fmla="*/ 938883 h 935120"/>
                <a:gd name="connsiteX4" fmla="*/ 96284 w 3878214"/>
                <a:gd name="connsiteY4" fmla="*/ 938883 h 935120"/>
                <a:gd name="connsiteX5" fmla="*/ 15820 w 3878214"/>
                <a:gd name="connsiteY5" fmla="*/ 923660 h 935120"/>
                <a:gd name="connsiteX6" fmla="*/ 93385 w 3878214"/>
                <a:gd name="connsiteY6" fmla="*/ 647473 h 935120"/>
                <a:gd name="connsiteX7" fmla="*/ 408716 w 3878214"/>
                <a:gd name="connsiteY7" fmla="*/ 372011 h 935120"/>
                <a:gd name="connsiteX8" fmla="*/ 518901 w 3878214"/>
                <a:gd name="connsiteY8" fmla="*/ 161791 h 935120"/>
                <a:gd name="connsiteX9" fmla="*/ 537748 w 3878214"/>
                <a:gd name="connsiteY9" fmla="*/ 43632 h 935120"/>
                <a:gd name="connsiteX10" fmla="*/ 572544 w 3878214"/>
                <a:gd name="connsiteY10" fmla="*/ 16086 h 935120"/>
                <a:gd name="connsiteX11" fmla="*/ 642859 w 3878214"/>
                <a:gd name="connsiteY11" fmla="*/ 142218 h 935120"/>
                <a:gd name="connsiteX12" fmla="*/ 765367 w 3878214"/>
                <a:gd name="connsiteY12" fmla="*/ 363313 h 935120"/>
                <a:gd name="connsiteX13" fmla="*/ 913971 w 3878214"/>
                <a:gd name="connsiteY13" fmla="*/ 342291 h 935120"/>
                <a:gd name="connsiteX14" fmla="*/ 1066200 w 3878214"/>
                <a:gd name="connsiteY14" fmla="*/ 269801 h 935120"/>
                <a:gd name="connsiteX15" fmla="*/ 1874464 w 3878214"/>
                <a:gd name="connsiteY15" fmla="*/ 358238 h 935120"/>
                <a:gd name="connsiteX16" fmla="*/ 2731295 w 3878214"/>
                <a:gd name="connsiteY16" fmla="*/ 295172 h 935120"/>
                <a:gd name="connsiteX17" fmla="*/ 3751954 w 3878214"/>
                <a:gd name="connsiteY17" fmla="*/ 121921 h 935120"/>
                <a:gd name="connsiteX18" fmla="*/ 3767902 w 3878214"/>
                <a:gd name="connsiteY18" fmla="*/ 135694 h 935120"/>
                <a:gd name="connsiteX19" fmla="*/ 3883886 w 3878214"/>
                <a:gd name="connsiteY19" fmla="*/ 933084 h 935120"/>
                <a:gd name="connsiteX20" fmla="*/ 3882436 w 3878214"/>
                <a:gd name="connsiteY20" fmla="*/ 938158 h 93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878214" h="935120">
                  <a:moveTo>
                    <a:pt x="3882436" y="938158"/>
                  </a:moveTo>
                  <a:cubicBezTo>
                    <a:pt x="3873738" y="938158"/>
                    <a:pt x="3865039" y="938883"/>
                    <a:pt x="3857065" y="938883"/>
                  </a:cubicBezTo>
                  <a:cubicBezTo>
                    <a:pt x="3257573" y="938883"/>
                    <a:pt x="2657356" y="938883"/>
                    <a:pt x="2057863" y="938883"/>
                  </a:cubicBezTo>
                  <a:cubicBezTo>
                    <a:pt x="1455472" y="938883"/>
                    <a:pt x="852355" y="938883"/>
                    <a:pt x="249963" y="938883"/>
                  </a:cubicBezTo>
                  <a:cubicBezTo>
                    <a:pt x="198495" y="938883"/>
                    <a:pt x="147752" y="938883"/>
                    <a:pt x="96284" y="938883"/>
                  </a:cubicBezTo>
                  <a:cubicBezTo>
                    <a:pt x="69463" y="938883"/>
                    <a:pt x="33943" y="949032"/>
                    <a:pt x="15820" y="923660"/>
                  </a:cubicBezTo>
                  <a:cubicBezTo>
                    <a:pt x="-35647" y="852620"/>
                    <a:pt x="51340" y="701841"/>
                    <a:pt x="93385" y="647473"/>
                  </a:cubicBezTo>
                  <a:cubicBezTo>
                    <a:pt x="178198" y="535839"/>
                    <a:pt x="302156" y="460449"/>
                    <a:pt x="408716" y="372011"/>
                  </a:cubicBezTo>
                  <a:cubicBezTo>
                    <a:pt x="472507" y="319094"/>
                    <a:pt x="502228" y="241529"/>
                    <a:pt x="518901" y="161791"/>
                  </a:cubicBezTo>
                  <a:cubicBezTo>
                    <a:pt x="526875" y="122646"/>
                    <a:pt x="531949" y="83501"/>
                    <a:pt x="537748" y="43632"/>
                  </a:cubicBezTo>
                  <a:cubicBezTo>
                    <a:pt x="543548" y="3037"/>
                    <a:pt x="547897" y="-15810"/>
                    <a:pt x="572544" y="16086"/>
                  </a:cubicBezTo>
                  <a:cubicBezTo>
                    <a:pt x="600815" y="53056"/>
                    <a:pt x="620387" y="101624"/>
                    <a:pt x="642859" y="142218"/>
                  </a:cubicBezTo>
                  <a:cubicBezTo>
                    <a:pt x="681278" y="211084"/>
                    <a:pt x="714624" y="303871"/>
                    <a:pt x="765367" y="363313"/>
                  </a:cubicBezTo>
                  <a:cubicBezTo>
                    <a:pt x="798712" y="402457"/>
                    <a:pt x="879901" y="358963"/>
                    <a:pt x="913971" y="342291"/>
                  </a:cubicBezTo>
                  <a:cubicBezTo>
                    <a:pt x="943692" y="327793"/>
                    <a:pt x="1032855" y="256752"/>
                    <a:pt x="1066200" y="269801"/>
                  </a:cubicBezTo>
                  <a:cubicBezTo>
                    <a:pt x="1322815" y="372011"/>
                    <a:pt x="1603351" y="361138"/>
                    <a:pt x="1874464" y="358238"/>
                  </a:cubicBezTo>
                  <a:cubicBezTo>
                    <a:pt x="2159349" y="355339"/>
                    <a:pt x="2446410" y="319819"/>
                    <a:pt x="2731295" y="295172"/>
                  </a:cubicBezTo>
                  <a:cubicBezTo>
                    <a:pt x="3076348" y="265451"/>
                    <a:pt x="3410527" y="169040"/>
                    <a:pt x="3751954" y="121921"/>
                  </a:cubicBezTo>
                  <a:cubicBezTo>
                    <a:pt x="3764278" y="120471"/>
                    <a:pt x="3770077" y="118297"/>
                    <a:pt x="3767902" y="135694"/>
                  </a:cubicBezTo>
                  <a:cubicBezTo>
                    <a:pt x="3733832" y="406082"/>
                    <a:pt x="3817195" y="673570"/>
                    <a:pt x="3883886" y="933084"/>
                  </a:cubicBezTo>
                  <a:cubicBezTo>
                    <a:pt x="3882436" y="934534"/>
                    <a:pt x="3882436" y="935984"/>
                    <a:pt x="3882436" y="938158"/>
                  </a:cubicBezTo>
                  <a:close/>
                </a:path>
              </a:pathLst>
            </a:custGeom>
            <a:solidFill>
              <a:schemeClr val="tx1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Freeform: Shape 20">
              <a:extLst>
                <a:ext uri="{FF2B5EF4-FFF2-40B4-BE49-F238E27FC236}">
                  <a16:creationId xmlns:a16="http://schemas.microsoft.com/office/drawing/2014/main" id="{C7F85D35-EA3E-47DA-A357-9DFB78C14966}"/>
                </a:ext>
              </a:extLst>
            </p:cNvPr>
            <p:cNvSpPr/>
            <p:nvPr/>
          </p:nvSpPr>
          <p:spPr>
            <a:xfrm>
              <a:off x="8256148" y="808771"/>
              <a:ext cx="1536788" cy="5523737"/>
            </a:xfrm>
            <a:custGeom>
              <a:avLst/>
              <a:gdLst>
                <a:gd name="connsiteX0" fmla="*/ 1280173 w 1536787"/>
                <a:gd name="connsiteY0" fmla="*/ 0 h 5523737"/>
                <a:gd name="connsiteX1" fmla="*/ 1407756 w 1536787"/>
                <a:gd name="connsiteY1" fmla="*/ 34070 h 5523737"/>
                <a:gd name="connsiteX2" fmla="*/ 1538238 w 1536787"/>
                <a:gd name="connsiteY2" fmla="*/ 263139 h 5523737"/>
                <a:gd name="connsiteX3" fmla="*/ 1439651 w 1536787"/>
                <a:gd name="connsiteY3" fmla="*/ 423342 h 5523737"/>
                <a:gd name="connsiteX4" fmla="*/ 562522 w 1536787"/>
                <a:gd name="connsiteY4" fmla="*/ 5378758 h 5523737"/>
                <a:gd name="connsiteX5" fmla="*/ 197173 w 1536787"/>
                <a:gd name="connsiteY5" fmla="*/ 5528812 h 5523737"/>
                <a:gd name="connsiteX6" fmla="*/ 0 w 1536787"/>
                <a:gd name="connsiteY6" fmla="*/ 5169261 h 5523737"/>
                <a:gd name="connsiteX7" fmla="*/ 1166364 w 1536787"/>
                <a:gd name="connsiteY7" fmla="*/ 447263 h 5523737"/>
                <a:gd name="connsiteX8" fmla="*/ 1110547 w 1536787"/>
                <a:gd name="connsiteY8" fmla="*/ 102936 h 552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6787" h="5523737">
                  <a:moveTo>
                    <a:pt x="1280173" y="0"/>
                  </a:moveTo>
                  <a:lnTo>
                    <a:pt x="1407756" y="34070"/>
                  </a:lnTo>
                  <a:lnTo>
                    <a:pt x="1538238" y="263139"/>
                  </a:lnTo>
                  <a:lnTo>
                    <a:pt x="1439651" y="423342"/>
                  </a:lnTo>
                  <a:lnTo>
                    <a:pt x="562522" y="5378758"/>
                  </a:lnTo>
                  <a:lnTo>
                    <a:pt x="197173" y="5528812"/>
                  </a:lnTo>
                  <a:lnTo>
                    <a:pt x="0" y="5169261"/>
                  </a:lnTo>
                  <a:lnTo>
                    <a:pt x="1166364" y="447263"/>
                  </a:lnTo>
                  <a:lnTo>
                    <a:pt x="1110547" y="102936"/>
                  </a:lnTo>
                  <a:close/>
                </a:path>
              </a:pathLst>
            </a:custGeom>
            <a:solidFill>
              <a:schemeClr val="accent2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Freeform: Shape 21">
              <a:extLst>
                <a:ext uri="{FF2B5EF4-FFF2-40B4-BE49-F238E27FC236}">
                  <a16:creationId xmlns:a16="http://schemas.microsoft.com/office/drawing/2014/main" id="{CC6BE367-3B8B-4C79-9193-A52406175668}"/>
                </a:ext>
              </a:extLst>
            </p:cNvPr>
            <p:cNvSpPr/>
            <p:nvPr/>
          </p:nvSpPr>
          <p:spPr>
            <a:xfrm>
              <a:off x="7522549" y="4157808"/>
              <a:ext cx="4218917" cy="1551286"/>
            </a:xfrm>
            <a:custGeom>
              <a:avLst/>
              <a:gdLst>
                <a:gd name="connsiteX0" fmla="*/ 0 w 4218917"/>
                <a:gd name="connsiteY0" fmla="*/ 0 h 1551285"/>
                <a:gd name="connsiteX1" fmla="*/ 1931858 w 4218917"/>
                <a:gd name="connsiteY1" fmla="*/ 880028 h 1551285"/>
                <a:gd name="connsiteX2" fmla="*/ 2223993 w 4218917"/>
                <a:gd name="connsiteY2" fmla="*/ 882203 h 1551285"/>
                <a:gd name="connsiteX3" fmla="*/ 4208044 w 4218917"/>
                <a:gd name="connsiteY3" fmla="*/ 230518 h 1551285"/>
                <a:gd name="connsiteX4" fmla="*/ 4223992 w 4218917"/>
                <a:gd name="connsiteY4" fmla="*/ 1017759 h 1551285"/>
                <a:gd name="connsiteX5" fmla="*/ 2223993 w 4218917"/>
                <a:gd name="connsiteY5" fmla="*/ 1554185 h 1551285"/>
                <a:gd name="connsiteX6" fmla="*/ 1873866 w 4218917"/>
                <a:gd name="connsiteY6" fmla="*/ 1554185 h 1551285"/>
                <a:gd name="connsiteX7" fmla="*/ 224719 w 4218917"/>
                <a:gd name="connsiteY7" fmla="*/ 793765 h 1551285"/>
                <a:gd name="connsiteX8" fmla="*/ 0 w 4218917"/>
                <a:gd name="connsiteY8" fmla="*/ 0 h 1551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18917" h="1551285">
                  <a:moveTo>
                    <a:pt x="0" y="0"/>
                  </a:moveTo>
                  <a:lnTo>
                    <a:pt x="1931858" y="880028"/>
                  </a:lnTo>
                  <a:lnTo>
                    <a:pt x="2223993" y="882203"/>
                  </a:lnTo>
                  <a:lnTo>
                    <a:pt x="4208044" y="230518"/>
                  </a:lnTo>
                  <a:lnTo>
                    <a:pt x="4223992" y="1017759"/>
                  </a:lnTo>
                  <a:lnTo>
                    <a:pt x="2223993" y="1554185"/>
                  </a:lnTo>
                  <a:lnTo>
                    <a:pt x="1873866" y="1554185"/>
                  </a:lnTo>
                  <a:lnTo>
                    <a:pt x="224719" y="793765"/>
                  </a:lnTo>
                  <a:lnTo>
                    <a:pt x="0" y="0"/>
                  </a:ln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Freeform: Shape 22">
              <a:extLst>
                <a:ext uri="{FF2B5EF4-FFF2-40B4-BE49-F238E27FC236}">
                  <a16:creationId xmlns:a16="http://schemas.microsoft.com/office/drawing/2014/main" id="{4A43EF7A-183F-4E85-BC70-7430243F4D74}"/>
                </a:ext>
              </a:extLst>
            </p:cNvPr>
            <p:cNvSpPr/>
            <p:nvPr/>
          </p:nvSpPr>
          <p:spPr>
            <a:xfrm>
              <a:off x="7632009" y="4107352"/>
              <a:ext cx="3994198" cy="935121"/>
            </a:xfrm>
            <a:custGeom>
              <a:avLst/>
              <a:gdLst>
                <a:gd name="connsiteX0" fmla="*/ 3994923 w 3994198"/>
                <a:gd name="connsiteY0" fmla="*/ 311420 h 935120"/>
                <a:gd name="connsiteX1" fmla="*/ 3821672 w 3994198"/>
                <a:gd name="connsiteY1" fmla="*/ 378836 h 935120"/>
                <a:gd name="connsiteX2" fmla="*/ 3593329 w 3994198"/>
                <a:gd name="connsiteY2" fmla="*/ 454951 h 935120"/>
                <a:gd name="connsiteX3" fmla="*/ 3148240 w 3994198"/>
                <a:gd name="connsiteY3" fmla="*/ 603555 h 935120"/>
                <a:gd name="connsiteX4" fmla="*/ 2209495 w 3994198"/>
                <a:gd name="connsiteY4" fmla="*/ 919611 h 935120"/>
                <a:gd name="connsiteX5" fmla="*/ 1822398 w 3994198"/>
                <a:gd name="connsiteY5" fmla="*/ 930485 h 935120"/>
                <a:gd name="connsiteX6" fmla="*/ 1155490 w 3994198"/>
                <a:gd name="connsiteY6" fmla="*/ 632551 h 935120"/>
                <a:gd name="connsiteX7" fmla="*/ 568322 w 3994198"/>
                <a:gd name="connsiteY7" fmla="*/ 363613 h 935120"/>
                <a:gd name="connsiteX8" fmla="*/ 263864 w 3994198"/>
                <a:gd name="connsiteY8" fmla="*/ 223707 h 935120"/>
                <a:gd name="connsiteX9" fmla="*/ 12323 w 3994198"/>
                <a:gd name="connsiteY9" fmla="*/ 108448 h 935120"/>
                <a:gd name="connsiteX10" fmla="*/ 0 w 3994198"/>
                <a:gd name="connsiteY10" fmla="*/ 103374 h 935120"/>
                <a:gd name="connsiteX11" fmla="*/ 127582 w 3994198"/>
                <a:gd name="connsiteY11" fmla="*/ 13486 h 935120"/>
                <a:gd name="connsiteX12" fmla="*/ 461761 w 3994198"/>
                <a:gd name="connsiteY12" fmla="*/ 67129 h 935120"/>
                <a:gd name="connsiteX13" fmla="*/ 1126494 w 3994198"/>
                <a:gd name="connsiteY13" fmla="*/ 249079 h 935120"/>
                <a:gd name="connsiteX14" fmla="*/ 1601304 w 3994198"/>
                <a:gd name="connsiteY14" fmla="*/ 428129 h 935120"/>
                <a:gd name="connsiteX15" fmla="*/ 1952155 w 3994198"/>
                <a:gd name="connsiteY15" fmla="*/ 850021 h 935120"/>
                <a:gd name="connsiteX16" fmla="*/ 2171075 w 3994198"/>
                <a:gd name="connsiteY16" fmla="*/ 574559 h 935120"/>
                <a:gd name="connsiteX17" fmla="*/ 2829284 w 3994198"/>
                <a:gd name="connsiteY17" fmla="*/ 298372 h 935120"/>
                <a:gd name="connsiteX18" fmla="*/ 3337439 w 3994198"/>
                <a:gd name="connsiteY18" fmla="*/ 193987 h 935120"/>
                <a:gd name="connsiteX19" fmla="*/ 3797026 w 3994198"/>
                <a:gd name="connsiteY19" fmla="*/ 195436 h 935120"/>
                <a:gd name="connsiteX20" fmla="*/ 3994923 w 3994198"/>
                <a:gd name="connsiteY20" fmla="*/ 311420 h 93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94198" h="935120">
                  <a:moveTo>
                    <a:pt x="3994923" y="311420"/>
                  </a:moveTo>
                  <a:cubicBezTo>
                    <a:pt x="3994198" y="310695"/>
                    <a:pt x="3835445" y="374487"/>
                    <a:pt x="3821672" y="378836"/>
                  </a:cubicBezTo>
                  <a:cubicBezTo>
                    <a:pt x="3745558" y="404208"/>
                    <a:pt x="3669443" y="429579"/>
                    <a:pt x="3593329" y="454951"/>
                  </a:cubicBezTo>
                  <a:cubicBezTo>
                    <a:pt x="3444724" y="504244"/>
                    <a:pt x="3296845" y="554262"/>
                    <a:pt x="3148240" y="603555"/>
                  </a:cubicBezTo>
                  <a:cubicBezTo>
                    <a:pt x="2837983" y="716639"/>
                    <a:pt x="2521202" y="811601"/>
                    <a:pt x="2209495" y="919611"/>
                  </a:cubicBezTo>
                  <a:cubicBezTo>
                    <a:pt x="2142079" y="942808"/>
                    <a:pt x="1891264" y="937734"/>
                    <a:pt x="1822398" y="930485"/>
                  </a:cubicBezTo>
                  <a:cubicBezTo>
                    <a:pt x="1638999" y="936284"/>
                    <a:pt x="1430227" y="757959"/>
                    <a:pt x="1155490" y="632551"/>
                  </a:cubicBezTo>
                  <a:cubicBezTo>
                    <a:pt x="959767" y="543388"/>
                    <a:pt x="764044" y="453501"/>
                    <a:pt x="568322" y="363613"/>
                  </a:cubicBezTo>
                  <a:cubicBezTo>
                    <a:pt x="466836" y="317220"/>
                    <a:pt x="365350" y="270826"/>
                    <a:pt x="263864" y="223707"/>
                  </a:cubicBezTo>
                  <a:cubicBezTo>
                    <a:pt x="197898" y="193262"/>
                    <a:pt x="85538" y="109898"/>
                    <a:pt x="12323" y="108448"/>
                  </a:cubicBezTo>
                  <a:cubicBezTo>
                    <a:pt x="7974" y="108448"/>
                    <a:pt x="3624" y="106999"/>
                    <a:pt x="0" y="103374"/>
                  </a:cubicBezTo>
                  <a:cubicBezTo>
                    <a:pt x="23197" y="58430"/>
                    <a:pt x="84088" y="32334"/>
                    <a:pt x="127582" y="13486"/>
                  </a:cubicBezTo>
                  <a:cubicBezTo>
                    <a:pt x="225444" y="-29283"/>
                    <a:pt x="364625" y="41033"/>
                    <a:pt x="461761" y="67129"/>
                  </a:cubicBezTo>
                  <a:cubicBezTo>
                    <a:pt x="685030" y="121497"/>
                    <a:pt x="905400" y="187462"/>
                    <a:pt x="1126494" y="249079"/>
                  </a:cubicBezTo>
                  <a:cubicBezTo>
                    <a:pt x="1290322" y="294023"/>
                    <a:pt x="1455599" y="340416"/>
                    <a:pt x="1601304" y="428129"/>
                  </a:cubicBezTo>
                  <a:cubicBezTo>
                    <a:pt x="1747009" y="515842"/>
                    <a:pt x="1916635" y="684744"/>
                    <a:pt x="1952155" y="850021"/>
                  </a:cubicBezTo>
                  <a:cubicBezTo>
                    <a:pt x="1997099" y="768107"/>
                    <a:pt x="2154402" y="588332"/>
                    <a:pt x="2171075" y="574559"/>
                  </a:cubicBezTo>
                  <a:cubicBezTo>
                    <a:pt x="2387820" y="397683"/>
                    <a:pt x="2561796" y="378111"/>
                    <a:pt x="2829284" y="298372"/>
                  </a:cubicBezTo>
                  <a:cubicBezTo>
                    <a:pt x="2995286" y="249079"/>
                    <a:pt x="3166363" y="218633"/>
                    <a:pt x="3337439" y="193987"/>
                  </a:cubicBezTo>
                  <a:cubicBezTo>
                    <a:pt x="3483869" y="172964"/>
                    <a:pt x="3658570" y="121497"/>
                    <a:pt x="3797026" y="195436"/>
                  </a:cubicBezTo>
                  <a:cubicBezTo>
                    <a:pt x="3862991" y="231681"/>
                    <a:pt x="3936931" y="265752"/>
                    <a:pt x="3994923" y="311420"/>
                  </a:cubicBezTo>
                  <a:close/>
                </a:path>
              </a:pathLst>
            </a:custGeom>
            <a:solidFill>
              <a:srgbClr val="FEFEFE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Freeform: Shape 23">
              <a:extLst>
                <a:ext uri="{FF2B5EF4-FFF2-40B4-BE49-F238E27FC236}">
                  <a16:creationId xmlns:a16="http://schemas.microsoft.com/office/drawing/2014/main" id="{A58A68F5-A68C-455D-B7F6-91C087F1155E}"/>
                </a:ext>
              </a:extLst>
            </p:cNvPr>
            <p:cNvSpPr/>
            <p:nvPr/>
          </p:nvSpPr>
          <p:spPr>
            <a:xfrm>
              <a:off x="8514000" y="4983901"/>
              <a:ext cx="2457411" cy="1203334"/>
            </a:xfrm>
            <a:custGeom>
              <a:avLst/>
              <a:gdLst>
                <a:gd name="connsiteX0" fmla="*/ 419930 w 2457410"/>
                <a:gd name="connsiteY0" fmla="*/ 515697 h 1203333"/>
                <a:gd name="connsiteX1" fmla="*/ 216233 w 2457410"/>
                <a:gd name="connsiteY1" fmla="*/ 351870 h 1203333"/>
                <a:gd name="connsiteX2" fmla="*/ 174913 w 2457410"/>
                <a:gd name="connsiteY2" fmla="*/ 314900 h 1203333"/>
                <a:gd name="connsiteX3" fmla="*/ 163315 w 2457410"/>
                <a:gd name="connsiteY3" fmla="*/ 267056 h 1203333"/>
                <a:gd name="connsiteX4" fmla="*/ 150267 w 2457410"/>
                <a:gd name="connsiteY4" fmla="*/ 239510 h 1203333"/>
                <a:gd name="connsiteX5" fmla="*/ 44431 w 2457410"/>
                <a:gd name="connsiteY5" fmla="*/ 159046 h 1203333"/>
                <a:gd name="connsiteX6" fmla="*/ 32833 w 2457410"/>
                <a:gd name="connsiteY6" fmla="*/ 147448 h 1203333"/>
                <a:gd name="connsiteX7" fmla="*/ 11086 w 2457410"/>
                <a:gd name="connsiteY7" fmla="*/ 44512 h 1203333"/>
                <a:gd name="connsiteX8" fmla="*/ 112572 w 2457410"/>
                <a:gd name="connsiteY8" fmla="*/ 1018 h 1203333"/>
                <a:gd name="connsiteX9" fmla="*/ 234355 w 2457410"/>
                <a:gd name="connsiteY9" fmla="*/ 46687 h 1203333"/>
                <a:gd name="connsiteX10" fmla="*/ 311919 w 2457410"/>
                <a:gd name="connsiteY10" fmla="*/ 90181 h 1203333"/>
                <a:gd name="connsiteX11" fmla="*/ 336566 w 2457410"/>
                <a:gd name="connsiteY11" fmla="*/ 86556 h 1203333"/>
                <a:gd name="connsiteX12" fmla="*/ 467048 w 2457410"/>
                <a:gd name="connsiteY12" fmla="*/ 48862 h 1203333"/>
                <a:gd name="connsiteX13" fmla="*/ 611303 w 2457410"/>
                <a:gd name="connsiteY13" fmla="*/ 128601 h 1203333"/>
                <a:gd name="connsiteX14" fmla="*/ 967954 w 2457410"/>
                <a:gd name="connsiteY14" fmla="*/ 372167 h 1203333"/>
                <a:gd name="connsiteX15" fmla="*/ 1202097 w 2457410"/>
                <a:gd name="connsiteY15" fmla="*/ 460605 h 1203333"/>
                <a:gd name="connsiteX16" fmla="*/ 1418842 w 2457410"/>
                <a:gd name="connsiteY16" fmla="*/ 441032 h 1203333"/>
                <a:gd name="connsiteX17" fmla="*/ 1662408 w 2457410"/>
                <a:gd name="connsiteY17" fmla="*/ 388840 h 1203333"/>
                <a:gd name="connsiteX18" fmla="*/ 1682705 w 2457410"/>
                <a:gd name="connsiteY18" fmla="*/ 363468 h 1203333"/>
                <a:gd name="connsiteX19" fmla="*/ 1729824 w 2457410"/>
                <a:gd name="connsiteY19" fmla="*/ 179344 h 1203333"/>
                <a:gd name="connsiteX20" fmla="*/ 1860306 w 2457410"/>
                <a:gd name="connsiteY20" fmla="*/ 59735 h 1203333"/>
                <a:gd name="connsiteX21" fmla="*/ 1914673 w 2457410"/>
                <a:gd name="connsiteY21" fmla="*/ 88006 h 1203333"/>
                <a:gd name="connsiteX22" fmla="*/ 1926996 w 2457410"/>
                <a:gd name="connsiteY22" fmla="*/ 151797 h 1203333"/>
                <a:gd name="connsiteX23" fmla="*/ 1939320 w 2457410"/>
                <a:gd name="connsiteY23" fmla="*/ 203990 h 1203333"/>
                <a:gd name="connsiteX24" fmla="*/ 1957442 w 2457410"/>
                <a:gd name="connsiteY24" fmla="*/ 373617 h 1203333"/>
                <a:gd name="connsiteX25" fmla="*/ 1967591 w 2457410"/>
                <a:gd name="connsiteY25" fmla="*/ 409862 h 1203333"/>
                <a:gd name="connsiteX26" fmla="*/ 2074876 w 2457410"/>
                <a:gd name="connsiteY26" fmla="*/ 562816 h 1203333"/>
                <a:gd name="connsiteX27" fmla="*/ 2098798 w 2457410"/>
                <a:gd name="connsiteY27" fmla="*/ 570065 h 1203333"/>
                <a:gd name="connsiteX28" fmla="*/ 2178537 w 2457410"/>
                <a:gd name="connsiteY28" fmla="*/ 567890 h 1203333"/>
                <a:gd name="connsiteX29" fmla="*/ 2254651 w 2457410"/>
                <a:gd name="connsiteY29" fmla="*/ 567890 h 1203333"/>
                <a:gd name="connsiteX30" fmla="*/ 2315543 w 2457410"/>
                <a:gd name="connsiteY30" fmla="*/ 601235 h 1203333"/>
                <a:gd name="connsiteX31" fmla="*/ 2451099 w 2457410"/>
                <a:gd name="connsiteY31" fmla="*/ 804932 h 1203333"/>
                <a:gd name="connsiteX32" fmla="*/ 2451099 w 2457410"/>
                <a:gd name="connsiteY32" fmla="*/ 965135 h 1203333"/>
                <a:gd name="connsiteX33" fmla="*/ 2380059 w 2457410"/>
                <a:gd name="connsiteY33" fmla="*/ 1068796 h 1203333"/>
                <a:gd name="connsiteX34" fmla="*/ 2332940 w 2457410"/>
                <a:gd name="connsiteY34" fmla="*/ 1108665 h 1203333"/>
                <a:gd name="connsiteX35" fmla="*/ 2266250 w 2457410"/>
                <a:gd name="connsiteY35" fmla="*/ 1147810 h 1203333"/>
                <a:gd name="connsiteX36" fmla="*/ 1559472 w 2457410"/>
                <a:gd name="connsiteY36" fmla="*/ 1151434 h 1203333"/>
                <a:gd name="connsiteX37" fmla="*/ 1405793 w 2457410"/>
                <a:gd name="connsiteY37" fmla="*/ 1116639 h 1203333"/>
                <a:gd name="connsiteX38" fmla="*/ 1023771 w 2457410"/>
                <a:gd name="connsiteY38" fmla="*/ 1001380 h 1203333"/>
                <a:gd name="connsiteX39" fmla="*/ 824424 w 2457410"/>
                <a:gd name="connsiteY39" fmla="*/ 895545 h 1203333"/>
                <a:gd name="connsiteX40" fmla="*/ 628701 w 2457410"/>
                <a:gd name="connsiteY40" fmla="*/ 704171 h 1203333"/>
                <a:gd name="connsiteX41" fmla="*/ 419930 w 2457410"/>
                <a:gd name="connsiteY41" fmla="*/ 515697 h 120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457410" h="1203333">
                  <a:moveTo>
                    <a:pt x="419930" y="515697"/>
                  </a:moveTo>
                  <a:cubicBezTo>
                    <a:pt x="353239" y="460605"/>
                    <a:pt x="284373" y="406237"/>
                    <a:pt x="216233" y="351870"/>
                  </a:cubicBezTo>
                  <a:cubicBezTo>
                    <a:pt x="201735" y="340271"/>
                    <a:pt x="185787" y="330123"/>
                    <a:pt x="174913" y="314900"/>
                  </a:cubicBezTo>
                  <a:cubicBezTo>
                    <a:pt x="164040" y="300402"/>
                    <a:pt x="157516" y="284454"/>
                    <a:pt x="163315" y="267056"/>
                  </a:cubicBezTo>
                  <a:cubicBezTo>
                    <a:pt x="167664" y="252558"/>
                    <a:pt x="161140" y="246034"/>
                    <a:pt x="150267" y="239510"/>
                  </a:cubicBezTo>
                  <a:cubicBezTo>
                    <a:pt x="113297" y="215589"/>
                    <a:pt x="76327" y="190217"/>
                    <a:pt x="44431" y="159046"/>
                  </a:cubicBezTo>
                  <a:cubicBezTo>
                    <a:pt x="40807" y="155422"/>
                    <a:pt x="36458" y="151797"/>
                    <a:pt x="32833" y="147448"/>
                  </a:cubicBezTo>
                  <a:cubicBezTo>
                    <a:pt x="-2687" y="109753"/>
                    <a:pt x="-8486" y="80757"/>
                    <a:pt x="11086" y="44512"/>
                  </a:cubicBezTo>
                  <a:cubicBezTo>
                    <a:pt x="27034" y="14791"/>
                    <a:pt x="72702" y="-4781"/>
                    <a:pt x="112572" y="1018"/>
                  </a:cubicBezTo>
                  <a:cubicBezTo>
                    <a:pt x="156066" y="7542"/>
                    <a:pt x="195935" y="27115"/>
                    <a:pt x="234355" y="46687"/>
                  </a:cubicBezTo>
                  <a:cubicBezTo>
                    <a:pt x="260452" y="60460"/>
                    <a:pt x="286548" y="74958"/>
                    <a:pt x="311919" y="90181"/>
                  </a:cubicBezTo>
                  <a:cubicBezTo>
                    <a:pt x="322068" y="95980"/>
                    <a:pt x="327867" y="97430"/>
                    <a:pt x="336566" y="86556"/>
                  </a:cubicBezTo>
                  <a:cubicBezTo>
                    <a:pt x="372086" y="42337"/>
                    <a:pt x="412681" y="30739"/>
                    <a:pt x="467048" y="48862"/>
                  </a:cubicBezTo>
                  <a:cubicBezTo>
                    <a:pt x="519966" y="66259"/>
                    <a:pt x="565634" y="97430"/>
                    <a:pt x="611303" y="128601"/>
                  </a:cubicBezTo>
                  <a:cubicBezTo>
                    <a:pt x="730187" y="209789"/>
                    <a:pt x="844721" y="297502"/>
                    <a:pt x="967954" y="372167"/>
                  </a:cubicBezTo>
                  <a:cubicBezTo>
                    <a:pt x="1040444" y="415661"/>
                    <a:pt x="1117283" y="449731"/>
                    <a:pt x="1202097" y="460605"/>
                  </a:cubicBezTo>
                  <a:cubicBezTo>
                    <a:pt x="1276036" y="470028"/>
                    <a:pt x="1347801" y="460605"/>
                    <a:pt x="1418842" y="441032"/>
                  </a:cubicBezTo>
                  <a:cubicBezTo>
                    <a:pt x="1499306" y="418561"/>
                    <a:pt x="1580494" y="401888"/>
                    <a:pt x="1662408" y="388840"/>
                  </a:cubicBezTo>
                  <a:cubicBezTo>
                    <a:pt x="1679806" y="385940"/>
                    <a:pt x="1681255" y="376516"/>
                    <a:pt x="1682705" y="363468"/>
                  </a:cubicBezTo>
                  <a:cubicBezTo>
                    <a:pt x="1688504" y="299677"/>
                    <a:pt x="1700828" y="237336"/>
                    <a:pt x="1729824" y="179344"/>
                  </a:cubicBezTo>
                  <a:cubicBezTo>
                    <a:pt x="1758095" y="122801"/>
                    <a:pt x="1799414" y="80032"/>
                    <a:pt x="1860306" y="59735"/>
                  </a:cubicBezTo>
                  <a:cubicBezTo>
                    <a:pt x="1890026" y="49586"/>
                    <a:pt x="1905974" y="56835"/>
                    <a:pt x="1914673" y="88006"/>
                  </a:cubicBezTo>
                  <a:cubicBezTo>
                    <a:pt x="1920472" y="109028"/>
                    <a:pt x="1923372" y="130775"/>
                    <a:pt x="1926996" y="151797"/>
                  </a:cubicBezTo>
                  <a:cubicBezTo>
                    <a:pt x="1929896" y="169195"/>
                    <a:pt x="1932071" y="187317"/>
                    <a:pt x="1939320" y="203990"/>
                  </a:cubicBezTo>
                  <a:cubicBezTo>
                    <a:pt x="1964691" y="258358"/>
                    <a:pt x="1965416" y="315625"/>
                    <a:pt x="1957442" y="373617"/>
                  </a:cubicBezTo>
                  <a:cubicBezTo>
                    <a:pt x="1955267" y="388115"/>
                    <a:pt x="1959617" y="398988"/>
                    <a:pt x="1967591" y="409862"/>
                  </a:cubicBezTo>
                  <a:cubicBezTo>
                    <a:pt x="2003836" y="460605"/>
                    <a:pt x="2039356" y="511348"/>
                    <a:pt x="2074876" y="562816"/>
                  </a:cubicBezTo>
                  <a:cubicBezTo>
                    <a:pt x="2080675" y="570790"/>
                    <a:pt x="2090099" y="570790"/>
                    <a:pt x="2098798" y="570065"/>
                  </a:cubicBezTo>
                  <a:cubicBezTo>
                    <a:pt x="2125619" y="568615"/>
                    <a:pt x="2152440" y="572239"/>
                    <a:pt x="2178537" y="567890"/>
                  </a:cubicBezTo>
                  <a:cubicBezTo>
                    <a:pt x="2201733" y="567890"/>
                    <a:pt x="2231454" y="562816"/>
                    <a:pt x="2254651" y="567890"/>
                  </a:cubicBezTo>
                  <a:cubicBezTo>
                    <a:pt x="2274948" y="572239"/>
                    <a:pt x="2298145" y="589637"/>
                    <a:pt x="2315543" y="601235"/>
                  </a:cubicBezTo>
                  <a:cubicBezTo>
                    <a:pt x="2390932" y="650529"/>
                    <a:pt x="2430802" y="719394"/>
                    <a:pt x="2451099" y="804932"/>
                  </a:cubicBezTo>
                  <a:cubicBezTo>
                    <a:pt x="2463422" y="855675"/>
                    <a:pt x="2471396" y="916567"/>
                    <a:pt x="2451099" y="965135"/>
                  </a:cubicBezTo>
                  <a:cubicBezTo>
                    <a:pt x="2435151" y="1002105"/>
                    <a:pt x="2422103" y="1052123"/>
                    <a:pt x="2380059" y="1068796"/>
                  </a:cubicBezTo>
                  <a:cubicBezTo>
                    <a:pt x="2361936" y="1076045"/>
                    <a:pt x="2349613" y="1097792"/>
                    <a:pt x="2332940" y="1108665"/>
                  </a:cubicBezTo>
                  <a:cubicBezTo>
                    <a:pt x="2311918" y="1123163"/>
                    <a:pt x="2289446" y="1136212"/>
                    <a:pt x="2266250" y="1147810"/>
                  </a:cubicBezTo>
                  <a:cubicBezTo>
                    <a:pt x="2049504" y="1254370"/>
                    <a:pt x="1784916" y="1197828"/>
                    <a:pt x="1559472" y="1151434"/>
                  </a:cubicBezTo>
                  <a:cubicBezTo>
                    <a:pt x="1508004" y="1140561"/>
                    <a:pt x="1456536" y="1128963"/>
                    <a:pt x="1405793" y="1116639"/>
                  </a:cubicBezTo>
                  <a:cubicBezTo>
                    <a:pt x="1278211" y="1085469"/>
                    <a:pt x="1145554" y="1052123"/>
                    <a:pt x="1023771" y="1001380"/>
                  </a:cubicBezTo>
                  <a:cubicBezTo>
                    <a:pt x="954181" y="973109"/>
                    <a:pt x="885315" y="941213"/>
                    <a:pt x="824424" y="895545"/>
                  </a:cubicBezTo>
                  <a:cubicBezTo>
                    <a:pt x="751209" y="840452"/>
                    <a:pt x="693942" y="768687"/>
                    <a:pt x="628701" y="704171"/>
                  </a:cubicBezTo>
                  <a:cubicBezTo>
                    <a:pt x="562735" y="637480"/>
                    <a:pt x="492419" y="575864"/>
                    <a:pt x="419930" y="515697"/>
                  </a:cubicBezTo>
                  <a:close/>
                </a:path>
              </a:pathLst>
            </a:custGeom>
            <a:solidFill>
              <a:srgbClr val="FEC69F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AD0C9577-78C4-4121-8AC2-322A5C3C1667}"/>
                </a:ext>
              </a:extLst>
            </p:cNvPr>
            <p:cNvSpPr/>
            <p:nvPr/>
          </p:nvSpPr>
          <p:spPr>
            <a:xfrm>
              <a:off x="8213379" y="2220151"/>
              <a:ext cx="3266400" cy="3680318"/>
            </a:xfrm>
            <a:custGeom>
              <a:avLst/>
              <a:gdLst>
                <a:gd name="connsiteX0" fmla="*/ 34795 w 3266400"/>
                <a:gd name="connsiteY0" fmla="*/ 2996736 h 3680318"/>
                <a:gd name="connsiteX1" fmla="*/ 34795 w 3266400"/>
                <a:gd name="connsiteY1" fmla="*/ 3680318 h 3680318"/>
                <a:gd name="connsiteX2" fmla="*/ 34795 w 3266400"/>
                <a:gd name="connsiteY2" fmla="*/ 2996736 h 3680318"/>
                <a:gd name="connsiteX3" fmla="*/ 2801013 w 3266400"/>
                <a:gd name="connsiteY3" fmla="*/ 300108 h 3680318"/>
                <a:gd name="connsiteX4" fmla="*/ 3266400 w 3266400"/>
                <a:gd name="connsiteY4" fmla="*/ 2083363 h 3680318"/>
                <a:gd name="connsiteX5" fmla="*/ 2872053 w 3266400"/>
                <a:gd name="connsiteY5" fmla="*/ 1249728 h 3680318"/>
                <a:gd name="connsiteX6" fmla="*/ 2801013 w 3266400"/>
                <a:gd name="connsiteY6" fmla="*/ 300108 h 3680318"/>
                <a:gd name="connsiteX7" fmla="*/ 102212 w 3266400"/>
                <a:gd name="connsiteY7" fmla="*/ 0 h 3680318"/>
                <a:gd name="connsiteX8" fmla="*/ 99312 w 3266400"/>
                <a:gd name="connsiteY8" fmla="*/ 664009 h 3680318"/>
                <a:gd name="connsiteX9" fmla="*/ 79015 w 3266400"/>
                <a:gd name="connsiteY9" fmla="*/ 1147518 h 3680318"/>
                <a:gd name="connsiteX10" fmla="*/ 0 w 3266400"/>
                <a:gd name="connsiteY10" fmla="*/ 1868793 h 3680318"/>
                <a:gd name="connsiteX11" fmla="*/ 3624 w 3266400"/>
                <a:gd name="connsiteY11" fmla="*/ 1660747 h 3680318"/>
                <a:gd name="connsiteX12" fmla="*/ 102212 w 3266400"/>
                <a:gd name="connsiteY12" fmla="*/ 0 h 3680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66400" h="3680318">
                  <a:moveTo>
                    <a:pt x="34795" y="2996736"/>
                  </a:moveTo>
                  <a:cubicBezTo>
                    <a:pt x="53643" y="3075750"/>
                    <a:pt x="55093" y="3451249"/>
                    <a:pt x="34795" y="3680318"/>
                  </a:cubicBezTo>
                  <a:cubicBezTo>
                    <a:pt x="34795" y="3453424"/>
                    <a:pt x="34795" y="3226530"/>
                    <a:pt x="34795" y="2996736"/>
                  </a:cubicBezTo>
                  <a:close/>
                  <a:moveTo>
                    <a:pt x="2801013" y="300108"/>
                  </a:moveTo>
                  <a:cubicBezTo>
                    <a:pt x="2862629" y="475534"/>
                    <a:pt x="3245378" y="1954331"/>
                    <a:pt x="3266400" y="2083363"/>
                  </a:cubicBezTo>
                  <a:cubicBezTo>
                    <a:pt x="3180861" y="1943457"/>
                    <a:pt x="2877852" y="1303371"/>
                    <a:pt x="2872053" y="1249728"/>
                  </a:cubicBezTo>
                  <a:cubicBezTo>
                    <a:pt x="2866254" y="1235955"/>
                    <a:pt x="2803913" y="532801"/>
                    <a:pt x="2801013" y="300108"/>
                  </a:cubicBezTo>
                  <a:close/>
                  <a:moveTo>
                    <a:pt x="102212" y="0"/>
                  </a:moveTo>
                  <a:cubicBezTo>
                    <a:pt x="105111" y="725"/>
                    <a:pt x="98587" y="637187"/>
                    <a:pt x="99312" y="664009"/>
                  </a:cubicBezTo>
                  <a:cubicBezTo>
                    <a:pt x="102212" y="738674"/>
                    <a:pt x="86264" y="1061254"/>
                    <a:pt x="79015" y="1147518"/>
                  </a:cubicBezTo>
                  <a:cubicBezTo>
                    <a:pt x="71765" y="1238855"/>
                    <a:pt x="2900" y="1818775"/>
                    <a:pt x="0" y="1868793"/>
                  </a:cubicBezTo>
                  <a:cubicBezTo>
                    <a:pt x="0" y="1873142"/>
                    <a:pt x="2175" y="1691917"/>
                    <a:pt x="3624" y="1660747"/>
                  </a:cubicBezTo>
                  <a:cubicBezTo>
                    <a:pt x="6524" y="1591881"/>
                    <a:pt x="100762" y="2900"/>
                    <a:pt x="10221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724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350"/>
            </a:p>
          </p:txBody>
        </p:sp>
      </p:grpSp>
      <p:grpSp>
        <p:nvGrpSpPr>
          <p:cNvPr id="14" name="Group 27">
            <a:extLst>
              <a:ext uri="{FF2B5EF4-FFF2-40B4-BE49-F238E27FC236}">
                <a16:creationId xmlns:a16="http://schemas.microsoft.com/office/drawing/2014/main" id="{567178D2-0428-46A7-855A-F82EE1F46347}"/>
              </a:ext>
            </a:extLst>
          </p:cNvPr>
          <p:cNvGrpSpPr/>
          <p:nvPr/>
        </p:nvGrpSpPr>
        <p:grpSpPr>
          <a:xfrm>
            <a:off x="3910037" y="501584"/>
            <a:ext cx="1811189" cy="715581"/>
            <a:chOff x="3017859" y="4283314"/>
            <a:chExt cx="2579765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551C88-8942-4FB9-B027-6BD0FB5AD6DF}"/>
                </a:ext>
              </a:extLst>
            </p:cNvPr>
            <p:cNvSpPr txBox="1"/>
            <p:nvPr/>
          </p:nvSpPr>
          <p:spPr>
            <a:xfrm>
              <a:off x="3021854" y="4560314"/>
              <a:ext cx="2575770" cy="6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9BA9BC-3A1E-4A13-A654-E5F31EA30B2D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30">
            <a:extLst>
              <a:ext uri="{FF2B5EF4-FFF2-40B4-BE49-F238E27FC236}">
                <a16:creationId xmlns:a16="http://schemas.microsoft.com/office/drawing/2014/main" id="{3C177CE1-35E5-4048-9C67-6DA6ECC9DF2D}"/>
              </a:ext>
            </a:extLst>
          </p:cNvPr>
          <p:cNvGrpSpPr/>
          <p:nvPr/>
        </p:nvGrpSpPr>
        <p:grpSpPr>
          <a:xfrm>
            <a:off x="3910037" y="1224469"/>
            <a:ext cx="1811189" cy="715581"/>
            <a:chOff x="3017859" y="4283314"/>
            <a:chExt cx="2579765" cy="95410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0B73822-4432-4DAC-A552-A4DD723FD03A}"/>
                </a:ext>
              </a:extLst>
            </p:cNvPr>
            <p:cNvSpPr txBox="1"/>
            <p:nvPr/>
          </p:nvSpPr>
          <p:spPr>
            <a:xfrm>
              <a:off x="3021854" y="4560314"/>
              <a:ext cx="2575770" cy="6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F2B828-64F9-4B87-956C-5F6D913C1525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33">
            <a:extLst>
              <a:ext uri="{FF2B5EF4-FFF2-40B4-BE49-F238E27FC236}">
                <a16:creationId xmlns:a16="http://schemas.microsoft.com/office/drawing/2014/main" id="{4E3A5ACB-7EC6-45C1-A511-23CE1058E962}"/>
              </a:ext>
            </a:extLst>
          </p:cNvPr>
          <p:cNvGrpSpPr/>
          <p:nvPr/>
        </p:nvGrpSpPr>
        <p:grpSpPr>
          <a:xfrm>
            <a:off x="3910037" y="1947354"/>
            <a:ext cx="1811189" cy="715581"/>
            <a:chOff x="3017859" y="4283314"/>
            <a:chExt cx="2579765" cy="95410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3B03B06-C558-45A5-A4D5-108D641FEF33}"/>
                </a:ext>
              </a:extLst>
            </p:cNvPr>
            <p:cNvSpPr txBox="1"/>
            <p:nvPr/>
          </p:nvSpPr>
          <p:spPr>
            <a:xfrm>
              <a:off x="3021854" y="4560314"/>
              <a:ext cx="2575770" cy="6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FAA003-680D-44E8-99EF-32145ABBDDDD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36">
            <a:extLst>
              <a:ext uri="{FF2B5EF4-FFF2-40B4-BE49-F238E27FC236}">
                <a16:creationId xmlns:a16="http://schemas.microsoft.com/office/drawing/2014/main" id="{2E7B09CD-F2D9-484B-88CB-68D929ED40FE}"/>
              </a:ext>
            </a:extLst>
          </p:cNvPr>
          <p:cNvGrpSpPr/>
          <p:nvPr/>
        </p:nvGrpSpPr>
        <p:grpSpPr>
          <a:xfrm>
            <a:off x="3910037" y="2670240"/>
            <a:ext cx="1811189" cy="715581"/>
            <a:chOff x="3017859" y="4283314"/>
            <a:chExt cx="2579765" cy="95410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C1A051D-C9B6-4208-8F8D-06BD8C12FB27}"/>
                </a:ext>
              </a:extLst>
            </p:cNvPr>
            <p:cNvSpPr txBox="1"/>
            <p:nvPr/>
          </p:nvSpPr>
          <p:spPr>
            <a:xfrm>
              <a:off x="3021854" y="4560314"/>
              <a:ext cx="2575770" cy="6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9CC5C4-2B8C-43A0-9080-94DF0A907D2D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39">
            <a:extLst>
              <a:ext uri="{FF2B5EF4-FFF2-40B4-BE49-F238E27FC236}">
                <a16:creationId xmlns:a16="http://schemas.microsoft.com/office/drawing/2014/main" id="{CB8308BB-0890-475B-A6C3-C803A78504BB}"/>
              </a:ext>
            </a:extLst>
          </p:cNvPr>
          <p:cNvGrpSpPr/>
          <p:nvPr/>
        </p:nvGrpSpPr>
        <p:grpSpPr>
          <a:xfrm>
            <a:off x="3910037" y="3393125"/>
            <a:ext cx="1811189" cy="715581"/>
            <a:chOff x="3017859" y="4283314"/>
            <a:chExt cx="2579765" cy="95410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0CE46EB-5912-4875-BB2A-3EF4D29EFADE}"/>
                </a:ext>
              </a:extLst>
            </p:cNvPr>
            <p:cNvSpPr txBox="1"/>
            <p:nvPr/>
          </p:nvSpPr>
          <p:spPr>
            <a:xfrm>
              <a:off x="3021854" y="4560314"/>
              <a:ext cx="2575770" cy="6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9FA54ED-C2E9-46F2-8464-8651D597BE5E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42">
            <a:extLst>
              <a:ext uri="{FF2B5EF4-FFF2-40B4-BE49-F238E27FC236}">
                <a16:creationId xmlns:a16="http://schemas.microsoft.com/office/drawing/2014/main" id="{7DA44B9D-7A40-40AD-82B4-6AE7B361B590}"/>
              </a:ext>
            </a:extLst>
          </p:cNvPr>
          <p:cNvGrpSpPr/>
          <p:nvPr/>
        </p:nvGrpSpPr>
        <p:grpSpPr>
          <a:xfrm>
            <a:off x="3910037" y="4116009"/>
            <a:ext cx="1811189" cy="715581"/>
            <a:chOff x="3017859" y="4283314"/>
            <a:chExt cx="2579765" cy="95410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B904055-B9BF-4183-ABA2-ECD23C1FE68A}"/>
                </a:ext>
              </a:extLst>
            </p:cNvPr>
            <p:cNvSpPr txBox="1"/>
            <p:nvPr/>
          </p:nvSpPr>
          <p:spPr>
            <a:xfrm>
              <a:off x="3021854" y="4560314"/>
              <a:ext cx="2575770" cy="6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38F4BBC-77EF-4B94-A514-7E05EF5E5AFB}"/>
                </a:ext>
              </a:extLst>
            </p:cNvPr>
            <p:cNvSpPr txBox="1"/>
            <p:nvPr/>
          </p:nvSpPr>
          <p:spPr>
            <a:xfrm>
              <a:off x="3017859" y="4283314"/>
              <a:ext cx="255387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Oval 21">
            <a:extLst>
              <a:ext uri="{FF2B5EF4-FFF2-40B4-BE49-F238E27FC236}">
                <a16:creationId xmlns:a16="http://schemas.microsoft.com/office/drawing/2014/main" id="{9736379B-4878-4F3C-BE41-79C166DFFEC0}"/>
              </a:ext>
            </a:extLst>
          </p:cNvPr>
          <p:cNvSpPr/>
          <p:nvPr/>
        </p:nvSpPr>
        <p:spPr>
          <a:xfrm rot="20700000">
            <a:off x="3522719" y="2162361"/>
            <a:ext cx="309666" cy="285916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6"/>
          </a:p>
        </p:txBody>
      </p:sp>
      <p:sp>
        <p:nvSpPr>
          <p:cNvPr id="33" name="Trapezoid 3">
            <a:extLst>
              <a:ext uri="{FF2B5EF4-FFF2-40B4-BE49-F238E27FC236}">
                <a16:creationId xmlns:a16="http://schemas.microsoft.com/office/drawing/2014/main" id="{5CF75653-52E8-4FFB-95C1-7A0673DCB342}"/>
              </a:ext>
            </a:extLst>
          </p:cNvPr>
          <p:cNvSpPr/>
          <p:nvPr/>
        </p:nvSpPr>
        <p:spPr>
          <a:xfrm>
            <a:off x="3566921" y="4341354"/>
            <a:ext cx="225214" cy="241810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6">
              <a:solidFill>
                <a:schemeClr val="tx1"/>
              </a:solidFill>
            </a:endParaRPr>
          </a:p>
        </p:txBody>
      </p:sp>
      <p:sp>
        <p:nvSpPr>
          <p:cNvPr id="34" name="Down Arrow 1">
            <a:extLst>
              <a:ext uri="{FF2B5EF4-FFF2-40B4-BE49-F238E27FC236}">
                <a16:creationId xmlns:a16="http://schemas.microsoft.com/office/drawing/2014/main" id="{B471106D-B5C2-4143-9B67-23B6DD62037B}"/>
              </a:ext>
            </a:extLst>
          </p:cNvPr>
          <p:cNvSpPr/>
          <p:nvPr/>
        </p:nvSpPr>
        <p:spPr>
          <a:xfrm rot="10800000" flipH="1">
            <a:off x="3549748" y="3597240"/>
            <a:ext cx="257819" cy="305016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6">
              <a:solidFill>
                <a:schemeClr val="tx1"/>
              </a:solidFill>
            </a:endParaRPr>
          </a:p>
        </p:txBody>
      </p:sp>
      <p:sp>
        <p:nvSpPr>
          <p:cNvPr id="35" name="Rectangle 15">
            <a:extLst>
              <a:ext uri="{FF2B5EF4-FFF2-40B4-BE49-F238E27FC236}">
                <a16:creationId xmlns:a16="http://schemas.microsoft.com/office/drawing/2014/main" id="{EC453A11-16D0-4F3D-8205-95390ACCAD42}"/>
              </a:ext>
            </a:extLst>
          </p:cNvPr>
          <p:cNvSpPr/>
          <p:nvPr/>
        </p:nvSpPr>
        <p:spPr>
          <a:xfrm rot="14270044">
            <a:off x="3544104" y="2888890"/>
            <a:ext cx="270770" cy="267737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6"/>
          </a:p>
        </p:txBody>
      </p:sp>
      <p:sp>
        <p:nvSpPr>
          <p:cNvPr id="36" name="Frame 1">
            <a:extLst>
              <a:ext uri="{FF2B5EF4-FFF2-40B4-BE49-F238E27FC236}">
                <a16:creationId xmlns:a16="http://schemas.microsoft.com/office/drawing/2014/main" id="{079EFF8B-48B9-4D6A-B0B8-0F2D5214F722}"/>
              </a:ext>
            </a:extLst>
          </p:cNvPr>
          <p:cNvSpPr/>
          <p:nvPr/>
        </p:nvSpPr>
        <p:spPr>
          <a:xfrm>
            <a:off x="3540104" y="1432375"/>
            <a:ext cx="276120" cy="290890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6">
              <a:solidFill>
                <a:schemeClr val="tx1"/>
              </a:solidFill>
            </a:endParaRPr>
          </a:p>
        </p:txBody>
      </p:sp>
      <p:sp>
        <p:nvSpPr>
          <p:cNvPr id="37" name="Donut 15">
            <a:extLst>
              <a:ext uri="{FF2B5EF4-FFF2-40B4-BE49-F238E27FC236}">
                <a16:creationId xmlns:a16="http://schemas.microsoft.com/office/drawing/2014/main" id="{44511794-A85C-461D-8651-C132449DED14}"/>
              </a:ext>
            </a:extLst>
          </p:cNvPr>
          <p:cNvSpPr/>
          <p:nvPr/>
        </p:nvSpPr>
        <p:spPr>
          <a:xfrm>
            <a:off x="3531685" y="702389"/>
            <a:ext cx="274964" cy="290890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6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C747E7-192D-41A3-B1C7-1C342BE183DF}"/>
              </a:ext>
            </a:extLst>
          </p:cNvPr>
          <p:cNvSpPr txBox="1"/>
          <p:nvPr/>
        </p:nvSpPr>
        <p:spPr>
          <a:xfrm>
            <a:off x="506852" y="502660"/>
            <a:ext cx="2527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Modern Portfolio Designed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7EEFCB-7825-4755-8430-1CB2D624A079}"/>
              </a:ext>
            </a:extLst>
          </p:cNvPr>
          <p:cNvSpPr txBox="1"/>
          <p:nvPr/>
        </p:nvSpPr>
        <p:spPr>
          <a:xfrm>
            <a:off x="506852" y="808237"/>
            <a:ext cx="2527647" cy="10618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100" dirty="0">
                <a:solidFill>
                  <a:schemeClr val="accent3"/>
                </a:solidFill>
                <a:cs typeface="Arial" pitchFamily="34" charset="0"/>
              </a:rPr>
              <a:t>ALLPPT </a:t>
            </a:r>
            <a:r>
              <a:rPr lang="en-GB" altLang="ko-KR" sz="2100" dirty="0">
                <a:cs typeface="Arial" pitchFamily="34" charset="0"/>
              </a:rPr>
              <a:t>Layout</a:t>
            </a:r>
          </a:p>
          <a:p>
            <a:r>
              <a:rPr lang="en-GB" altLang="ko-KR" sz="2100" dirty="0">
                <a:cs typeface="Arial" pitchFamily="34" charset="0"/>
              </a:rPr>
              <a:t>Clean </a:t>
            </a:r>
            <a:r>
              <a:rPr lang="en-GB" altLang="ko-KR" sz="2100" dirty="0">
                <a:solidFill>
                  <a:schemeClr val="accent3"/>
                </a:solidFill>
                <a:cs typeface="Arial" pitchFamily="34" charset="0"/>
              </a:rPr>
              <a:t>Text Slide </a:t>
            </a:r>
            <a:r>
              <a:rPr lang="en-GB" altLang="ko-KR" sz="2100" dirty="0">
                <a:cs typeface="Arial" pitchFamily="34" charset="0"/>
              </a:rPr>
              <a:t>for your Presentation</a:t>
            </a:r>
            <a:endParaRPr lang="ko-KR" altLang="en-US" sz="21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FBA8796-4DD2-401F-B3CF-00D017628A38}"/>
              </a:ext>
            </a:extLst>
          </p:cNvPr>
          <p:cNvGrpSpPr/>
          <p:nvPr/>
        </p:nvGrpSpPr>
        <p:grpSpPr>
          <a:xfrm>
            <a:off x="3797359" y="1864978"/>
            <a:ext cx="1570352" cy="2608136"/>
            <a:chOff x="5063146" y="2486637"/>
            <a:chExt cx="2093802" cy="3477515"/>
          </a:xfrm>
          <a:solidFill>
            <a:schemeClr val="accent4"/>
          </a:solidFill>
        </p:grpSpPr>
        <p:sp>
          <p:nvSpPr>
            <p:cNvPr id="4" name="Freeform: Shape 12">
              <a:extLst>
                <a:ext uri="{FF2B5EF4-FFF2-40B4-BE49-F238E27FC236}">
                  <a16:creationId xmlns:a16="http://schemas.microsoft.com/office/drawing/2014/main" id="{2F4918DC-69C2-4A6C-B7D0-E95EA732AB6A}"/>
                </a:ext>
              </a:extLst>
            </p:cNvPr>
            <p:cNvSpPr/>
            <p:nvPr/>
          </p:nvSpPr>
          <p:spPr>
            <a:xfrm>
              <a:off x="5570246" y="5095821"/>
              <a:ext cx="1050549" cy="258137"/>
            </a:xfrm>
            <a:custGeom>
              <a:avLst/>
              <a:gdLst>
                <a:gd name="connsiteX0" fmla="*/ 512486 w 977303"/>
                <a:gd name="connsiteY0" fmla="*/ 240135 h 240139"/>
                <a:gd name="connsiteX1" fmla="*/ 64186 w 977303"/>
                <a:gd name="connsiteY1" fmla="*/ 136798 h 240139"/>
                <a:gd name="connsiteX2" fmla="*/ 623 w 977303"/>
                <a:gd name="connsiteY2" fmla="*/ 44118 h 240139"/>
                <a:gd name="connsiteX3" fmla="*/ 52784 w 977303"/>
                <a:gd name="connsiteY3" fmla="*/ 4141 h 240139"/>
                <a:gd name="connsiteX4" fmla="*/ 161380 w 977303"/>
                <a:gd name="connsiteY4" fmla="*/ 54265 h 240139"/>
                <a:gd name="connsiteX5" fmla="*/ 518256 w 977303"/>
                <a:gd name="connsiteY5" fmla="*/ 125599 h 240139"/>
                <a:gd name="connsiteX6" fmla="*/ 876014 w 977303"/>
                <a:gd name="connsiteY6" fmla="*/ 44525 h 240139"/>
                <a:gd name="connsiteX7" fmla="*/ 917518 w 977303"/>
                <a:gd name="connsiteY7" fmla="*/ 26267 h 240139"/>
                <a:gd name="connsiteX8" fmla="*/ 937540 w 977303"/>
                <a:gd name="connsiteY8" fmla="*/ 26811 h 240139"/>
                <a:gd name="connsiteX9" fmla="*/ 948061 w 977303"/>
                <a:gd name="connsiteY9" fmla="*/ 136561 h 240139"/>
                <a:gd name="connsiteX10" fmla="*/ 916296 w 977303"/>
                <a:gd name="connsiteY10" fmla="*/ 154445 h 240139"/>
                <a:gd name="connsiteX11" fmla="*/ 633334 w 977303"/>
                <a:gd name="connsiteY11" fmla="*/ 232397 h 240139"/>
                <a:gd name="connsiteX12" fmla="*/ 512486 w 977303"/>
                <a:gd name="connsiteY12" fmla="*/ 240135 h 24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7303" h="240139">
                  <a:moveTo>
                    <a:pt x="512486" y="240135"/>
                  </a:moveTo>
                  <a:cubicBezTo>
                    <a:pt x="355497" y="238642"/>
                    <a:pt x="206617" y="201006"/>
                    <a:pt x="64186" y="136798"/>
                  </a:cubicBezTo>
                  <a:cubicBezTo>
                    <a:pt x="25533" y="119355"/>
                    <a:pt x="6494" y="84706"/>
                    <a:pt x="623" y="44118"/>
                  </a:cubicBezTo>
                  <a:cubicBezTo>
                    <a:pt x="-4331" y="9910"/>
                    <a:pt x="20917" y="-8857"/>
                    <a:pt x="52784" y="4141"/>
                  </a:cubicBezTo>
                  <a:cubicBezTo>
                    <a:pt x="89706" y="19209"/>
                    <a:pt x="124389" y="39197"/>
                    <a:pt x="161380" y="54265"/>
                  </a:cubicBezTo>
                  <a:cubicBezTo>
                    <a:pt x="275814" y="100860"/>
                    <a:pt x="394014" y="128552"/>
                    <a:pt x="518256" y="125599"/>
                  </a:cubicBezTo>
                  <a:cubicBezTo>
                    <a:pt x="642904" y="122681"/>
                    <a:pt x="761614" y="92919"/>
                    <a:pt x="876014" y="44525"/>
                  </a:cubicBezTo>
                  <a:cubicBezTo>
                    <a:pt x="889927" y="38654"/>
                    <a:pt x="903909" y="32851"/>
                    <a:pt x="917518" y="26267"/>
                  </a:cubicBezTo>
                  <a:cubicBezTo>
                    <a:pt x="924712" y="22772"/>
                    <a:pt x="930380" y="23722"/>
                    <a:pt x="937540" y="26811"/>
                  </a:cubicBezTo>
                  <a:cubicBezTo>
                    <a:pt x="985594" y="47749"/>
                    <a:pt x="991295" y="101505"/>
                    <a:pt x="948061" y="136561"/>
                  </a:cubicBezTo>
                  <a:cubicBezTo>
                    <a:pt x="938558" y="144264"/>
                    <a:pt x="927427" y="149457"/>
                    <a:pt x="916296" y="154445"/>
                  </a:cubicBezTo>
                  <a:cubicBezTo>
                    <a:pt x="825957" y="194898"/>
                    <a:pt x="731478" y="220282"/>
                    <a:pt x="633334" y="232397"/>
                  </a:cubicBezTo>
                  <a:cubicBezTo>
                    <a:pt x="593153" y="237352"/>
                    <a:pt x="552973" y="240271"/>
                    <a:pt x="512486" y="240135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" name="Freeform: Shape 13">
              <a:extLst>
                <a:ext uri="{FF2B5EF4-FFF2-40B4-BE49-F238E27FC236}">
                  <a16:creationId xmlns:a16="http://schemas.microsoft.com/office/drawing/2014/main" id="{7EC6C083-F9B6-42FA-B8DC-85285CDD777D}"/>
                </a:ext>
              </a:extLst>
            </p:cNvPr>
            <p:cNvSpPr/>
            <p:nvPr/>
          </p:nvSpPr>
          <p:spPr>
            <a:xfrm>
              <a:off x="5738092" y="5571797"/>
              <a:ext cx="700011" cy="392355"/>
            </a:xfrm>
            <a:custGeom>
              <a:avLst/>
              <a:gdLst>
                <a:gd name="connsiteX0" fmla="*/ 313313 w 651205"/>
                <a:gd name="connsiteY0" fmla="*/ 365000 h 364999"/>
                <a:gd name="connsiteX1" fmla="*/ 242420 w 651205"/>
                <a:gd name="connsiteY1" fmla="*/ 307478 h 364999"/>
                <a:gd name="connsiteX2" fmla="*/ 216017 w 651205"/>
                <a:gd name="connsiteY2" fmla="*/ 272014 h 364999"/>
                <a:gd name="connsiteX3" fmla="*/ 13993 w 651205"/>
                <a:gd name="connsiteY3" fmla="*/ 50681 h 364999"/>
                <a:gd name="connsiteX4" fmla="*/ 521 w 651205"/>
                <a:gd name="connsiteY4" fmla="*/ 15557 h 364999"/>
                <a:gd name="connsiteX5" fmla="*/ 16640 w 651205"/>
                <a:gd name="connsiteY5" fmla="*/ 1201 h 364999"/>
                <a:gd name="connsiteX6" fmla="*/ 50170 w 651205"/>
                <a:gd name="connsiteY6" fmla="*/ 15523 h 364999"/>
                <a:gd name="connsiteX7" fmla="*/ 355971 w 651205"/>
                <a:gd name="connsiteY7" fmla="*/ 82479 h 364999"/>
                <a:gd name="connsiteX8" fmla="*/ 565155 w 651205"/>
                <a:gd name="connsiteY8" fmla="*/ 35918 h 364999"/>
                <a:gd name="connsiteX9" fmla="*/ 614499 w 651205"/>
                <a:gd name="connsiteY9" fmla="*/ 16982 h 364999"/>
                <a:gd name="connsiteX10" fmla="*/ 645075 w 651205"/>
                <a:gd name="connsiteY10" fmla="*/ 20783 h 364999"/>
                <a:gd name="connsiteX11" fmla="*/ 648639 w 651205"/>
                <a:gd name="connsiteY11" fmla="*/ 49086 h 364999"/>
                <a:gd name="connsiteX12" fmla="*/ 613005 w 651205"/>
                <a:gd name="connsiteY12" fmla="*/ 112445 h 364999"/>
                <a:gd name="connsiteX13" fmla="*/ 399613 w 651205"/>
                <a:gd name="connsiteY13" fmla="*/ 284299 h 364999"/>
                <a:gd name="connsiteX14" fmla="*/ 385394 w 651205"/>
                <a:gd name="connsiteY14" fmla="*/ 300588 h 364999"/>
                <a:gd name="connsiteX15" fmla="*/ 376197 w 651205"/>
                <a:gd name="connsiteY15" fmla="*/ 327975 h 364999"/>
                <a:gd name="connsiteX16" fmla="*/ 313313 w 651205"/>
                <a:gd name="connsiteY16" fmla="*/ 365000 h 36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1205" h="364999">
                  <a:moveTo>
                    <a:pt x="313313" y="365000"/>
                  </a:moveTo>
                  <a:cubicBezTo>
                    <a:pt x="281073" y="364796"/>
                    <a:pt x="248257" y="338496"/>
                    <a:pt x="242420" y="307478"/>
                  </a:cubicBezTo>
                  <a:cubicBezTo>
                    <a:pt x="239128" y="289966"/>
                    <a:pt x="229558" y="280905"/>
                    <a:pt x="216017" y="272014"/>
                  </a:cubicBezTo>
                  <a:cubicBezTo>
                    <a:pt x="129920" y="215476"/>
                    <a:pt x="65305" y="139119"/>
                    <a:pt x="13993" y="50681"/>
                  </a:cubicBezTo>
                  <a:cubicBezTo>
                    <a:pt x="7681" y="39787"/>
                    <a:pt x="2693" y="28079"/>
                    <a:pt x="521" y="15557"/>
                  </a:cubicBezTo>
                  <a:cubicBezTo>
                    <a:pt x="-1787" y="2118"/>
                    <a:pt x="3575" y="-2430"/>
                    <a:pt x="16640" y="1201"/>
                  </a:cubicBezTo>
                  <a:cubicBezTo>
                    <a:pt x="28450" y="4493"/>
                    <a:pt x="39140" y="10432"/>
                    <a:pt x="50170" y="15523"/>
                  </a:cubicBezTo>
                  <a:cubicBezTo>
                    <a:pt x="147194" y="60319"/>
                    <a:pt x="248290" y="86348"/>
                    <a:pt x="355971" y="82479"/>
                  </a:cubicBezTo>
                  <a:cubicBezTo>
                    <a:pt x="428595" y="79866"/>
                    <a:pt x="497588" y="61167"/>
                    <a:pt x="565155" y="35918"/>
                  </a:cubicBezTo>
                  <a:cubicBezTo>
                    <a:pt x="581648" y="29742"/>
                    <a:pt x="598005" y="23192"/>
                    <a:pt x="614499" y="16982"/>
                  </a:cubicBezTo>
                  <a:cubicBezTo>
                    <a:pt x="625256" y="12944"/>
                    <a:pt x="635980" y="11891"/>
                    <a:pt x="645075" y="20783"/>
                  </a:cubicBezTo>
                  <a:cubicBezTo>
                    <a:pt x="653593" y="29097"/>
                    <a:pt x="651659" y="39244"/>
                    <a:pt x="648639" y="49086"/>
                  </a:cubicBezTo>
                  <a:cubicBezTo>
                    <a:pt x="641410" y="72773"/>
                    <a:pt x="628005" y="93203"/>
                    <a:pt x="613005" y="112445"/>
                  </a:cubicBezTo>
                  <a:cubicBezTo>
                    <a:pt x="555381" y="186460"/>
                    <a:pt x="487848" y="248293"/>
                    <a:pt x="399613" y="284299"/>
                  </a:cubicBezTo>
                  <a:cubicBezTo>
                    <a:pt x="391977" y="287421"/>
                    <a:pt x="387396" y="292546"/>
                    <a:pt x="385394" y="300588"/>
                  </a:cubicBezTo>
                  <a:cubicBezTo>
                    <a:pt x="383086" y="309955"/>
                    <a:pt x="380609" y="319287"/>
                    <a:pt x="376197" y="327975"/>
                  </a:cubicBezTo>
                  <a:cubicBezTo>
                    <a:pt x="362351" y="355430"/>
                    <a:pt x="337645" y="363371"/>
                    <a:pt x="313313" y="365000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" name="Freeform: Shape 14">
              <a:extLst>
                <a:ext uri="{FF2B5EF4-FFF2-40B4-BE49-F238E27FC236}">
                  <a16:creationId xmlns:a16="http://schemas.microsoft.com/office/drawing/2014/main" id="{785E4FF2-F791-45DC-9AA3-CD80921A7DA7}"/>
                </a:ext>
              </a:extLst>
            </p:cNvPr>
            <p:cNvSpPr/>
            <p:nvPr/>
          </p:nvSpPr>
          <p:spPr>
            <a:xfrm>
              <a:off x="5601138" y="5316484"/>
              <a:ext cx="979963" cy="259354"/>
            </a:xfrm>
            <a:custGeom>
              <a:avLst/>
              <a:gdLst>
                <a:gd name="connsiteX0" fmla="*/ 480661 w 911638"/>
                <a:gd name="connsiteY0" fmla="*/ 241258 h 241271"/>
                <a:gd name="connsiteX1" fmla="*/ 56489 w 911638"/>
                <a:gd name="connsiteY1" fmla="*/ 137175 h 241271"/>
                <a:gd name="connsiteX2" fmla="*/ 664 w 911638"/>
                <a:gd name="connsiteY2" fmla="*/ 27561 h 241271"/>
                <a:gd name="connsiteX3" fmla="*/ 39046 w 911638"/>
                <a:gd name="connsiteY3" fmla="*/ 1362 h 241271"/>
                <a:gd name="connsiteX4" fmla="*/ 71150 w 911638"/>
                <a:gd name="connsiteY4" fmla="*/ 15615 h 241271"/>
                <a:gd name="connsiteX5" fmla="*/ 372811 w 911638"/>
                <a:gd name="connsiteY5" fmla="*/ 119257 h 241271"/>
                <a:gd name="connsiteX6" fmla="*/ 658691 w 911638"/>
                <a:gd name="connsiteY6" fmla="*/ 100083 h 241271"/>
                <a:gd name="connsiteX7" fmla="*/ 853011 w 911638"/>
                <a:gd name="connsiteY7" fmla="*/ 28036 h 241271"/>
                <a:gd name="connsiteX8" fmla="*/ 875375 w 911638"/>
                <a:gd name="connsiteY8" fmla="*/ 28172 h 241271"/>
                <a:gd name="connsiteX9" fmla="*/ 877174 w 911638"/>
                <a:gd name="connsiteY9" fmla="*/ 140976 h 241271"/>
                <a:gd name="connsiteX10" fmla="*/ 756360 w 911638"/>
                <a:gd name="connsiteY10" fmla="*/ 193612 h 241271"/>
                <a:gd name="connsiteX11" fmla="*/ 557425 w 911638"/>
                <a:gd name="connsiteY11" fmla="*/ 237322 h 241271"/>
                <a:gd name="connsiteX12" fmla="*/ 480661 w 911638"/>
                <a:gd name="connsiteY12" fmla="*/ 241258 h 241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1638" h="241271">
                  <a:moveTo>
                    <a:pt x="480661" y="241258"/>
                  </a:moveTo>
                  <a:cubicBezTo>
                    <a:pt x="331137" y="239799"/>
                    <a:pt x="189995" y="203691"/>
                    <a:pt x="56489" y="137175"/>
                  </a:cubicBezTo>
                  <a:cubicBezTo>
                    <a:pt x="21365" y="119664"/>
                    <a:pt x="-4528" y="66418"/>
                    <a:pt x="664" y="27561"/>
                  </a:cubicBezTo>
                  <a:cubicBezTo>
                    <a:pt x="3514" y="6181"/>
                    <a:pt x="18379" y="-3864"/>
                    <a:pt x="39046" y="1362"/>
                  </a:cubicBezTo>
                  <a:cubicBezTo>
                    <a:pt x="50584" y="4280"/>
                    <a:pt x="60969" y="9812"/>
                    <a:pt x="71150" y="15615"/>
                  </a:cubicBezTo>
                  <a:cubicBezTo>
                    <a:pt x="165154" y="69269"/>
                    <a:pt x="265436" y="104393"/>
                    <a:pt x="372811" y="119257"/>
                  </a:cubicBezTo>
                  <a:cubicBezTo>
                    <a:pt x="469496" y="132662"/>
                    <a:pt x="564382" y="124008"/>
                    <a:pt x="658691" y="100083"/>
                  </a:cubicBezTo>
                  <a:cubicBezTo>
                    <a:pt x="726157" y="82945"/>
                    <a:pt x="790670" y="58545"/>
                    <a:pt x="853011" y="28036"/>
                  </a:cubicBezTo>
                  <a:cubicBezTo>
                    <a:pt x="861258" y="23997"/>
                    <a:pt x="867672" y="24235"/>
                    <a:pt x="875375" y="28172"/>
                  </a:cubicBezTo>
                  <a:cubicBezTo>
                    <a:pt x="922649" y="52300"/>
                    <a:pt x="924176" y="111112"/>
                    <a:pt x="877174" y="140976"/>
                  </a:cubicBezTo>
                  <a:cubicBezTo>
                    <a:pt x="839810" y="164732"/>
                    <a:pt x="798815" y="181225"/>
                    <a:pt x="756360" y="193612"/>
                  </a:cubicBezTo>
                  <a:cubicBezTo>
                    <a:pt x="691066" y="212650"/>
                    <a:pt x="624992" y="228634"/>
                    <a:pt x="557425" y="237322"/>
                  </a:cubicBezTo>
                  <a:cubicBezTo>
                    <a:pt x="532006" y="240546"/>
                    <a:pt x="506350" y="241394"/>
                    <a:pt x="480661" y="241258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" name="Freeform: Shape 15">
              <a:extLst>
                <a:ext uri="{FF2B5EF4-FFF2-40B4-BE49-F238E27FC236}">
                  <a16:creationId xmlns:a16="http://schemas.microsoft.com/office/drawing/2014/main" id="{CF73ED39-9DA5-402A-94F4-181C0EE3258D}"/>
                </a:ext>
              </a:extLst>
            </p:cNvPr>
            <p:cNvSpPr/>
            <p:nvPr/>
          </p:nvSpPr>
          <p:spPr>
            <a:xfrm>
              <a:off x="5063146" y="2486637"/>
              <a:ext cx="2093802" cy="2632684"/>
            </a:xfrm>
            <a:custGeom>
              <a:avLst/>
              <a:gdLst>
                <a:gd name="connsiteX0" fmla="*/ 1946566 w 1947818"/>
                <a:gd name="connsiteY0" fmla="*/ 865173 h 2449128"/>
                <a:gd name="connsiteX1" fmla="*/ 1798976 w 1947818"/>
                <a:gd name="connsiteY1" fmla="*/ 420776 h 2449128"/>
                <a:gd name="connsiteX2" fmla="*/ 1297056 w 1947818"/>
                <a:gd name="connsiteY2" fmla="*/ 45846 h 2449128"/>
                <a:gd name="connsiteX3" fmla="*/ 318262 w 1947818"/>
                <a:gd name="connsiteY3" fmla="*/ 239895 h 2449128"/>
                <a:gd name="connsiteX4" fmla="*/ 14870 w 1947818"/>
                <a:gd name="connsiteY4" fmla="*/ 742290 h 2449128"/>
                <a:gd name="connsiteX5" fmla="*/ 24644 w 1947818"/>
                <a:gd name="connsiteY5" fmla="*/ 1114403 h 2449128"/>
                <a:gd name="connsiteX6" fmla="*/ 364212 w 1947818"/>
                <a:gd name="connsiteY6" fmla="*/ 1833040 h 2449128"/>
                <a:gd name="connsiteX7" fmla="*/ 453770 w 1947818"/>
                <a:gd name="connsiteY7" fmla="*/ 2016093 h 2449128"/>
                <a:gd name="connsiteX8" fmla="*/ 471994 w 1947818"/>
                <a:gd name="connsiteY8" fmla="*/ 2254565 h 2449128"/>
                <a:gd name="connsiteX9" fmla="*/ 481802 w 1947818"/>
                <a:gd name="connsiteY9" fmla="*/ 2284022 h 2449128"/>
                <a:gd name="connsiteX10" fmla="*/ 742705 w 1947818"/>
                <a:gd name="connsiteY10" fmla="*/ 2420005 h 2449128"/>
                <a:gd name="connsiteX11" fmla="*/ 1050305 w 1947818"/>
                <a:gd name="connsiteY11" fmla="*/ 2446814 h 2449128"/>
                <a:gd name="connsiteX12" fmla="*/ 1265835 w 1947818"/>
                <a:gd name="connsiteY12" fmla="*/ 2404564 h 2449128"/>
                <a:gd name="connsiteX13" fmla="*/ 1414952 w 1947818"/>
                <a:gd name="connsiteY13" fmla="*/ 2304451 h 2449128"/>
                <a:gd name="connsiteX14" fmla="*/ 1420178 w 1947818"/>
                <a:gd name="connsiteY14" fmla="*/ 2289112 h 2449128"/>
                <a:gd name="connsiteX15" fmla="*/ 1429103 w 1947818"/>
                <a:gd name="connsiteY15" fmla="*/ 2045957 h 2449128"/>
                <a:gd name="connsiteX16" fmla="*/ 1519645 w 1947818"/>
                <a:gd name="connsiteY16" fmla="*/ 1856490 h 2449128"/>
                <a:gd name="connsiteX17" fmla="*/ 1681047 w 1947818"/>
                <a:gd name="connsiteY17" fmla="*/ 1600610 h 2449128"/>
                <a:gd name="connsiteX18" fmla="*/ 1912731 w 1947818"/>
                <a:gd name="connsiteY18" fmla="*/ 1158215 h 2449128"/>
                <a:gd name="connsiteX19" fmla="*/ 1946566 w 1947818"/>
                <a:gd name="connsiteY19" fmla="*/ 865173 h 2449128"/>
                <a:gd name="connsiteX20" fmla="*/ 1724214 w 1947818"/>
                <a:gd name="connsiteY20" fmla="*/ 1291822 h 2449128"/>
                <a:gd name="connsiteX21" fmla="*/ 1612292 w 1947818"/>
                <a:gd name="connsiteY21" fmla="*/ 1474298 h 2449128"/>
                <a:gd name="connsiteX22" fmla="*/ 1402802 w 1947818"/>
                <a:gd name="connsiteY22" fmla="*/ 1817939 h 2449128"/>
                <a:gd name="connsiteX23" fmla="*/ 1297090 w 1947818"/>
                <a:gd name="connsiteY23" fmla="*/ 2110912 h 2449128"/>
                <a:gd name="connsiteX24" fmla="*/ 1292034 w 1947818"/>
                <a:gd name="connsiteY24" fmla="*/ 2163615 h 2449128"/>
                <a:gd name="connsiteX25" fmla="*/ 1282667 w 1947818"/>
                <a:gd name="connsiteY25" fmla="*/ 2176104 h 2449128"/>
                <a:gd name="connsiteX26" fmla="*/ 1107352 w 1947818"/>
                <a:gd name="connsiteY26" fmla="*/ 2226635 h 2449128"/>
                <a:gd name="connsiteX27" fmla="*/ 1095406 w 1947818"/>
                <a:gd name="connsiteY27" fmla="*/ 2227110 h 2449128"/>
                <a:gd name="connsiteX28" fmla="*/ 1097341 w 1947818"/>
                <a:gd name="connsiteY28" fmla="*/ 2215538 h 2449128"/>
                <a:gd name="connsiteX29" fmla="*/ 1353153 w 1947818"/>
                <a:gd name="connsiteY29" fmla="*/ 1465712 h 2449128"/>
                <a:gd name="connsiteX30" fmla="*/ 1356377 w 1947818"/>
                <a:gd name="connsiteY30" fmla="*/ 1454955 h 2449128"/>
                <a:gd name="connsiteX31" fmla="*/ 1375450 w 1947818"/>
                <a:gd name="connsiteY31" fmla="*/ 1432523 h 2449128"/>
                <a:gd name="connsiteX32" fmla="*/ 1627054 w 1947818"/>
                <a:gd name="connsiteY32" fmla="*/ 1374661 h 2449128"/>
                <a:gd name="connsiteX33" fmla="*/ 1650844 w 1947818"/>
                <a:gd name="connsiteY33" fmla="*/ 1372421 h 2449128"/>
                <a:gd name="connsiteX34" fmla="*/ 1664045 w 1947818"/>
                <a:gd name="connsiteY34" fmla="*/ 1357387 h 2449128"/>
                <a:gd name="connsiteX35" fmla="*/ 1658717 w 1947818"/>
                <a:gd name="connsiteY35" fmla="*/ 1141654 h 2449128"/>
                <a:gd name="connsiteX36" fmla="*/ 1646228 w 1947818"/>
                <a:gd name="connsiteY36" fmla="*/ 609259 h 2449128"/>
                <a:gd name="connsiteX37" fmla="*/ 1625290 w 1947818"/>
                <a:gd name="connsiteY37" fmla="*/ 590831 h 2449128"/>
                <a:gd name="connsiteX38" fmla="*/ 1607710 w 1947818"/>
                <a:gd name="connsiteY38" fmla="*/ 592291 h 2449128"/>
                <a:gd name="connsiteX39" fmla="*/ 1592168 w 1947818"/>
                <a:gd name="connsiteY39" fmla="*/ 609564 h 2449128"/>
                <a:gd name="connsiteX40" fmla="*/ 1609102 w 1947818"/>
                <a:gd name="connsiteY40" fmla="*/ 1319820 h 2449128"/>
                <a:gd name="connsiteX41" fmla="*/ 1591014 w 1947818"/>
                <a:gd name="connsiteY41" fmla="*/ 1339062 h 2449128"/>
                <a:gd name="connsiteX42" fmla="*/ 1399850 w 1947818"/>
                <a:gd name="connsiteY42" fmla="*/ 1370181 h 2449128"/>
                <a:gd name="connsiteX43" fmla="*/ 1184116 w 1947818"/>
                <a:gd name="connsiteY43" fmla="*/ 1466289 h 2449128"/>
                <a:gd name="connsiteX44" fmla="*/ 1134874 w 1947818"/>
                <a:gd name="connsiteY44" fmla="*/ 1524626 h 2449128"/>
                <a:gd name="connsiteX45" fmla="*/ 1305031 w 1947818"/>
                <a:gd name="connsiteY45" fmla="*/ 1460792 h 2449128"/>
                <a:gd name="connsiteX46" fmla="*/ 1293934 w 1947818"/>
                <a:gd name="connsiteY46" fmla="*/ 1493744 h 2449128"/>
                <a:gd name="connsiteX47" fmla="*/ 1044467 w 1947818"/>
                <a:gd name="connsiteY47" fmla="*/ 2225753 h 2449128"/>
                <a:gd name="connsiteX48" fmla="*/ 1028144 w 1947818"/>
                <a:gd name="connsiteY48" fmla="*/ 2238886 h 2449128"/>
                <a:gd name="connsiteX49" fmla="*/ 912387 w 1947818"/>
                <a:gd name="connsiteY49" fmla="*/ 2236985 h 2449128"/>
                <a:gd name="connsiteX50" fmla="*/ 895792 w 1947818"/>
                <a:gd name="connsiteY50" fmla="*/ 2223547 h 2449128"/>
                <a:gd name="connsiteX51" fmla="*/ 685692 w 1947818"/>
                <a:gd name="connsiteY51" fmla="*/ 1652600 h 2449128"/>
                <a:gd name="connsiteX52" fmla="*/ 619176 w 1947818"/>
                <a:gd name="connsiteY52" fmla="*/ 1471719 h 2449128"/>
                <a:gd name="connsiteX53" fmla="*/ 615579 w 1947818"/>
                <a:gd name="connsiteY53" fmla="*/ 1460927 h 2449128"/>
                <a:gd name="connsiteX54" fmla="*/ 833892 w 1947818"/>
                <a:gd name="connsiteY54" fmla="*/ 1531821 h 2449128"/>
                <a:gd name="connsiteX55" fmla="*/ 773417 w 1947818"/>
                <a:gd name="connsiteY55" fmla="*/ 1470565 h 2449128"/>
                <a:gd name="connsiteX56" fmla="*/ 622366 w 1947818"/>
                <a:gd name="connsiteY56" fmla="*/ 1407817 h 2449128"/>
                <a:gd name="connsiteX57" fmla="*/ 440026 w 1947818"/>
                <a:gd name="connsiteY57" fmla="*/ 1372489 h 2449128"/>
                <a:gd name="connsiteX58" fmla="*/ 359529 w 1947818"/>
                <a:gd name="connsiteY58" fmla="*/ 1367534 h 2449128"/>
                <a:gd name="connsiteX59" fmla="*/ 350298 w 1947818"/>
                <a:gd name="connsiteY59" fmla="*/ 1356437 h 2449128"/>
                <a:gd name="connsiteX60" fmla="*/ 344970 w 1947818"/>
                <a:gd name="connsiteY60" fmla="*/ 1123056 h 2449128"/>
                <a:gd name="connsiteX61" fmla="*/ 333635 w 1947818"/>
                <a:gd name="connsiteY61" fmla="*/ 636103 h 2449128"/>
                <a:gd name="connsiteX62" fmla="*/ 319008 w 1947818"/>
                <a:gd name="connsiteY62" fmla="*/ 622494 h 2449128"/>
                <a:gd name="connsiteX63" fmla="*/ 290027 w 1947818"/>
                <a:gd name="connsiteY63" fmla="*/ 622019 h 2449128"/>
                <a:gd name="connsiteX64" fmla="*/ 279710 w 1947818"/>
                <a:gd name="connsiteY64" fmla="*/ 632845 h 2449128"/>
                <a:gd name="connsiteX65" fmla="*/ 282900 w 1947818"/>
                <a:gd name="connsiteY65" fmla="*/ 765299 h 2449128"/>
                <a:gd name="connsiteX66" fmla="*/ 292368 w 1947818"/>
                <a:gd name="connsiteY66" fmla="*/ 1162694 h 2449128"/>
                <a:gd name="connsiteX67" fmla="*/ 297425 w 1947818"/>
                <a:gd name="connsiteY67" fmla="*/ 1391052 h 2449128"/>
                <a:gd name="connsiteX68" fmla="*/ 311509 w 1947818"/>
                <a:gd name="connsiteY68" fmla="*/ 1404491 h 2449128"/>
                <a:gd name="connsiteX69" fmla="*/ 493204 w 1947818"/>
                <a:gd name="connsiteY69" fmla="*/ 1422443 h 2449128"/>
                <a:gd name="connsiteX70" fmla="*/ 498193 w 1947818"/>
                <a:gd name="connsiteY70" fmla="*/ 1423258 h 2449128"/>
                <a:gd name="connsiteX71" fmla="*/ 553407 w 1947818"/>
                <a:gd name="connsiteY71" fmla="*/ 1439344 h 2449128"/>
                <a:gd name="connsiteX72" fmla="*/ 575941 w 1947818"/>
                <a:gd name="connsiteY72" fmla="*/ 1490520 h 2449128"/>
                <a:gd name="connsiteX73" fmla="*/ 840951 w 1947818"/>
                <a:gd name="connsiteY73" fmla="*/ 2209090 h 2449128"/>
                <a:gd name="connsiteX74" fmla="*/ 843123 w 1947818"/>
                <a:gd name="connsiteY74" fmla="*/ 2214995 h 2449128"/>
                <a:gd name="connsiteX75" fmla="*/ 836777 w 1947818"/>
                <a:gd name="connsiteY75" fmla="*/ 2222121 h 2449128"/>
                <a:gd name="connsiteX76" fmla="*/ 773858 w 1947818"/>
                <a:gd name="connsiteY76" fmla="*/ 2204067 h 2449128"/>
                <a:gd name="connsiteX77" fmla="*/ 602785 w 1947818"/>
                <a:gd name="connsiteY77" fmla="*/ 2140403 h 2449128"/>
                <a:gd name="connsiteX78" fmla="*/ 592808 w 1947818"/>
                <a:gd name="connsiteY78" fmla="*/ 2126285 h 2449128"/>
                <a:gd name="connsiteX79" fmla="*/ 548453 w 1947818"/>
                <a:gd name="connsiteY79" fmla="*/ 1946829 h 2449128"/>
                <a:gd name="connsiteX80" fmla="*/ 487265 w 1947818"/>
                <a:gd name="connsiteY80" fmla="*/ 1814307 h 2449128"/>
                <a:gd name="connsiteX81" fmla="*/ 255174 w 1947818"/>
                <a:gd name="connsiteY81" fmla="*/ 1393021 h 2449128"/>
                <a:gd name="connsiteX82" fmla="*/ 118376 w 1947818"/>
                <a:gd name="connsiteY82" fmla="*/ 922967 h 2449128"/>
                <a:gd name="connsiteX83" fmla="*/ 287414 w 1947818"/>
                <a:gd name="connsiteY83" fmla="*/ 446262 h 2449128"/>
                <a:gd name="connsiteX84" fmla="*/ 426146 w 1947818"/>
                <a:gd name="connsiteY84" fmla="*/ 307225 h 2449128"/>
                <a:gd name="connsiteX85" fmla="*/ 594640 w 1947818"/>
                <a:gd name="connsiteY85" fmla="*/ 203922 h 2449128"/>
                <a:gd name="connsiteX86" fmla="*/ 1528639 w 1947818"/>
                <a:gd name="connsiteY86" fmla="*/ 315302 h 2449128"/>
                <a:gd name="connsiteX87" fmla="*/ 1792902 w 1947818"/>
                <a:gd name="connsiteY87" fmla="*/ 1134764 h 2449128"/>
                <a:gd name="connsiteX88" fmla="*/ 1724214 w 1947818"/>
                <a:gd name="connsiteY88" fmla="*/ 1291822 h 244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947818" h="2449128">
                  <a:moveTo>
                    <a:pt x="1946566" y="865173"/>
                  </a:moveTo>
                  <a:cubicBezTo>
                    <a:pt x="1938251" y="707946"/>
                    <a:pt x="1888127" y="553501"/>
                    <a:pt x="1798976" y="420776"/>
                  </a:cubicBezTo>
                  <a:cubicBezTo>
                    <a:pt x="1682133" y="246818"/>
                    <a:pt x="1496704" y="109002"/>
                    <a:pt x="1297056" y="45846"/>
                  </a:cubicBezTo>
                  <a:cubicBezTo>
                    <a:pt x="965260" y="-59085"/>
                    <a:pt x="585885" y="20462"/>
                    <a:pt x="318262" y="239895"/>
                  </a:cubicBezTo>
                  <a:cubicBezTo>
                    <a:pt x="165073" y="365528"/>
                    <a:pt x="53931" y="546884"/>
                    <a:pt x="14870" y="742290"/>
                  </a:cubicBezTo>
                  <a:cubicBezTo>
                    <a:pt x="-9632" y="864936"/>
                    <a:pt x="-2098" y="992808"/>
                    <a:pt x="24644" y="1114403"/>
                  </a:cubicBezTo>
                  <a:cubicBezTo>
                    <a:pt x="82472" y="1377478"/>
                    <a:pt x="225378" y="1606311"/>
                    <a:pt x="364212" y="1833040"/>
                  </a:cubicBezTo>
                  <a:cubicBezTo>
                    <a:pt x="399947" y="1891377"/>
                    <a:pt x="429030" y="1952598"/>
                    <a:pt x="453770" y="2016093"/>
                  </a:cubicBezTo>
                  <a:cubicBezTo>
                    <a:pt x="484041" y="2093672"/>
                    <a:pt x="484652" y="2173728"/>
                    <a:pt x="471994" y="2254565"/>
                  </a:cubicBezTo>
                  <a:cubicBezTo>
                    <a:pt x="470026" y="2267121"/>
                    <a:pt x="472333" y="2275266"/>
                    <a:pt x="481802" y="2284022"/>
                  </a:cubicBezTo>
                  <a:cubicBezTo>
                    <a:pt x="556496" y="2353116"/>
                    <a:pt x="645036" y="2395401"/>
                    <a:pt x="742705" y="2420005"/>
                  </a:cubicBezTo>
                  <a:cubicBezTo>
                    <a:pt x="843768" y="2445457"/>
                    <a:pt x="946425" y="2453670"/>
                    <a:pt x="1050305" y="2446814"/>
                  </a:cubicBezTo>
                  <a:cubicBezTo>
                    <a:pt x="1123913" y="2441962"/>
                    <a:pt x="1196401" y="2430932"/>
                    <a:pt x="1265835" y="2404564"/>
                  </a:cubicBezTo>
                  <a:cubicBezTo>
                    <a:pt x="1323255" y="2382742"/>
                    <a:pt x="1374431" y="2351487"/>
                    <a:pt x="1414952" y="2304451"/>
                  </a:cubicBezTo>
                  <a:cubicBezTo>
                    <a:pt x="1418718" y="2300073"/>
                    <a:pt x="1422316" y="2296442"/>
                    <a:pt x="1420178" y="2289112"/>
                  </a:cubicBezTo>
                  <a:cubicBezTo>
                    <a:pt x="1396253" y="2207121"/>
                    <a:pt x="1404126" y="2126319"/>
                    <a:pt x="1429103" y="2045957"/>
                  </a:cubicBezTo>
                  <a:cubicBezTo>
                    <a:pt x="1450110" y="1978356"/>
                    <a:pt x="1484385" y="1917101"/>
                    <a:pt x="1519645" y="1856490"/>
                  </a:cubicBezTo>
                  <a:cubicBezTo>
                    <a:pt x="1570380" y="1769274"/>
                    <a:pt x="1628547" y="1686706"/>
                    <a:pt x="1681047" y="1600610"/>
                  </a:cubicBezTo>
                  <a:cubicBezTo>
                    <a:pt x="1767653" y="1458552"/>
                    <a:pt x="1865458" y="1319650"/>
                    <a:pt x="1912731" y="1158215"/>
                  </a:cubicBezTo>
                  <a:cubicBezTo>
                    <a:pt x="1940695" y="1062514"/>
                    <a:pt x="1951792" y="963284"/>
                    <a:pt x="1946566" y="865173"/>
                  </a:cubicBezTo>
                  <a:close/>
                  <a:moveTo>
                    <a:pt x="1724214" y="1291822"/>
                  </a:moveTo>
                  <a:cubicBezTo>
                    <a:pt x="1689938" y="1354401"/>
                    <a:pt x="1650335" y="1414401"/>
                    <a:pt x="1612292" y="1474298"/>
                  </a:cubicBezTo>
                  <a:cubicBezTo>
                    <a:pt x="1540381" y="1587544"/>
                    <a:pt x="1472474" y="1703301"/>
                    <a:pt x="1402802" y="1817939"/>
                  </a:cubicBezTo>
                  <a:cubicBezTo>
                    <a:pt x="1347724" y="1908583"/>
                    <a:pt x="1311615" y="2005811"/>
                    <a:pt x="1297090" y="2110912"/>
                  </a:cubicBezTo>
                  <a:cubicBezTo>
                    <a:pt x="1294681" y="2128389"/>
                    <a:pt x="1293255" y="2146002"/>
                    <a:pt x="1292034" y="2163615"/>
                  </a:cubicBezTo>
                  <a:cubicBezTo>
                    <a:pt x="1291559" y="2170402"/>
                    <a:pt x="1289523" y="2173830"/>
                    <a:pt x="1282667" y="2176104"/>
                  </a:cubicBezTo>
                  <a:cubicBezTo>
                    <a:pt x="1224840" y="2195108"/>
                    <a:pt x="1167012" y="2214011"/>
                    <a:pt x="1107352" y="2226635"/>
                  </a:cubicBezTo>
                  <a:cubicBezTo>
                    <a:pt x="1103347" y="2227483"/>
                    <a:pt x="1098460" y="2230266"/>
                    <a:pt x="1095406" y="2227110"/>
                  </a:cubicBezTo>
                  <a:cubicBezTo>
                    <a:pt x="1092080" y="2223682"/>
                    <a:pt x="1096085" y="2219237"/>
                    <a:pt x="1097341" y="2215538"/>
                  </a:cubicBezTo>
                  <a:cubicBezTo>
                    <a:pt x="1182521" y="1965562"/>
                    <a:pt x="1267837" y="1715654"/>
                    <a:pt x="1353153" y="1465712"/>
                  </a:cubicBezTo>
                  <a:cubicBezTo>
                    <a:pt x="1354375" y="1462149"/>
                    <a:pt x="1356852" y="1458314"/>
                    <a:pt x="1356377" y="1454955"/>
                  </a:cubicBezTo>
                  <a:cubicBezTo>
                    <a:pt x="1354205" y="1439785"/>
                    <a:pt x="1365201" y="1437342"/>
                    <a:pt x="1375450" y="1432523"/>
                  </a:cubicBezTo>
                  <a:cubicBezTo>
                    <a:pt x="1455166" y="1394887"/>
                    <a:pt x="1540991" y="1384333"/>
                    <a:pt x="1627054" y="1374661"/>
                  </a:cubicBezTo>
                  <a:cubicBezTo>
                    <a:pt x="1634995" y="1373779"/>
                    <a:pt x="1643004" y="1371980"/>
                    <a:pt x="1650844" y="1372421"/>
                  </a:cubicBezTo>
                  <a:cubicBezTo>
                    <a:pt x="1662687" y="1373100"/>
                    <a:pt x="1664350" y="1367772"/>
                    <a:pt x="1664045" y="1357387"/>
                  </a:cubicBezTo>
                  <a:cubicBezTo>
                    <a:pt x="1661941" y="1285476"/>
                    <a:pt x="1660414" y="1213565"/>
                    <a:pt x="1658717" y="1141654"/>
                  </a:cubicBezTo>
                  <a:cubicBezTo>
                    <a:pt x="1654543" y="964200"/>
                    <a:pt x="1650369" y="786746"/>
                    <a:pt x="1646228" y="609259"/>
                  </a:cubicBezTo>
                  <a:cubicBezTo>
                    <a:pt x="1645753" y="588626"/>
                    <a:pt x="1645787" y="588660"/>
                    <a:pt x="1625290" y="590831"/>
                  </a:cubicBezTo>
                  <a:cubicBezTo>
                    <a:pt x="1619453" y="591442"/>
                    <a:pt x="1613581" y="591951"/>
                    <a:pt x="1607710" y="592291"/>
                  </a:cubicBezTo>
                  <a:cubicBezTo>
                    <a:pt x="1591591" y="593173"/>
                    <a:pt x="1591760" y="593105"/>
                    <a:pt x="1592168" y="609564"/>
                  </a:cubicBezTo>
                  <a:cubicBezTo>
                    <a:pt x="1597869" y="846305"/>
                    <a:pt x="1603502" y="1083045"/>
                    <a:pt x="1609102" y="1319820"/>
                  </a:cubicBezTo>
                  <a:cubicBezTo>
                    <a:pt x="1609509" y="1337501"/>
                    <a:pt x="1609305" y="1337331"/>
                    <a:pt x="1591014" y="1339062"/>
                  </a:cubicBezTo>
                  <a:cubicBezTo>
                    <a:pt x="1526602" y="1345170"/>
                    <a:pt x="1461852" y="1351143"/>
                    <a:pt x="1399850" y="1370181"/>
                  </a:cubicBezTo>
                  <a:cubicBezTo>
                    <a:pt x="1324273" y="1393394"/>
                    <a:pt x="1252328" y="1425905"/>
                    <a:pt x="1184116" y="1466289"/>
                  </a:cubicBezTo>
                  <a:cubicBezTo>
                    <a:pt x="1161141" y="1479864"/>
                    <a:pt x="1149569" y="1503042"/>
                    <a:pt x="1134874" y="1524626"/>
                  </a:cubicBezTo>
                  <a:cubicBezTo>
                    <a:pt x="1190734" y="1503687"/>
                    <a:pt x="1246627" y="1482715"/>
                    <a:pt x="1305031" y="1460792"/>
                  </a:cubicBezTo>
                  <a:cubicBezTo>
                    <a:pt x="1300789" y="1473416"/>
                    <a:pt x="1297430" y="1483597"/>
                    <a:pt x="1293934" y="1493744"/>
                  </a:cubicBezTo>
                  <a:cubicBezTo>
                    <a:pt x="1210722" y="1737713"/>
                    <a:pt x="1127408" y="1981682"/>
                    <a:pt x="1044467" y="2225753"/>
                  </a:cubicBezTo>
                  <a:cubicBezTo>
                    <a:pt x="1041447" y="2234610"/>
                    <a:pt x="1037680" y="2238004"/>
                    <a:pt x="1028144" y="2238886"/>
                  </a:cubicBezTo>
                  <a:cubicBezTo>
                    <a:pt x="989457" y="2242381"/>
                    <a:pt x="950939" y="2241431"/>
                    <a:pt x="912387" y="2236985"/>
                  </a:cubicBezTo>
                  <a:cubicBezTo>
                    <a:pt x="903292" y="2235933"/>
                    <a:pt x="898982" y="2232302"/>
                    <a:pt x="895792" y="2223547"/>
                  </a:cubicBezTo>
                  <a:cubicBezTo>
                    <a:pt x="825985" y="2033163"/>
                    <a:pt x="755770" y="1842882"/>
                    <a:pt x="685692" y="1652600"/>
                  </a:cubicBezTo>
                  <a:cubicBezTo>
                    <a:pt x="663497" y="1592329"/>
                    <a:pt x="641337" y="1532024"/>
                    <a:pt x="619176" y="1471719"/>
                  </a:cubicBezTo>
                  <a:cubicBezTo>
                    <a:pt x="618056" y="1468665"/>
                    <a:pt x="617140" y="1465543"/>
                    <a:pt x="615579" y="1460927"/>
                  </a:cubicBezTo>
                  <a:cubicBezTo>
                    <a:pt x="689255" y="1484853"/>
                    <a:pt x="761573" y="1508337"/>
                    <a:pt x="833892" y="1531821"/>
                  </a:cubicBezTo>
                  <a:cubicBezTo>
                    <a:pt x="816856" y="1507556"/>
                    <a:pt x="800397" y="1484411"/>
                    <a:pt x="773417" y="1470565"/>
                  </a:cubicBezTo>
                  <a:cubicBezTo>
                    <a:pt x="724651" y="1445588"/>
                    <a:pt x="673169" y="1427636"/>
                    <a:pt x="622366" y="1407817"/>
                  </a:cubicBezTo>
                  <a:cubicBezTo>
                    <a:pt x="563656" y="1384910"/>
                    <a:pt x="501994" y="1377987"/>
                    <a:pt x="440026" y="1372489"/>
                  </a:cubicBezTo>
                  <a:cubicBezTo>
                    <a:pt x="413250" y="1370114"/>
                    <a:pt x="386372" y="1368586"/>
                    <a:pt x="359529" y="1367534"/>
                  </a:cubicBezTo>
                  <a:cubicBezTo>
                    <a:pt x="350875" y="1367195"/>
                    <a:pt x="350468" y="1362987"/>
                    <a:pt x="350298" y="1356437"/>
                  </a:cubicBezTo>
                  <a:cubicBezTo>
                    <a:pt x="348601" y="1278655"/>
                    <a:pt x="346802" y="1200839"/>
                    <a:pt x="344970" y="1123056"/>
                  </a:cubicBezTo>
                  <a:cubicBezTo>
                    <a:pt x="341135" y="960738"/>
                    <a:pt x="337097" y="798421"/>
                    <a:pt x="333635" y="636103"/>
                  </a:cubicBezTo>
                  <a:cubicBezTo>
                    <a:pt x="333398" y="624564"/>
                    <a:pt x="329529" y="621714"/>
                    <a:pt x="319008" y="622494"/>
                  </a:cubicBezTo>
                  <a:cubicBezTo>
                    <a:pt x="309404" y="623207"/>
                    <a:pt x="299631" y="622867"/>
                    <a:pt x="290027" y="622019"/>
                  </a:cubicBezTo>
                  <a:cubicBezTo>
                    <a:pt x="281305" y="621272"/>
                    <a:pt x="279473" y="624870"/>
                    <a:pt x="279710" y="632845"/>
                  </a:cubicBezTo>
                  <a:cubicBezTo>
                    <a:pt x="281000" y="676996"/>
                    <a:pt x="281848" y="721147"/>
                    <a:pt x="282900" y="765299"/>
                  </a:cubicBezTo>
                  <a:cubicBezTo>
                    <a:pt x="286056" y="897752"/>
                    <a:pt x="289212" y="1030206"/>
                    <a:pt x="292368" y="1162694"/>
                  </a:cubicBezTo>
                  <a:cubicBezTo>
                    <a:pt x="294167" y="1238814"/>
                    <a:pt x="296135" y="1314933"/>
                    <a:pt x="297425" y="1391052"/>
                  </a:cubicBezTo>
                  <a:cubicBezTo>
                    <a:pt x="297595" y="1402014"/>
                    <a:pt x="301871" y="1404220"/>
                    <a:pt x="311509" y="1404491"/>
                  </a:cubicBezTo>
                  <a:cubicBezTo>
                    <a:pt x="372458" y="1406256"/>
                    <a:pt x="433103" y="1411686"/>
                    <a:pt x="493204" y="1422443"/>
                  </a:cubicBezTo>
                  <a:cubicBezTo>
                    <a:pt x="494867" y="1422749"/>
                    <a:pt x="496530" y="1422885"/>
                    <a:pt x="498193" y="1423258"/>
                  </a:cubicBezTo>
                  <a:cubicBezTo>
                    <a:pt x="517061" y="1427364"/>
                    <a:pt x="538000" y="1428586"/>
                    <a:pt x="553407" y="1439344"/>
                  </a:cubicBezTo>
                  <a:cubicBezTo>
                    <a:pt x="569256" y="1450373"/>
                    <a:pt x="569425" y="1472941"/>
                    <a:pt x="575941" y="1490520"/>
                  </a:cubicBezTo>
                  <a:cubicBezTo>
                    <a:pt x="664583" y="1729907"/>
                    <a:pt x="752716" y="1969532"/>
                    <a:pt x="840951" y="2209090"/>
                  </a:cubicBezTo>
                  <a:cubicBezTo>
                    <a:pt x="841663" y="2211058"/>
                    <a:pt x="842240" y="2213094"/>
                    <a:pt x="843123" y="2214995"/>
                  </a:cubicBezTo>
                  <a:cubicBezTo>
                    <a:pt x="846584" y="2222427"/>
                    <a:pt x="843801" y="2224124"/>
                    <a:pt x="836777" y="2222121"/>
                  </a:cubicBezTo>
                  <a:cubicBezTo>
                    <a:pt x="815804" y="2216149"/>
                    <a:pt x="794628" y="2210685"/>
                    <a:pt x="773858" y="2204067"/>
                  </a:cubicBezTo>
                  <a:cubicBezTo>
                    <a:pt x="715827" y="2185572"/>
                    <a:pt x="659323" y="2162936"/>
                    <a:pt x="602785" y="2140403"/>
                  </a:cubicBezTo>
                  <a:cubicBezTo>
                    <a:pt x="595455" y="2137484"/>
                    <a:pt x="593656" y="2132767"/>
                    <a:pt x="592808" y="2126285"/>
                  </a:cubicBezTo>
                  <a:cubicBezTo>
                    <a:pt x="584968" y="2064758"/>
                    <a:pt x="569391" y="2004962"/>
                    <a:pt x="548453" y="1946829"/>
                  </a:cubicBezTo>
                  <a:cubicBezTo>
                    <a:pt x="531926" y="1901015"/>
                    <a:pt x="511598" y="1856389"/>
                    <a:pt x="487265" y="1814307"/>
                  </a:cubicBezTo>
                  <a:cubicBezTo>
                    <a:pt x="407006" y="1675541"/>
                    <a:pt x="324337" y="1537827"/>
                    <a:pt x="255174" y="1393021"/>
                  </a:cubicBezTo>
                  <a:cubicBezTo>
                    <a:pt x="185129" y="1246347"/>
                    <a:pt x="120141" y="1087830"/>
                    <a:pt x="118376" y="922967"/>
                  </a:cubicBezTo>
                  <a:cubicBezTo>
                    <a:pt x="116476" y="743647"/>
                    <a:pt x="173218" y="584655"/>
                    <a:pt x="287414" y="446262"/>
                  </a:cubicBezTo>
                  <a:cubicBezTo>
                    <a:pt x="329291" y="395527"/>
                    <a:pt x="373952" y="347202"/>
                    <a:pt x="426146" y="307225"/>
                  </a:cubicBezTo>
                  <a:cubicBezTo>
                    <a:pt x="478510" y="267078"/>
                    <a:pt x="536371" y="235110"/>
                    <a:pt x="594640" y="203922"/>
                  </a:cubicBezTo>
                  <a:cubicBezTo>
                    <a:pt x="882557" y="49919"/>
                    <a:pt x="1279579" y="114568"/>
                    <a:pt x="1528639" y="315302"/>
                  </a:cubicBezTo>
                  <a:cubicBezTo>
                    <a:pt x="1765583" y="506296"/>
                    <a:pt x="1884292" y="840332"/>
                    <a:pt x="1792902" y="1134764"/>
                  </a:cubicBezTo>
                  <a:cubicBezTo>
                    <a:pt x="1775798" y="1189708"/>
                    <a:pt x="1751737" y="1241596"/>
                    <a:pt x="1724214" y="1291822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Freeform: Shape 16">
              <a:extLst>
                <a:ext uri="{FF2B5EF4-FFF2-40B4-BE49-F238E27FC236}">
                  <a16:creationId xmlns:a16="http://schemas.microsoft.com/office/drawing/2014/main" id="{6156B19B-F11E-4481-B026-660BE2E388C8}"/>
                </a:ext>
              </a:extLst>
            </p:cNvPr>
            <p:cNvSpPr/>
            <p:nvPr/>
          </p:nvSpPr>
          <p:spPr>
            <a:xfrm>
              <a:off x="6139161" y="2993392"/>
              <a:ext cx="510709" cy="1050777"/>
            </a:xfrm>
            <a:custGeom>
              <a:avLst/>
              <a:gdLst>
                <a:gd name="connsiteX0" fmla="*/ 16020 w 475101"/>
                <a:gd name="connsiteY0" fmla="*/ 977491 h 977515"/>
                <a:gd name="connsiteX1" fmla="*/ 15952 w 475101"/>
                <a:gd name="connsiteY1" fmla="*/ 896214 h 977515"/>
                <a:gd name="connsiteX2" fmla="*/ 4618 w 475101"/>
                <a:gd name="connsiteY2" fmla="*/ 393004 h 977515"/>
                <a:gd name="connsiteX3" fmla="*/ 70 w 475101"/>
                <a:gd name="connsiteY3" fmla="*/ 210155 h 977515"/>
                <a:gd name="connsiteX4" fmla="*/ 4380 w 475101"/>
                <a:gd name="connsiteY4" fmla="*/ 193865 h 977515"/>
                <a:gd name="connsiteX5" fmla="*/ 148780 w 475101"/>
                <a:gd name="connsiteY5" fmla="*/ 64568 h 977515"/>
                <a:gd name="connsiteX6" fmla="*/ 272037 w 475101"/>
                <a:gd name="connsiteY6" fmla="*/ 20145 h 977515"/>
                <a:gd name="connsiteX7" fmla="*/ 444637 w 475101"/>
                <a:gd name="connsiteY7" fmla="*/ 156 h 977515"/>
                <a:gd name="connsiteX8" fmla="*/ 456956 w 475101"/>
                <a:gd name="connsiteY8" fmla="*/ 11321 h 977515"/>
                <a:gd name="connsiteX9" fmla="*/ 471888 w 475101"/>
                <a:gd name="connsiteY9" fmla="*/ 652007 h 977515"/>
                <a:gd name="connsiteX10" fmla="*/ 475078 w 475101"/>
                <a:gd name="connsiteY10" fmla="*/ 770547 h 977515"/>
                <a:gd name="connsiteX11" fmla="*/ 464117 w 475101"/>
                <a:gd name="connsiteY11" fmla="*/ 782594 h 977515"/>
                <a:gd name="connsiteX12" fmla="*/ 252014 w 475101"/>
                <a:gd name="connsiteY12" fmla="*/ 817515 h 977515"/>
                <a:gd name="connsiteX13" fmla="*/ 141280 w 475101"/>
                <a:gd name="connsiteY13" fmla="*/ 878702 h 977515"/>
                <a:gd name="connsiteX14" fmla="*/ 27423 w 475101"/>
                <a:gd name="connsiteY14" fmla="*/ 972401 h 977515"/>
                <a:gd name="connsiteX15" fmla="*/ 16020 w 475101"/>
                <a:gd name="connsiteY15" fmla="*/ 977491 h 977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75101" h="977515">
                  <a:moveTo>
                    <a:pt x="16020" y="977491"/>
                  </a:moveTo>
                  <a:cubicBezTo>
                    <a:pt x="16020" y="950478"/>
                    <a:pt x="16529" y="923329"/>
                    <a:pt x="15952" y="896214"/>
                  </a:cubicBezTo>
                  <a:cubicBezTo>
                    <a:pt x="12321" y="728466"/>
                    <a:pt x="8486" y="560718"/>
                    <a:pt x="4618" y="393004"/>
                  </a:cubicBezTo>
                  <a:cubicBezTo>
                    <a:pt x="3226" y="332055"/>
                    <a:pt x="1563" y="271105"/>
                    <a:pt x="70" y="210155"/>
                  </a:cubicBezTo>
                  <a:cubicBezTo>
                    <a:pt x="-66" y="204352"/>
                    <a:pt x="-473" y="198888"/>
                    <a:pt x="4380" y="193865"/>
                  </a:cubicBezTo>
                  <a:cubicBezTo>
                    <a:pt x="49312" y="147169"/>
                    <a:pt x="95533" y="102067"/>
                    <a:pt x="148780" y="64568"/>
                  </a:cubicBezTo>
                  <a:cubicBezTo>
                    <a:pt x="186008" y="38335"/>
                    <a:pt x="228496" y="28086"/>
                    <a:pt x="272037" y="20145"/>
                  </a:cubicBezTo>
                  <a:cubicBezTo>
                    <a:pt x="329152" y="9760"/>
                    <a:pt x="386912" y="5179"/>
                    <a:pt x="444637" y="156"/>
                  </a:cubicBezTo>
                  <a:cubicBezTo>
                    <a:pt x="453902" y="-658"/>
                    <a:pt x="456753" y="1514"/>
                    <a:pt x="456956" y="11321"/>
                  </a:cubicBezTo>
                  <a:cubicBezTo>
                    <a:pt x="461708" y="224883"/>
                    <a:pt x="466798" y="438445"/>
                    <a:pt x="471888" y="652007"/>
                  </a:cubicBezTo>
                  <a:cubicBezTo>
                    <a:pt x="472839" y="691509"/>
                    <a:pt x="473687" y="731045"/>
                    <a:pt x="475078" y="770547"/>
                  </a:cubicBezTo>
                  <a:cubicBezTo>
                    <a:pt x="475384" y="779201"/>
                    <a:pt x="472771" y="781780"/>
                    <a:pt x="464117" y="782594"/>
                  </a:cubicBezTo>
                  <a:cubicBezTo>
                    <a:pt x="392647" y="789382"/>
                    <a:pt x="321380" y="797628"/>
                    <a:pt x="252014" y="817515"/>
                  </a:cubicBezTo>
                  <a:cubicBezTo>
                    <a:pt x="210374" y="829461"/>
                    <a:pt x="175589" y="853657"/>
                    <a:pt x="141280" y="878702"/>
                  </a:cubicBezTo>
                  <a:cubicBezTo>
                    <a:pt x="101540" y="907718"/>
                    <a:pt x="64074" y="939550"/>
                    <a:pt x="27423" y="972401"/>
                  </a:cubicBezTo>
                  <a:cubicBezTo>
                    <a:pt x="25115" y="974471"/>
                    <a:pt x="23418" y="977831"/>
                    <a:pt x="16020" y="977491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Freeform: Shape 17">
              <a:extLst>
                <a:ext uri="{FF2B5EF4-FFF2-40B4-BE49-F238E27FC236}">
                  <a16:creationId xmlns:a16="http://schemas.microsoft.com/office/drawing/2014/main" id="{FF3C7DA7-EB0F-44B8-B3E7-8D8D837B798F}"/>
                </a:ext>
              </a:extLst>
            </p:cNvPr>
            <p:cNvSpPr/>
            <p:nvPr/>
          </p:nvSpPr>
          <p:spPr>
            <a:xfrm>
              <a:off x="5559263" y="3018546"/>
              <a:ext cx="520252" cy="1029428"/>
            </a:xfrm>
            <a:custGeom>
              <a:avLst/>
              <a:gdLst>
                <a:gd name="connsiteX0" fmla="*/ 483950 w 483979"/>
                <a:gd name="connsiteY0" fmla="*/ 957655 h 957654"/>
                <a:gd name="connsiteX1" fmla="*/ 411427 w 483979"/>
                <a:gd name="connsiteY1" fmla="*/ 901727 h 957654"/>
                <a:gd name="connsiteX2" fmla="*/ 345455 w 483979"/>
                <a:gd name="connsiteY2" fmla="*/ 855336 h 957654"/>
                <a:gd name="connsiteX3" fmla="*/ 174246 w 483979"/>
                <a:gd name="connsiteY3" fmla="*/ 793979 h 957654"/>
                <a:gd name="connsiteX4" fmla="*/ 31102 w 483979"/>
                <a:gd name="connsiteY4" fmla="*/ 782136 h 957654"/>
                <a:gd name="connsiteX5" fmla="*/ 17731 w 483979"/>
                <a:gd name="connsiteY5" fmla="*/ 768323 h 957654"/>
                <a:gd name="connsiteX6" fmla="*/ 10197 w 483979"/>
                <a:gd name="connsiteY6" fmla="*/ 436561 h 957654"/>
                <a:gd name="connsiteX7" fmla="*/ 423 w 483979"/>
                <a:gd name="connsiteY7" fmla="*/ 21552 h 957654"/>
                <a:gd name="connsiteX8" fmla="*/ 21023 w 483979"/>
                <a:gd name="connsiteY8" fmla="*/ 478 h 957654"/>
                <a:gd name="connsiteX9" fmla="*/ 215580 w 483979"/>
                <a:gd name="connsiteY9" fmla="*/ 15919 h 957654"/>
                <a:gd name="connsiteX10" fmla="*/ 334154 w 483979"/>
                <a:gd name="connsiteY10" fmla="*/ 65229 h 957654"/>
                <a:gd name="connsiteX11" fmla="*/ 460398 w 483979"/>
                <a:gd name="connsiteY11" fmla="*/ 171551 h 957654"/>
                <a:gd name="connsiteX12" fmla="*/ 466303 w 483979"/>
                <a:gd name="connsiteY12" fmla="*/ 185974 h 957654"/>
                <a:gd name="connsiteX13" fmla="*/ 476721 w 483979"/>
                <a:gd name="connsiteY13" fmla="*/ 640078 h 957654"/>
                <a:gd name="connsiteX14" fmla="*/ 483950 w 483979"/>
                <a:gd name="connsiteY14" fmla="*/ 944080 h 957654"/>
                <a:gd name="connsiteX15" fmla="*/ 483950 w 483979"/>
                <a:gd name="connsiteY15" fmla="*/ 957655 h 95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3979" h="957654">
                  <a:moveTo>
                    <a:pt x="483950" y="957655"/>
                  </a:moveTo>
                  <a:cubicBezTo>
                    <a:pt x="458531" y="937972"/>
                    <a:pt x="435319" y="919374"/>
                    <a:pt x="411427" y="901727"/>
                  </a:cubicBezTo>
                  <a:cubicBezTo>
                    <a:pt x="389810" y="885743"/>
                    <a:pt x="367378" y="870913"/>
                    <a:pt x="345455" y="855336"/>
                  </a:cubicBezTo>
                  <a:cubicBezTo>
                    <a:pt x="294109" y="818821"/>
                    <a:pt x="236112" y="801411"/>
                    <a:pt x="174246" y="793979"/>
                  </a:cubicBezTo>
                  <a:cubicBezTo>
                    <a:pt x="126667" y="788244"/>
                    <a:pt x="78952" y="784206"/>
                    <a:pt x="31102" y="782136"/>
                  </a:cubicBezTo>
                  <a:cubicBezTo>
                    <a:pt x="20683" y="781694"/>
                    <a:pt x="17934" y="778504"/>
                    <a:pt x="17731" y="768323"/>
                  </a:cubicBezTo>
                  <a:cubicBezTo>
                    <a:pt x="15491" y="657725"/>
                    <a:pt x="12776" y="547160"/>
                    <a:pt x="10197" y="436561"/>
                  </a:cubicBezTo>
                  <a:cubicBezTo>
                    <a:pt x="6939" y="298236"/>
                    <a:pt x="3613" y="159911"/>
                    <a:pt x="423" y="21552"/>
                  </a:cubicBezTo>
                  <a:cubicBezTo>
                    <a:pt x="-154" y="-3628"/>
                    <a:pt x="-3140" y="-65"/>
                    <a:pt x="21023" y="478"/>
                  </a:cubicBezTo>
                  <a:cubicBezTo>
                    <a:pt x="86181" y="1937"/>
                    <a:pt x="151067" y="5840"/>
                    <a:pt x="215580" y="15919"/>
                  </a:cubicBezTo>
                  <a:cubicBezTo>
                    <a:pt x="259358" y="22774"/>
                    <a:pt x="298283" y="39742"/>
                    <a:pt x="334154" y="65229"/>
                  </a:cubicBezTo>
                  <a:cubicBezTo>
                    <a:pt x="379188" y="97197"/>
                    <a:pt x="420421" y="133577"/>
                    <a:pt x="460398" y="171551"/>
                  </a:cubicBezTo>
                  <a:cubicBezTo>
                    <a:pt x="464742" y="175692"/>
                    <a:pt x="466201" y="180137"/>
                    <a:pt x="466303" y="185974"/>
                  </a:cubicBezTo>
                  <a:cubicBezTo>
                    <a:pt x="469662" y="337331"/>
                    <a:pt x="473192" y="488721"/>
                    <a:pt x="476721" y="640078"/>
                  </a:cubicBezTo>
                  <a:cubicBezTo>
                    <a:pt x="479097" y="741412"/>
                    <a:pt x="481540" y="842746"/>
                    <a:pt x="483950" y="944080"/>
                  </a:cubicBezTo>
                  <a:cubicBezTo>
                    <a:pt x="484017" y="947813"/>
                    <a:pt x="483950" y="951580"/>
                    <a:pt x="483950" y="957655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Freeform: Shape 18">
              <a:extLst>
                <a:ext uri="{FF2B5EF4-FFF2-40B4-BE49-F238E27FC236}">
                  <a16:creationId xmlns:a16="http://schemas.microsoft.com/office/drawing/2014/main" id="{737535C9-4FEF-45A2-B4A1-F0EF2D222F20}"/>
                </a:ext>
              </a:extLst>
            </p:cNvPr>
            <p:cNvSpPr/>
            <p:nvPr/>
          </p:nvSpPr>
          <p:spPr>
            <a:xfrm>
              <a:off x="5456740" y="3082392"/>
              <a:ext cx="586810" cy="1029092"/>
            </a:xfrm>
            <a:custGeom>
              <a:avLst/>
              <a:gdLst>
                <a:gd name="connsiteX0" fmla="*/ 545897 w 545896"/>
                <a:gd name="connsiteY0" fmla="*/ 957343 h 957342"/>
                <a:gd name="connsiteX1" fmla="*/ 449076 w 545896"/>
                <a:gd name="connsiteY1" fmla="*/ 908983 h 957342"/>
                <a:gd name="connsiteX2" fmla="*/ 116601 w 545896"/>
                <a:gd name="connsiteY2" fmla="*/ 800285 h 957342"/>
                <a:gd name="connsiteX3" fmla="*/ 29927 w 545896"/>
                <a:gd name="connsiteY3" fmla="*/ 784267 h 957342"/>
                <a:gd name="connsiteX4" fmla="*/ 18118 w 545896"/>
                <a:gd name="connsiteY4" fmla="*/ 770557 h 957342"/>
                <a:gd name="connsiteX5" fmla="*/ 12043 w 545896"/>
                <a:gd name="connsiteY5" fmla="*/ 514472 h 957342"/>
                <a:gd name="connsiteX6" fmla="*/ 29 w 545896"/>
                <a:gd name="connsiteY6" fmla="*/ 16150 h 957342"/>
                <a:gd name="connsiteX7" fmla="*/ 15403 w 545896"/>
                <a:gd name="connsiteY7" fmla="*/ 268 h 957342"/>
                <a:gd name="connsiteX8" fmla="*/ 59486 w 545896"/>
                <a:gd name="connsiteY8" fmla="*/ 1897 h 957342"/>
                <a:gd name="connsiteX9" fmla="*/ 71975 w 545896"/>
                <a:gd name="connsiteY9" fmla="*/ 15301 h 957342"/>
                <a:gd name="connsiteX10" fmla="*/ 77880 w 545896"/>
                <a:gd name="connsiteY10" fmla="*/ 291612 h 957342"/>
                <a:gd name="connsiteX11" fmla="*/ 88230 w 545896"/>
                <a:gd name="connsiteY11" fmla="*/ 731903 h 957342"/>
                <a:gd name="connsiteX12" fmla="*/ 109135 w 545896"/>
                <a:gd name="connsiteY12" fmla="*/ 753724 h 957342"/>
                <a:gd name="connsiteX13" fmla="*/ 310310 w 545896"/>
                <a:gd name="connsiteY13" fmla="*/ 777547 h 957342"/>
                <a:gd name="connsiteX14" fmla="*/ 394133 w 545896"/>
                <a:gd name="connsiteY14" fmla="*/ 811416 h 957342"/>
                <a:gd name="connsiteX15" fmla="*/ 512571 w 545896"/>
                <a:gd name="connsiteY15" fmla="*/ 880816 h 957342"/>
                <a:gd name="connsiteX16" fmla="*/ 526417 w 545896"/>
                <a:gd name="connsiteY16" fmla="*/ 899345 h 957342"/>
                <a:gd name="connsiteX17" fmla="*/ 545897 w 545896"/>
                <a:gd name="connsiteY17" fmla="*/ 957343 h 957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5896" h="957342">
                  <a:moveTo>
                    <a:pt x="545897" y="957343"/>
                  </a:moveTo>
                  <a:cubicBezTo>
                    <a:pt x="511926" y="940442"/>
                    <a:pt x="480026" y="925612"/>
                    <a:pt x="449076" y="908983"/>
                  </a:cubicBezTo>
                  <a:cubicBezTo>
                    <a:pt x="344688" y="852852"/>
                    <a:pt x="232630" y="820613"/>
                    <a:pt x="116601" y="800285"/>
                  </a:cubicBezTo>
                  <a:cubicBezTo>
                    <a:pt x="87653" y="795228"/>
                    <a:pt x="58875" y="789256"/>
                    <a:pt x="29927" y="784267"/>
                  </a:cubicBezTo>
                  <a:cubicBezTo>
                    <a:pt x="21443" y="782808"/>
                    <a:pt x="18287" y="779618"/>
                    <a:pt x="18118" y="770557"/>
                  </a:cubicBezTo>
                  <a:cubicBezTo>
                    <a:pt x="16387" y="685172"/>
                    <a:pt x="14045" y="599822"/>
                    <a:pt x="12043" y="514472"/>
                  </a:cubicBezTo>
                  <a:cubicBezTo>
                    <a:pt x="8106" y="348353"/>
                    <a:pt x="4407" y="182269"/>
                    <a:pt x="29" y="16150"/>
                  </a:cubicBezTo>
                  <a:cubicBezTo>
                    <a:pt x="-310" y="3458"/>
                    <a:pt x="2133" y="-1226"/>
                    <a:pt x="15403" y="268"/>
                  </a:cubicBezTo>
                  <a:cubicBezTo>
                    <a:pt x="29995" y="1863"/>
                    <a:pt x="44792" y="2304"/>
                    <a:pt x="59486" y="1897"/>
                  </a:cubicBezTo>
                  <a:cubicBezTo>
                    <a:pt x="69938" y="1591"/>
                    <a:pt x="71805" y="6037"/>
                    <a:pt x="71975" y="15301"/>
                  </a:cubicBezTo>
                  <a:cubicBezTo>
                    <a:pt x="73705" y="107405"/>
                    <a:pt x="75742" y="199508"/>
                    <a:pt x="77880" y="291612"/>
                  </a:cubicBezTo>
                  <a:cubicBezTo>
                    <a:pt x="81273" y="438387"/>
                    <a:pt x="84735" y="585128"/>
                    <a:pt x="88230" y="731903"/>
                  </a:cubicBezTo>
                  <a:cubicBezTo>
                    <a:pt x="88705" y="752401"/>
                    <a:pt x="88841" y="752638"/>
                    <a:pt x="109135" y="753724"/>
                  </a:cubicBezTo>
                  <a:cubicBezTo>
                    <a:pt x="176702" y="757355"/>
                    <a:pt x="244100" y="762310"/>
                    <a:pt x="310310" y="777547"/>
                  </a:cubicBezTo>
                  <a:cubicBezTo>
                    <a:pt x="340106" y="784403"/>
                    <a:pt x="367256" y="797536"/>
                    <a:pt x="394133" y="811416"/>
                  </a:cubicBezTo>
                  <a:cubicBezTo>
                    <a:pt x="434857" y="832423"/>
                    <a:pt x="474529" y="855194"/>
                    <a:pt x="512571" y="880816"/>
                  </a:cubicBezTo>
                  <a:cubicBezTo>
                    <a:pt x="519630" y="885567"/>
                    <a:pt x="523872" y="891268"/>
                    <a:pt x="526417" y="899345"/>
                  </a:cubicBezTo>
                  <a:cubicBezTo>
                    <a:pt x="532221" y="918010"/>
                    <a:pt x="538804" y="936472"/>
                    <a:pt x="545897" y="957343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Freeform: Shape 19">
              <a:extLst>
                <a:ext uri="{FF2B5EF4-FFF2-40B4-BE49-F238E27FC236}">
                  <a16:creationId xmlns:a16="http://schemas.microsoft.com/office/drawing/2014/main" id="{5B2B192F-73E2-4721-950C-44BD562244CC}"/>
                </a:ext>
              </a:extLst>
            </p:cNvPr>
            <p:cNvSpPr/>
            <p:nvPr/>
          </p:nvSpPr>
          <p:spPr>
            <a:xfrm>
              <a:off x="6198079" y="3052731"/>
              <a:ext cx="557137" cy="1055288"/>
            </a:xfrm>
            <a:custGeom>
              <a:avLst/>
              <a:gdLst>
                <a:gd name="connsiteX0" fmla="*/ 0 w 518292"/>
                <a:gd name="connsiteY0" fmla="*/ 981712 h 981711"/>
                <a:gd name="connsiteX1" fmla="*/ 18597 w 518292"/>
                <a:gd name="connsiteY1" fmla="*/ 916893 h 981711"/>
                <a:gd name="connsiteX2" fmla="*/ 27794 w 518292"/>
                <a:gd name="connsiteY2" fmla="*/ 905355 h 981711"/>
                <a:gd name="connsiteX3" fmla="*/ 192623 w 518292"/>
                <a:gd name="connsiteY3" fmla="*/ 803613 h 981711"/>
                <a:gd name="connsiteX4" fmla="*/ 321480 w 518292"/>
                <a:gd name="connsiteY4" fmla="*/ 770593 h 981711"/>
                <a:gd name="connsiteX5" fmla="*/ 434013 w 518292"/>
                <a:gd name="connsiteY5" fmla="*/ 757188 h 981711"/>
                <a:gd name="connsiteX6" fmla="*/ 447079 w 518292"/>
                <a:gd name="connsiteY6" fmla="*/ 741883 h 981711"/>
                <a:gd name="connsiteX7" fmla="*/ 429364 w 518292"/>
                <a:gd name="connsiteY7" fmla="*/ 21786 h 981711"/>
                <a:gd name="connsiteX8" fmla="*/ 444839 w 518292"/>
                <a:gd name="connsiteY8" fmla="*/ 3630 h 981711"/>
                <a:gd name="connsiteX9" fmla="*/ 487497 w 518292"/>
                <a:gd name="connsiteY9" fmla="*/ 236 h 981711"/>
                <a:gd name="connsiteX10" fmla="*/ 500562 w 518292"/>
                <a:gd name="connsiteY10" fmla="*/ 12148 h 981711"/>
                <a:gd name="connsiteX11" fmla="*/ 504431 w 518292"/>
                <a:gd name="connsiteY11" fmla="*/ 169783 h 981711"/>
                <a:gd name="connsiteX12" fmla="*/ 518277 w 518292"/>
                <a:gd name="connsiteY12" fmla="*/ 767607 h 981711"/>
                <a:gd name="connsiteX13" fmla="*/ 504804 w 518292"/>
                <a:gd name="connsiteY13" fmla="*/ 784880 h 981711"/>
                <a:gd name="connsiteX14" fmla="*/ 249738 w 518292"/>
                <a:gd name="connsiteY14" fmla="*/ 853500 h 981711"/>
                <a:gd name="connsiteX15" fmla="*/ 78258 w 518292"/>
                <a:gd name="connsiteY15" fmla="*/ 938001 h 981711"/>
                <a:gd name="connsiteX16" fmla="*/ 0 w 518292"/>
                <a:gd name="connsiteY16" fmla="*/ 981712 h 98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18292" h="981711">
                  <a:moveTo>
                    <a:pt x="0" y="981712"/>
                  </a:moveTo>
                  <a:cubicBezTo>
                    <a:pt x="6855" y="957922"/>
                    <a:pt x="12862" y="937459"/>
                    <a:pt x="18597" y="916893"/>
                  </a:cubicBezTo>
                  <a:cubicBezTo>
                    <a:pt x="20090" y="911565"/>
                    <a:pt x="23722" y="908409"/>
                    <a:pt x="27794" y="905355"/>
                  </a:cubicBezTo>
                  <a:cubicBezTo>
                    <a:pt x="79717" y="866531"/>
                    <a:pt x="134015" y="831373"/>
                    <a:pt x="192623" y="803613"/>
                  </a:cubicBezTo>
                  <a:cubicBezTo>
                    <a:pt x="233177" y="784405"/>
                    <a:pt x="277566" y="777788"/>
                    <a:pt x="321480" y="770593"/>
                  </a:cubicBezTo>
                  <a:cubicBezTo>
                    <a:pt x="358776" y="764485"/>
                    <a:pt x="396242" y="759428"/>
                    <a:pt x="434013" y="757188"/>
                  </a:cubicBezTo>
                  <a:cubicBezTo>
                    <a:pt x="445212" y="756543"/>
                    <a:pt x="447350" y="752471"/>
                    <a:pt x="447079" y="741883"/>
                  </a:cubicBezTo>
                  <a:cubicBezTo>
                    <a:pt x="441004" y="501851"/>
                    <a:pt x="435438" y="261818"/>
                    <a:pt x="429364" y="21786"/>
                  </a:cubicBezTo>
                  <a:cubicBezTo>
                    <a:pt x="429058" y="9603"/>
                    <a:pt x="431027" y="3494"/>
                    <a:pt x="444839" y="3630"/>
                  </a:cubicBezTo>
                  <a:cubicBezTo>
                    <a:pt x="459058" y="3800"/>
                    <a:pt x="473345" y="1899"/>
                    <a:pt x="487497" y="236"/>
                  </a:cubicBezTo>
                  <a:cubicBezTo>
                    <a:pt x="497101" y="-884"/>
                    <a:pt x="500393" y="1797"/>
                    <a:pt x="500562" y="12148"/>
                  </a:cubicBezTo>
                  <a:cubicBezTo>
                    <a:pt x="501377" y="64716"/>
                    <a:pt x="503209" y="117249"/>
                    <a:pt x="504431" y="169783"/>
                  </a:cubicBezTo>
                  <a:cubicBezTo>
                    <a:pt x="509013" y="369057"/>
                    <a:pt x="513390" y="568332"/>
                    <a:pt x="518277" y="767607"/>
                  </a:cubicBezTo>
                  <a:cubicBezTo>
                    <a:pt x="518549" y="778670"/>
                    <a:pt x="515257" y="782505"/>
                    <a:pt x="504804" y="784880"/>
                  </a:cubicBezTo>
                  <a:cubicBezTo>
                    <a:pt x="418911" y="804496"/>
                    <a:pt x="332984" y="824247"/>
                    <a:pt x="249738" y="853500"/>
                  </a:cubicBezTo>
                  <a:cubicBezTo>
                    <a:pt x="189298" y="874744"/>
                    <a:pt x="134388" y="907730"/>
                    <a:pt x="78258" y="938001"/>
                  </a:cubicBezTo>
                  <a:cubicBezTo>
                    <a:pt x="52805" y="951780"/>
                    <a:pt x="27760" y="966203"/>
                    <a:pt x="0" y="981712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12" name="Group 20">
            <a:extLst>
              <a:ext uri="{FF2B5EF4-FFF2-40B4-BE49-F238E27FC236}">
                <a16:creationId xmlns:a16="http://schemas.microsoft.com/office/drawing/2014/main" id="{018BCF66-E199-4871-9B8D-3F75DB92271C}"/>
              </a:ext>
            </a:extLst>
          </p:cNvPr>
          <p:cNvGrpSpPr/>
          <p:nvPr/>
        </p:nvGrpSpPr>
        <p:grpSpPr>
          <a:xfrm>
            <a:off x="5638441" y="1329614"/>
            <a:ext cx="2917993" cy="1061829"/>
            <a:chOff x="7517921" y="4901998"/>
            <a:chExt cx="3890657" cy="141577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633C11-AC7D-4925-915B-E1A4B3D7AC0A}"/>
                </a:ext>
              </a:extLst>
            </p:cNvPr>
            <p:cNvSpPr txBox="1"/>
            <p:nvPr/>
          </p:nvSpPr>
          <p:spPr>
            <a:xfrm>
              <a:off x="7517921" y="4901998"/>
              <a:ext cx="389065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350" b="1" dirty="0">
                  <a:solidFill>
                    <a:schemeClr val="accent2"/>
                  </a:solidFill>
                  <a:cs typeface="Arial" pitchFamily="34" charset="0"/>
                </a:rPr>
                <a:t>Contents B</a:t>
              </a:r>
              <a:endParaRPr lang="ko-KR" altLang="en-US" sz="135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3A4185-7BC9-49C4-8B20-6003E57F2613}"/>
                </a:ext>
              </a:extLst>
            </p:cNvPr>
            <p:cNvSpPr txBox="1"/>
            <p:nvPr/>
          </p:nvSpPr>
          <p:spPr>
            <a:xfrm>
              <a:off x="7517921" y="5271330"/>
              <a:ext cx="3890657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Easy to change colors, photos and Text.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</p:grpSp>
      <p:grpSp>
        <p:nvGrpSpPr>
          <p:cNvPr id="15" name="Group 23">
            <a:extLst>
              <a:ext uri="{FF2B5EF4-FFF2-40B4-BE49-F238E27FC236}">
                <a16:creationId xmlns:a16="http://schemas.microsoft.com/office/drawing/2014/main" id="{0CC8D09A-DB0A-4C3D-A061-E9D0354F642B}"/>
              </a:ext>
            </a:extLst>
          </p:cNvPr>
          <p:cNvGrpSpPr/>
          <p:nvPr/>
        </p:nvGrpSpPr>
        <p:grpSpPr>
          <a:xfrm>
            <a:off x="565432" y="1329613"/>
            <a:ext cx="2917993" cy="1066401"/>
            <a:chOff x="753909" y="1772817"/>
            <a:chExt cx="3890657" cy="142186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73FEBE3-C3B1-4232-8F9C-CEDF430F1167}"/>
                </a:ext>
              </a:extLst>
            </p:cNvPr>
            <p:cNvSpPr txBox="1"/>
            <p:nvPr/>
          </p:nvSpPr>
          <p:spPr>
            <a:xfrm>
              <a:off x="753909" y="1772817"/>
              <a:ext cx="389065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chemeClr val="accent1"/>
                  </a:solidFill>
                  <a:cs typeface="Arial" pitchFamily="34" charset="0"/>
                </a:rPr>
                <a:t>Contents A</a:t>
              </a:r>
              <a:endParaRPr lang="ko-KR" altLang="en-US" sz="135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78F294-0523-4B01-A6CA-EF60A9E8B573}"/>
                </a:ext>
              </a:extLst>
            </p:cNvPr>
            <p:cNvSpPr txBox="1"/>
            <p:nvPr/>
          </p:nvSpPr>
          <p:spPr>
            <a:xfrm>
              <a:off x="753909" y="2148245"/>
              <a:ext cx="3890657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Easy to change colors, photos and Text.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706C3F3-BF03-4F50-B3C8-84380E6EFF2D}"/>
              </a:ext>
            </a:extLst>
          </p:cNvPr>
          <p:cNvGrpSpPr/>
          <p:nvPr/>
        </p:nvGrpSpPr>
        <p:grpSpPr>
          <a:xfrm>
            <a:off x="904619" y="3396525"/>
            <a:ext cx="7404823" cy="1241025"/>
            <a:chOff x="1206158" y="4528698"/>
            <a:chExt cx="9873097" cy="1654700"/>
          </a:xfrm>
        </p:grpSpPr>
        <p:grpSp>
          <p:nvGrpSpPr>
            <p:cNvPr id="18" name="Group 26">
              <a:extLst>
                <a:ext uri="{FF2B5EF4-FFF2-40B4-BE49-F238E27FC236}">
                  <a16:creationId xmlns:a16="http://schemas.microsoft.com/office/drawing/2014/main" id="{AE2588EF-C4BE-43E0-A6A8-0A0CDBECD4E6}"/>
                </a:ext>
              </a:extLst>
            </p:cNvPr>
            <p:cNvGrpSpPr/>
            <p:nvPr/>
          </p:nvGrpSpPr>
          <p:grpSpPr>
            <a:xfrm>
              <a:off x="1206158" y="4528698"/>
              <a:ext cx="3890657" cy="1654700"/>
              <a:chOff x="7517921" y="4663070"/>
              <a:chExt cx="3890657" cy="1654700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A687B6C-3C24-4D82-A999-AE3818DFDC2C}"/>
                  </a:ext>
                </a:extLst>
              </p:cNvPr>
              <p:cNvSpPr txBox="1"/>
              <p:nvPr/>
            </p:nvSpPr>
            <p:spPr>
              <a:xfrm>
                <a:off x="9283126" y="4663070"/>
                <a:ext cx="2031417" cy="562629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</p:spPr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altLang="ko-KR" sz="1350" b="1" dirty="0">
                    <a:solidFill>
                      <a:schemeClr val="bg1"/>
                    </a:solidFill>
                    <a:cs typeface="Arial" pitchFamily="34" charset="0"/>
                  </a:rPr>
                  <a:t>Your Text  Here</a:t>
                </a:r>
                <a:endParaRPr lang="ko-KR" altLang="en-US" sz="135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A4A51F5-8874-4E3B-AF31-AAE812BA462F}"/>
                  </a:ext>
                </a:extLst>
              </p:cNvPr>
              <p:cNvSpPr txBox="1"/>
              <p:nvPr/>
            </p:nvSpPr>
            <p:spPr>
              <a:xfrm>
                <a:off x="7517921" y="5271330"/>
                <a:ext cx="3890657" cy="1046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Easy to change colors, photos and Text. I hope and I believe that this Template will your Time, Money and Reputation. Easy to change colors, photos and Text.</a:t>
                </a:r>
                <a:r>
                  <a:rPr lang="ko-KR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</p:grpSp>
        <p:grpSp>
          <p:nvGrpSpPr>
            <p:cNvPr id="21" name="Group 29">
              <a:extLst>
                <a:ext uri="{FF2B5EF4-FFF2-40B4-BE49-F238E27FC236}">
                  <a16:creationId xmlns:a16="http://schemas.microsoft.com/office/drawing/2014/main" id="{6FC985E6-85BE-43A2-935C-A72D43EC01CC}"/>
                </a:ext>
              </a:extLst>
            </p:cNvPr>
            <p:cNvGrpSpPr/>
            <p:nvPr/>
          </p:nvGrpSpPr>
          <p:grpSpPr>
            <a:xfrm>
              <a:off x="7188598" y="4528698"/>
              <a:ext cx="3890657" cy="1654700"/>
              <a:chOff x="753909" y="1539985"/>
              <a:chExt cx="3890657" cy="165470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3ECBA86-E983-4217-94B0-262C4CC64F29}"/>
                  </a:ext>
                </a:extLst>
              </p:cNvPr>
              <p:cNvSpPr txBox="1"/>
              <p:nvPr/>
            </p:nvSpPr>
            <p:spPr>
              <a:xfrm>
                <a:off x="753909" y="1539985"/>
                <a:ext cx="2031417" cy="56262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350" b="1" dirty="0">
                    <a:solidFill>
                      <a:schemeClr val="bg1"/>
                    </a:solidFill>
                    <a:cs typeface="Arial" pitchFamily="34" charset="0"/>
                  </a:rPr>
                  <a:t>Your Text  Here</a:t>
                </a:r>
                <a:endParaRPr lang="ko-KR" altLang="en-US" sz="135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19B956-5800-4172-B280-593BAAA45C00}"/>
                  </a:ext>
                </a:extLst>
              </p:cNvPr>
              <p:cNvSpPr txBox="1"/>
              <p:nvPr/>
            </p:nvSpPr>
            <p:spPr>
              <a:xfrm>
                <a:off x="753909" y="2148245"/>
                <a:ext cx="3890657" cy="1046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You can simply impress your audience and add a unique zing and appeal to your Presentations. Easy to change colors, photos and Text. I hope and I believe that this Template will your Time, Money and Reputation. Easy to change colors, photos and Text.</a:t>
                </a:r>
                <a:r>
                  <a:rPr lang="ko-KR" alt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DCA990-288B-441E-A307-5FD45FE4EF14}"/>
              </a:ext>
            </a:extLst>
          </p:cNvPr>
          <p:cNvSpPr txBox="1"/>
          <p:nvPr/>
        </p:nvSpPr>
        <p:spPr>
          <a:xfrm>
            <a:off x="508481" y="2878519"/>
            <a:ext cx="339582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B7904-D22F-4E58-9EA4-FF9E0E468CAF}"/>
              </a:ext>
            </a:extLst>
          </p:cNvPr>
          <p:cNvSpPr txBox="1"/>
          <p:nvPr/>
        </p:nvSpPr>
        <p:spPr>
          <a:xfrm>
            <a:off x="508480" y="400833"/>
            <a:ext cx="267633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3600" b="1" dirty="0">
                <a:cs typeface="Arial" pitchFamily="34" charset="0"/>
              </a:rPr>
              <a:t>S</a:t>
            </a:r>
            <a:r>
              <a:rPr lang="en-US" altLang="ko-KR" sz="3600" b="1" dirty="0">
                <a:cs typeface="Arial" pitchFamily="34" charset="0"/>
              </a:rPr>
              <a:t>LIDE</a:t>
            </a:r>
            <a:endParaRPr lang="ko-KR" altLang="en-US" sz="3600" b="1" dirty="0"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74C221-26C3-488A-8B44-C1406926FBAC}"/>
              </a:ext>
            </a:extLst>
          </p:cNvPr>
          <p:cNvSpPr txBox="1"/>
          <p:nvPr/>
        </p:nvSpPr>
        <p:spPr>
          <a:xfrm>
            <a:off x="516451" y="2236686"/>
            <a:ext cx="2676329" cy="3462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825" dirty="0">
                <a:cs typeface="Arial" pitchFamily="34" charset="0"/>
              </a:rPr>
              <a:t>L</a:t>
            </a:r>
            <a:r>
              <a:rPr lang="en-US" altLang="ko-KR" sz="825" dirty="0">
                <a:cs typeface="Arial" pitchFamily="34" charset="0"/>
              </a:rPr>
              <a:t>OREM IPSUM DOLOR SIT AMET,</a:t>
            </a:r>
          </a:p>
          <a:p>
            <a:r>
              <a:rPr lang="en-US" altLang="ko-KR" sz="825" dirty="0">
                <a:cs typeface="Arial" pitchFamily="34" charset="0"/>
              </a:rPr>
              <a:t>CU USU AGAM INTEGRE IMPEDIT.</a:t>
            </a:r>
            <a:endParaRPr lang="ko-KR" altLang="en-US" sz="825" dirty="0"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0FB34-8156-4A28-8AD0-85D7755D7792}"/>
              </a:ext>
            </a:extLst>
          </p:cNvPr>
          <p:cNvSpPr txBox="1"/>
          <p:nvPr/>
        </p:nvSpPr>
        <p:spPr>
          <a:xfrm>
            <a:off x="508478" y="1666071"/>
            <a:ext cx="267633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cs typeface="Arial" pitchFamily="34" charset="0"/>
              </a:rPr>
              <a:t>L</a:t>
            </a:r>
            <a:r>
              <a:rPr lang="en-US" altLang="ko-KR" dirty="0">
                <a:cs typeface="Arial" pitchFamily="34" charset="0"/>
              </a:rPr>
              <a:t>OREM IPSUM</a:t>
            </a:r>
          </a:p>
          <a:p>
            <a:r>
              <a:rPr lang="en-US" altLang="ko-KR" dirty="0">
                <a:cs typeface="Arial" pitchFamily="34" charset="0"/>
              </a:rPr>
              <a:t>DOLOR SIT AMET, 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5D5BE6CF-6650-41DE-A7CD-4DD44A785C0F}"/>
              </a:ext>
            </a:extLst>
          </p:cNvPr>
          <p:cNvSpPr>
            <a:spLocks noChangeAspect="1"/>
          </p:cNvSpPr>
          <p:nvPr/>
        </p:nvSpPr>
        <p:spPr>
          <a:xfrm>
            <a:off x="2287577" y="3949055"/>
            <a:ext cx="425183" cy="540000"/>
          </a:xfrm>
          <a:custGeom>
            <a:avLst/>
            <a:gdLst/>
            <a:ahLst/>
            <a:cxnLst/>
            <a:rect l="l" t="t" r="r" b="b"/>
            <a:pathLst>
              <a:path w="3061657" h="3888432">
                <a:moveTo>
                  <a:pt x="414828" y="3226712"/>
                </a:moveTo>
                <a:lnTo>
                  <a:pt x="2646828" y="3226712"/>
                </a:lnTo>
                <a:lnTo>
                  <a:pt x="2646828" y="3406712"/>
                </a:lnTo>
                <a:lnTo>
                  <a:pt x="414828" y="3406712"/>
                </a:lnTo>
                <a:close/>
                <a:moveTo>
                  <a:pt x="2247150" y="1785874"/>
                </a:moveTo>
                <a:lnTo>
                  <a:pt x="2535180" y="1785874"/>
                </a:lnTo>
                <a:cubicBezTo>
                  <a:pt x="2574949" y="1785874"/>
                  <a:pt x="2607189" y="1818114"/>
                  <a:pt x="2607189" y="1857883"/>
                </a:cubicBezTo>
                <a:lnTo>
                  <a:pt x="2607189" y="2145913"/>
                </a:lnTo>
                <a:cubicBezTo>
                  <a:pt x="2607189" y="2185682"/>
                  <a:pt x="2574949" y="2217922"/>
                  <a:pt x="2535180" y="2217922"/>
                </a:cubicBezTo>
                <a:lnTo>
                  <a:pt x="2247150" y="2217922"/>
                </a:lnTo>
                <a:cubicBezTo>
                  <a:pt x="2207381" y="2217922"/>
                  <a:pt x="2175141" y="2185682"/>
                  <a:pt x="2175141" y="2145913"/>
                </a:cubicBezTo>
                <a:lnTo>
                  <a:pt x="2175141" y="1857883"/>
                </a:lnTo>
                <a:cubicBezTo>
                  <a:pt x="2175141" y="1818114"/>
                  <a:pt x="2207381" y="1785874"/>
                  <a:pt x="2247150" y="1785874"/>
                </a:cubicBezTo>
                <a:close/>
                <a:moveTo>
                  <a:pt x="1693748" y="1785874"/>
                </a:moveTo>
                <a:lnTo>
                  <a:pt x="1981778" y="1785874"/>
                </a:lnTo>
                <a:cubicBezTo>
                  <a:pt x="2021547" y="1785874"/>
                  <a:pt x="2053787" y="1818114"/>
                  <a:pt x="2053787" y="1857883"/>
                </a:cubicBezTo>
                <a:lnTo>
                  <a:pt x="2053787" y="2145913"/>
                </a:lnTo>
                <a:cubicBezTo>
                  <a:pt x="2053787" y="2185682"/>
                  <a:pt x="2021547" y="2217922"/>
                  <a:pt x="1981778" y="2217922"/>
                </a:cubicBezTo>
                <a:lnTo>
                  <a:pt x="1693748" y="2217922"/>
                </a:lnTo>
                <a:cubicBezTo>
                  <a:pt x="1653979" y="2217922"/>
                  <a:pt x="1621739" y="2185682"/>
                  <a:pt x="1621739" y="2145913"/>
                </a:cubicBezTo>
                <a:lnTo>
                  <a:pt x="1621739" y="1857883"/>
                </a:lnTo>
                <a:cubicBezTo>
                  <a:pt x="1621739" y="1818114"/>
                  <a:pt x="1653979" y="1785874"/>
                  <a:pt x="1693748" y="1785874"/>
                </a:cubicBezTo>
                <a:close/>
                <a:moveTo>
                  <a:pt x="1140346" y="1785874"/>
                </a:moveTo>
                <a:lnTo>
                  <a:pt x="1428376" y="1785874"/>
                </a:lnTo>
                <a:cubicBezTo>
                  <a:pt x="1468145" y="1785874"/>
                  <a:pt x="1500385" y="1818114"/>
                  <a:pt x="1500385" y="1857883"/>
                </a:cubicBezTo>
                <a:lnTo>
                  <a:pt x="1500385" y="2145913"/>
                </a:lnTo>
                <a:cubicBezTo>
                  <a:pt x="1500385" y="2185682"/>
                  <a:pt x="1468145" y="2217922"/>
                  <a:pt x="1428376" y="2217922"/>
                </a:cubicBezTo>
                <a:lnTo>
                  <a:pt x="1140346" y="2217922"/>
                </a:lnTo>
                <a:cubicBezTo>
                  <a:pt x="1100577" y="2217922"/>
                  <a:pt x="1068337" y="2185682"/>
                  <a:pt x="1068337" y="2145913"/>
                </a:cubicBezTo>
                <a:lnTo>
                  <a:pt x="1068337" y="1857883"/>
                </a:lnTo>
                <a:cubicBezTo>
                  <a:pt x="1068337" y="1818114"/>
                  <a:pt x="1100577" y="1785874"/>
                  <a:pt x="1140346" y="1785874"/>
                </a:cubicBezTo>
                <a:close/>
                <a:moveTo>
                  <a:pt x="586944" y="1785874"/>
                </a:moveTo>
                <a:lnTo>
                  <a:pt x="874974" y="1785874"/>
                </a:lnTo>
                <a:cubicBezTo>
                  <a:pt x="914743" y="1785874"/>
                  <a:pt x="946983" y="1818114"/>
                  <a:pt x="946983" y="1857883"/>
                </a:cubicBezTo>
                <a:lnTo>
                  <a:pt x="946983" y="2145913"/>
                </a:lnTo>
                <a:cubicBezTo>
                  <a:pt x="946983" y="2185682"/>
                  <a:pt x="914743" y="2217922"/>
                  <a:pt x="874974" y="2217922"/>
                </a:cubicBezTo>
                <a:lnTo>
                  <a:pt x="586944" y="2217922"/>
                </a:lnTo>
                <a:cubicBezTo>
                  <a:pt x="547175" y="2217922"/>
                  <a:pt x="514935" y="2185682"/>
                  <a:pt x="514935" y="2145913"/>
                </a:cubicBezTo>
                <a:lnTo>
                  <a:pt x="514935" y="1857883"/>
                </a:lnTo>
                <a:cubicBezTo>
                  <a:pt x="514935" y="1818114"/>
                  <a:pt x="547175" y="1785874"/>
                  <a:pt x="586944" y="1785874"/>
                </a:cubicBezTo>
                <a:close/>
                <a:moveTo>
                  <a:pt x="2243400" y="1201426"/>
                </a:moveTo>
                <a:lnTo>
                  <a:pt x="2531430" y="1201426"/>
                </a:lnTo>
                <a:cubicBezTo>
                  <a:pt x="2571199" y="1201426"/>
                  <a:pt x="2603439" y="1233666"/>
                  <a:pt x="2603439" y="1273435"/>
                </a:cubicBezTo>
                <a:lnTo>
                  <a:pt x="2603439" y="1561465"/>
                </a:lnTo>
                <a:cubicBezTo>
                  <a:pt x="2603439" y="1601234"/>
                  <a:pt x="2571199" y="1633474"/>
                  <a:pt x="2531430" y="1633474"/>
                </a:cubicBezTo>
                <a:lnTo>
                  <a:pt x="2243400" y="1633474"/>
                </a:lnTo>
                <a:cubicBezTo>
                  <a:pt x="2203631" y="1633474"/>
                  <a:pt x="2171391" y="1601234"/>
                  <a:pt x="2171391" y="1561465"/>
                </a:cubicBezTo>
                <a:lnTo>
                  <a:pt x="2171391" y="1273435"/>
                </a:lnTo>
                <a:cubicBezTo>
                  <a:pt x="2171391" y="1233666"/>
                  <a:pt x="2203631" y="1201426"/>
                  <a:pt x="2243400" y="1201426"/>
                </a:cubicBezTo>
                <a:close/>
                <a:moveTo>
                  <a:pt x="1689998" y="1201426"/>
                </a:moveTo>
                <a:lnTo>
                  <a:pt x="1978028" y="1201426"/>
                </a:lnTo>
                <a:cubicBezTo>
                  <a:pt x="2017797" y="1201426"/>
                  <a:pt x="2050037" y="1233666"/>
                  <a:pt x="2050037" y="1273435"/>
                </a:cubicBezTo>
                <a:lnTo>
                  <a:pt x="2050037" y="1561465"/>
                </a:lnTo>
                <a:cubicBezTo>
                  <a:pt x="2050037" y="1601234"/>
                  <a:pt x="2017797" y="1633474"/>
                  <a:pt x="1978028" y="1633474"/>
                </a:cubicBezTo>
                <a:lnTo>
                  <a:pt x="1689998" y="1633474"/>
                </a:lnTo>
                <a:cubicBezTo>
                  <a:pt x="1650229" y="1633474"/>
                  <a:pt x="1617989" y="1601234"/>
                  <a:pt x="1617989" y="1561465"/>
                </a:cubicBezTo>
                <a:lnTo>
                  <a:pt x="1617989" y="1273435"/>
                </a:lnTo>
                <a:cubicBezTo>
                  <a:pt x="1617989" y="1233666"/>
                  <a:pt x="1650229" y="1201426"/>
                  <a:pt x="1689998" y="1201426"/>
                </a:cubicBezTo>
                <a:close/>
                <a:moveTo>
                  <a:pt x="1136596" y="1201426"/>
                </a:moveTo>
                <a:lnTo>
                  <a:pt x="1424626" y="1201426"/>
                </a:lnTo>
                <a:cubicBezTo>
                  <a:pt x="1464395" y="1201426"/>
                  <a:pt x="1496635" y="1233666"/>
                  <a:pt x="1496635" y="1273435"/>
                </a:cubicBezTo>
                <a:lnTo>
                  <a:pt x="1496635" y="1561465"/>
                </a:lnTo>
                <a:cubicBezTo>
                  <a:pt x="1496635" y="1601234"/>
                  <a:pt x="1464395" y="1633474"/>
                  <a:pt x="1424626" y="1633474"/>
                </a:cubicBezTo>
                <a:lnTo>
                  <a:pt x="1136596" y="1633474"/>
                </a:lnTo>
                <a:cubicBezTo>
                  <a:pt x="1096827" y="1633474"/>
                  <a:pt x="1064587" y="1601234"/>
                  <a:pt x="1064587" y="1561465"/>
                </a:cubicBezTo>
                <a:lnTo>
                  <a:pt x="1064587" y="1273435"/>
                </a:lnTo>
                <a:cubicBezTo>
                  <a:pt x="1064587" y="1233666"/>
                  <a:pt x="1096827" y="1201426"/>
                  <a:pt x="1136596" y="1201426"/>
                </a:cubicBezTo>
                <a:close/>
                <a:moveTo>
                  <a:pt x="583194" y="1201426"/>
                </a:moveTo>
                <a:lnTo>
                  <a:pt x="871224" y="1201426"/>
                </a:lnTo>
                <a:cubicBezTo>
                  <a:pt x="910993" y="1201426"/>
                  <a:pt x="943233" y="1233666"/>
                  <a:pt x="943233" y="1273435"/>
                </a:cubicBezTo>
                <a:lnTo>
                  <a:pt x="943233" y="1561465"/>
                </a:lnTo>
                <a:cubicBezTo>
                  <a:pt x="943233" y="1601234"/>
                  <a:pt x="910993" y="1633474"/>
                  <a:pt x="871224" y="1633474"/>
                </a:cubicBezTo>
                <a:lnTo>
                  <a:pt x="583194" y="1633474"/>
                </a:lnTo>
                <a:cubicBezTo>
                  <a:pt x="543425" y="1633474"/>
                  <a:pt x="511185" y="1601234"/>
                  <a:pt x="511185" y="1561465"/>
                </a:cubicBezTo>
                <a:lnTo>
                  <a:pt x="511185" y="1273435"/>
                </a:lnTo>
                <a:cubicBezTo>
                  <a:pt x="511185" y="1233666"/>
                  <a:pt x="543425" y="1201426"/>
                  <a:pt x="583194" y="1201426"/>
                </a:cubicBezTo>
                <a:close/>
                <a:moveTo>
                  <a:pt x="2226002" y="616978"/>
                </a:moveTo>
                <a:lnTo>
                  <a:pt x="2514032" y="616978"/>
                </a:lnTo>
                <a:cubicBezTo>
                  <a:pt x="2553801" y="616978"/>
                  <a:pt x="2586041" y="649218"/>
                  <a:pt x="2586041" y="688987"/>
                </a:cubicBezTo>
                <a:lnTo>
                  <a:pt x="2586041" y="977017"/>
                </a:lnTo>
                <a:cubicBezTo>
                  <a:pt x="2586041" y="1016786"/>
                  <a:pt x="2553801" y="1049026"/>
                  <a:pt x="2514032" y="1049026"/>
                </a:cubicBezTo>
                <a:lnTo>
                  <a:pt x="2226002" y="1049026"/>
                </a:lnTo>
                <a:cubicBezTo>
                  <a:pt x="2186233" y="1049026"/>
                  <a:pt x="2153993" y="1016786"/>
                  <a:pt x="2153993" y="977017"/>
                </a:cubicBezTo>
                <a:lnTo>
                  <a:pt x="2153993" y="688987"/>
                </a:lnTo>
                <a:cubicBezTo>
                  <a:pt x="2153993" y="649218"/>
                  <a:pt x="2186233" y="616978"/>
                  <a:pt x="2226002" y="616978"/>
                </a:cubicBezTo>
                <a:close/>
                <a:moveTo>
                  <a:pt x="1672600" y="616978"/>
                </a:moveTo>
                <a:lnTo>
                  <a:pt x="1960630" y="616978"/>
                </a:lnTo>
                <a:cubicBezTo>
                  <a:pt x="2000399" y="616978"/>
                  <a:pt x="2032639" y="649218"/>
                  <a:pt x="2032639" y="688987"/>
                </a:cubicBezTo>
                <a:lnTo>
                  <a:pt x="2032639" y="977017"/>
                </a:lnTo>
                <a:cubicBezTo>
                  <a:pt x="2032639" y="1016786"/>
                  <a:pt x="2000399" y="1049026"/>
                  <a:pt x="1960630" y="1049026"/>
                </a:cubicBezTo>
                <a:lnTo>
                  <a:pt x="1672600" y="1049026"/>
                </a:lnTo>
                <a:cubicBezTo>
                  <a:pt x="1632831" y="1049026"/>
                  <a:pt x="1600591" y="1016786"/>
                  <a:pt x="1600591" y="977017"/>
                </a:cubicBezTo>
                <a:lnTo>
                  <a:pt x="1600591" y="688987"/>
                </a:lnTo>
                <a:cubicBezTo>
                  <a:pt x="1600591" y="649218"/>
                  <a:pt x="1632831" y="616978"/>
                  <a:pt x="1672600" y="616978"/>
                </a:cubicBezTo>
                <a:close/>
                <a:moveTo>
                  <a:pt x="1119198" y="616978"/>
                </a:moveTo>
                <a:lnTo>
                  <a:pt x="1407228" y="616978"/>
                </a:lnTo>
                <a:cubicBezTo>
                  <a:pt x="1446997" y="616978"/>
                  <a:pt x="1479237" y="649218"/>
                  <a:pt x="1479237" y="688987"/>
                </a:cubicBezTo>
                <a:lnTo>
                  <a:pt x="1479237" y="977017"/>
                </a:lnTo>
                <a:cubicBezTo>
                  <a:pt x="1479237" y="1016786"/>
                  <a:pt x="1446997" y="1049026"/>
                  <a:pt x="1407228" y="1049026"/>
                </a:cubicBezTo>
                <a:lnTo>
                  <a:pt x="1119198" y="1049026"/>
                </a:lnTo>
                <a:cubicBezTo>
                  <a:pt x="1079429" y="1049026"/>
                  <a:pt x="1047189" y="1016786"/>
                  <a:pt x="1047189" y="977017"/>
                </a:cubicBezTo>
                <a:lnTo>
                  <a:pt x="1047189" y="688987"/>
                </a:lnTo>
                <a:cubicBezTo>
                  <a:pt x="1047189" y="649218"/>
                  <a:pt x="1079429" y="616978"/>
                  <a:pt x="1119198" y="616978"/>
                </a:cubicBezTo>
                <a:close/>
                <a:moveTo>
                  <a:pt x="565796" y="616978"/>
                </a:moveTo>
                <a:lnTo>
                  <a:pt x="853826" y="616978"/>
                </a:lnTo>
                <a:cubicBezTo>
                  <a:pt x="893595" y="616978"/>
                  <a:pt x="925835" y="649218"/>
                  <a:pt x="925835" y="688987"/>
                </a:cubicBezTo>
                <a:lnTo>
                  <a:pt x="925835" y="977017"/>
                </a:lnTo>
                <a:cubicBezTo>
                  <a:pt x="925835" y="1016786"/>
                  <a:pt x="893595" y="1049026"/>
                  <a:pt x="853826" y="1049026"/>
                </a:cubicBezTo>
                <a:lnTo>
                  <a:pt x="565796" y="1049026"/>
                </a:lnTo>
                <a:cubicBezTo>
                  <a:pt x="526027" y="1049026"/>
                  <a:pt x="493787" y="1016786"/>
                  <a:pt x="493787" y="977017"/>
                </a:cubicBezTo>
                <a:lnTo>
                  <a:pt x="493787" y="688987"/>
                </a:lnTo>
                <a:cubicBezTo>
                  <a:pt x="493787" y="649218"/>
                  <a:pt x="526027" y="616978"/>
                  <a:pt x="565796" y="616978"/>
                </a:cubicBezTo>
                <a:close/>
                <a:moveTo>
                  <a:pt x="306692" y="360040"/>
                </a:moveTo>
                <a:lnTo>
                  <a:pt x="306692" y="3528392"/>
                </a:lnTo>
                <a:lnTo>
                  <a:pt x="2754964" y="3528392"/>
                </a:lnTo>
                <a:lnTo>
                  <a:pt x="2754964" y="360040"/>
                </a:lnTo>
                <a:close/>
                <a:moveTo>
                  <a:pt x="223685" y="0"/>
                </a:moveTo>
                <a:lnTo>
                  <a:pt x="2837972" y="0"/>
                </a:lnTo>
                <a:cubicBezTo>
                  <a:pt x="2961510" y="0"/>
                  <a:pt x="3061657" y="100147"/>
                  <a:pt x="3061657" y="223685"/>
                </a:cubicBezTo>
                <a:lnTo>
                  <a:pt x="3061657" y="3664747"/>
                </a:lnTo>
                <a:cubicBezTo>
                  <a:pt x="3061657" y="3788285"/>
                  <a:pt x="2961510" y="3888432"/>
                  <a:pt x="2837972" y="3888432"/>
                </a:cubicBezTo>
                <a:lnTo>
                  <a:pt x="223685" y="3888432"/>
                </a:lnTo>
                <a:cubicBezTo>
                  <a:pt x="100147" y="3888432"/>
                  <a:pt x="0" y="3788285"/>
                  <a:pt x="0" y="3664747"/>
                </a:cubicBezTo>
                <a:lnTo>
                  <a:pt x="0" y="223685"/>
                </a:lnTo>
                <a:cubicBezTo>
                  <a:pt x="0" y="100147"/>
                  <a:pt x="100147" y="0"/>
                  <a:pt x="22368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>
              <a:solidFill>
                <a:schemeClr val="tx1"/>
              </a:solidFill>
            </a:endParaRPr>
          </a:p>
        </p:txBody>
      </p:sp>
      <p:sp>
        <p:nvSpPr>
          <p:cNvPr id="7" name="Rounded Rectangle 2">
            <a:extLst>
              <a:ext uri="{FF2B5EF4-FFF2-40B4-BE49-F238E27FC236}">
                <a16:creationId xmlns:a16="http://schemas.microsoft.com/office/drawing/2014/main" id="{CBA603D1-2A44-4A8F-9570-2A5A2CF8F1DB}"/>
              </a:ext>
            </a:extLst>
          </p:cNvPr>
          <p:cNvSpPr>
            <a:spLocks noChangeAspect="1"/>
          </p:cNvSpPr>
          <p:nvPr/>
        </p:nvSpPr>
        <p:spPr>
          <a:xfrm>
            <a:off x="596196" y="3949055"/>
            <a:ext cx="300599" cy="540000"/>
          </a:xfrm>
          <a:custGeom>
            <a:avLst/>
            <a:gdLst/>
            <a:ahLst/>
            <a:cxnLst/>
            <a:rect l="l" t="t" r="r" b="b"/>
            <a:pathLst>
              <a:path w="2160240" h="3880673">
                <a:moveTo>
                  <a:pt x="816120" y="3545649"/>
                </a:moveTo>
                <a:cubicBezTo>
                  <a:pt x="802865" y="3545649"/>
                  <a:pt x="792120" y="3556394"/>
                  <a:pt x="792120" y="3569649"/>
                </a:cubicBezTo>
                <a:lnTo>
                  <a:pt x="792120" y="3665649"/>
                </a:lnTo>
                <a:cubicBezTo>
                  <a:pt x="792120" y="3678904"/>
                  <a:pt x="802865" y="3689649"/>
                  <a:pt x="816120" y="3689649"/>
                </a:cubicBezTo>
                <a:lnTo>
                  <a:pt x="1344120" y="3689649"/>
                </a:lnTo>
                <a:cubicBezTo>
                  <a:pt x="1357375" y="3689649"/>
                  <a:pt x="1368120" y="3678904"/>
                  <a:pt x="1368120" y="3665649"/>
                </a:cubicBezTo>
                <a:lnTo>
                  <a:pt x="1368120" y="3569649"/>
                </a:lnTo>
                <a:cubicBezTo>
                  <a:pt x="1368120" y="3556394"/>
                  <a:pt x="1357375" y="3545649"/>
                  <a:pt x="1344120" y="3545649"/>
                </a:cubicBezTo>
                <a:close/>
                <a:moveTo>
                  <a:pt x="1458489" y="1982610"/>
                </a:moveTo>
                <a:lnTo>
                  <a:pt x="1698487" y="1982610"/>
                </a:lnTo>
                <a:cubicBezTo>
                  <a:pt x="1731625" y="1982610"/>
                  <a:pt x="1758488" y="2009473"/>
                  <a:pt x="1758488" y="2042611"/>
                </a:cubicBezTo>
                <a:lnTo>
                  <a:pt x="1758488" y="2282649"/>
                </a:lnTo>
                <a:cubicBezTo>
                  <a:pt x="1758488" y="2315787"/>
                  <a:pt x="1731625" y="2342650"/>
                  <a:pt x="1698487" y="2342650"/>
                </a:cubicBezTo>
                <a:lnTo>
                  <a:pt x="1458489" y="2342650"/>
                </a:lnTo>
                <a:cubicBezTo>
                  <a:pt x="1425351" y="2342650"/>
                  <a:pt x="1398488" y="2315787"/>
                  <a:pt x="1398488" y="2282649"/>
                </a:cubicBezTo>
                <a:lnTo>
                  <a:pt x="1398488" y="2042611"/>
                </a:lnTo>
                <a:cubicBezTo>
                  <a:pt x="1398488" y="2009473"/>
                  <a:pt x="1425351" y="1982610"/>
                  <a:pt x="1458489" y="1982610"/>
                </a:cubicBezTo>
                <a:close/>
                <a:moveTo>
                  <a:pt x="946089" y="1982610"/>
                </a:moveTo>
                <a:lnTo>
                  <a:pt x="1186087" y="1982610"/>
                </a:lnTo>
                <a:cubicBezTo>
                  <a:pt x="1219225" y="1982610"/>
                  <a:pt x="1246088" y="2009473"/>
                  <a:pt x="1246088" y="2042611"/>
                </a:cubicBezTo>
                <a:lnTo>
                  <a:pt x="1246088" y="2282649"/>
                </a:lnTo>
                <a:cubicBezTo>
                  <a:pt x="1246088" y="2315787"/>
                  <a:pt x="1219225" y="2342650"/>
                  <a:pt x="1186087" y="2342650"/>
                </a:cubicBezTo>
                <a:lnTo>
                  <a:pt x="946089" y="2342650"/>
                </a:lnTo>
                <a:cubicBezTo>
                  <a:pt x="912951" y="2342650"/>
                  <a:pt x="886088" y="2315787"/>
                  <a:pt x="886088" y="2282649"/>
                </a:cubicBezTo>
                <a:lnTo>
                  <a:pt x="886088" y="2042611"/>
                </a:lnTo>
                <a:cubicBezTo>
                  <a:pt x="886088" y="2009473"/>
                  <a:pt x="912951" y="1982610"/>
                  <a:pt x="946089" y="1982610"/>
                </a:cubicBezTo>
                <a:close/>
                <a:moveTo>
                  <a:pt x="434129" y="1982610"/>
                </a:moveTo>
                <a:lnTo>
                  <a:pt x="674127" y="1982610"/>
                </a:lnTo>
                <a:cubicBezTo>
                  <a:pt x="707265" y="1982610"/>
                  <a:pt x="734128" y="2009473"/>
                  <a:pt x="734128" y="2042611"/>
                </a:cubicBezTo>
                <a:lnTo>
                  <a:pt x="734128" y="2282649"/>
                </a:lnTo>
                <a:cubicBezTo>
                  <a:pt x="734128" y="2315787"/>
                  <a:pt x="707265" y="2342650"/>
                  <a:pt x="674127" y="2342650"/>
                </a:cubicBezTo>
                <a:lnTo>
                  <a:pt x="434129" y="2342650"/>
                </a:lnTo>
                <a:cubicBezTo>
                  <a:pt x="400991" y="2342650"/>
                  <a:pt x="374128" y="2315787"/>
                  <a:pt x="374128" y="2282649"/>
                </a:cubicBezTo>
                <a:lnTo>
                  <a:pt x="374128" y="2042611"/>
                </a:lnTo>
                <a:cubicBezTo>
                  <a:pt x="374128" y="2009473"/>
                  <a:pt x="400991" y="1982610"/>
                  <a:pt x="434129" y="1982610"/>
                </a:cubicBezTo>
                <a:close/>
                <a:moveTo>
                  <a:pt x="1458489" y="1434014"/>
                </a:moveTo>
                <a:lnTo>
                  <a:pt x="1698487" y="1434014"/>
                </a:lnTo>
                <a:cubicBezTo>
                  <a:pt x="1731625" y="1434014"/>
                  <a:pt x="1758488" y="1460877"/>
                  <a:pt x="1758488" y="1494015"/>
                </a:cubicBezTo>
                <a:lnTo>
                  <a:pt x="1758488" y="1734053"/>
                </a:lnTo>
                <a:cubicBezTo>
                  <a:pt x="1758488" y="1767191"/>
                  <a:pt x="1731625" y="1794054"/>
                  <a:pt x="1698487" y="1794054"/>
                </a:cubicBezTo>
                <a:lnTo>
                  <a:pt x="1458489" y="1794054"/>
                </a:lnTo>
                <a:cubicBezTo>
                  <a:pt x="1425351" y="1794054"/>
                  <a:pt x="1398488" y="1767191"/>
                  <a:pt x="1398488" y="1734053"/>
                </a:cubicBezTo>
                <a:lnTo>
                  <a:pt x="1398488" y="1494015"/>
                </a:lnTo>
                <a:cubicBezTo>
                  <a:pt x="1398488" y="1460877"/>
                  <a:pt x="1425351" y="1434014"/>
                  <a:pt x="1458489" y="1434014"/>
                </a:cubicBezTo>
                <a:close/>
                <a:moveTo>
                  <a:pt x="946089" y="1434014"/>
                </a:moveTo>
                <a:lnTo>
                  <a:pt x="1186087" y="1434014"/>
                </a:lnTo>
                <a:cubicBezTo>
                  <a:pt x="1219225" y="1434014"/>
                  <a:pt x="1246088" y="1460877"/>
                  <a:pt x="1246088" y="1494015"/>
                </a:cubicBezTo>
                <a:lnTo>
                  <a:pt x="1246088" y="1734053"/>
                </a:lnTo>
                <a:cubicBezTo>
                  <a:pt x="1246088" y="1767191"/>
                  <a:pt x="1219225" y="1794054"/>
                  <a:pt x="1186087" y="1794054"/>
                </a:cubicBezTo>
                <a:lnTo>
                  <a:pt x="946089" y="1794054"/>
                </a:lnTo>
                <a:cubicBezTo>
                  <a:pt x="912951" y="1794054"/>
                  <a:pt x="886088" y="1767191"/>
                  <a:pt x="886088" y="1734053"/>
                </a:cubicBezTo>
                <a:lnTo>
                  <a:pt x="886088" y="1494015"/>
                </a:lnTo>
                <a:cubicBezTo>
                  <a:pt x="886088" y="1460877"/>
                  <a:pt x="912951" y="1434014"/>
                  <a:pt x="946089" y="1434014"/>
                </a:cubicBezTo>
                <a:close/>
                <a:moveTo>
                  <a:pt x="434129" y="1434014"/>
                </a:moveTo>
                <a:lnTo>
                  <a:pt x="674127" y="1434014"/>
                </a:lnTo>
                <a:cubicBezTo>
                  <a:pt x="707265" y="1434014"/>
                  <a:pt x="734128" y="1460877"/>
                  <a:pt x="734128" y="1494015"/>
                </a:cubicBezTo>
                <a:lnTo>
                  <a:pt x="734128" y="1734053"/>
                </a:lnTo>
                <a:cubicBezTo>
                  <a:pt x="734128" y="1767191"/>
                  <a:pt x="707265" y="1794054"/>
                  <a:pt x="674127" y="1794054"/>
                </a:cubicBezTo>
                <a:lnTo>
                  <a:pt x="434129" y="1794054"/>
                </a:lnTo>
                <a:cubicBezTo>
                  <a:pt x="400991" y="1794054"/>
                  <a:pt x="374128" y="1767191"/>
                  <a:pt x="374128" y="1734053"/>
                </a:cubicBezTo>
                <a:lnTo>
                  <a:pt x="374128" y="1494015"/>
                </a:lnTo>
                <a:cubicBezTo>
                  <a:pt x="374128" y="1460877"/>
                  <a:pt x="400991" y="1434014"/>
                  <a:pt x="434129" y="1434014"/>
                </a:cubicBezTo>
                <a:close/>
                <a:moveTo>
                  <a:pt x="1458489" y="885417"/>
                </a:moveTo>
                <a:lnTo>
                  <a:pt x="1698487" y="885417"/>
                </a:lnTo>
                <a:cubicBezTo>
                  <a:pt x="1731625" y="885417"/>
                  <a:pt x="1758488" y="912280"/>
                  <a:pt x="1758488" y="945418"/>
                </a:cubicBezTo>
                <a:lnTo>
                  <a:pt x="1758488" y="1185456"/>
                </a:lnTo>
                <a:cubicBezTo>
                  <a:pt x="1758488" y="1218594"/>
                  <a:pt x="1731625" y="1245457"/>
                  <a:pt x="1698487" y="1245457"/>
                </a:cubicBezTo>
                <a:lnTo>
                  <a:pt x="1458489" y="1245457"/>
                </a:lnTo>
                <a:cubicBezTo>
                  <a:pt x="1425351" y="1245457"/>
                  <a:pt x="1398488" y="1218594"/>
                  <a:pt x="1398488" y="1185456"/>
                </a:cubicBezTo>
                <a:lnTo>
                  <a:pt x="1398488" y="945418"/>
                </a:lnTo>
                <a:cubicBezTo>
                  <a:pt x="1398488" y="912280"/>
                  <a:pt x="1425351" y="885417"/>
                  <a:pt x="1458489" y="885417"/>
                </a:cubicBezTo>
                <a:close/>
                <a:moveTo>
                  <a:pt x="946089" y="885417"/>
                </a:moveTo>
                <a:lnTo>
                  <a:pt x="1186087" y="885417"/>
                </a:lnTo>
                <a:cubicBezTo>
                  <a:pt x="1219225" y="885417"/>
                  <a:pt x="1246088" y="912280"/>
                  <a:pt x="1246088" y="945418"/>
                </a:cubicBezTo>
                <a:lnTo>
                  <a:pt x="1246088" y="1185456"/>
                </a:lnTo>
                <a:cubicBezTo>
                  <a:pt x="1246088" y="1218594"/>
                  <a:pt x="1219225" y="1245457"/>
                  <a:pt x="1186087" y="1245457"/>
                </a:cubicBezTo>
                <a:lnTo>
                  <a:pt x="946089" y="1245457"/>
                </a:lnTo>
                <a:cubicBezTo>
                  <a:pt x="912951" y="1245457"/>
                  <a:pt x="886088" y="1218594"/>
                  <a:pt x="886088" y="1185456"/>
                </a:cubicBezTo>
                <a:lnTo>
                  <a:pt x="886088" y="945418"/>
                </a:lnTo>
                <a:cubicBezTo>
                  <a:pt x="886088" y="912280"/>
                  <a:pt x="912951" y="885417"/>
                  <a:pt x="946089" y="885417"/>
                </a:cubicBezTo>
                <a:close/>
                <a:moveTo>
                  <a:pt x="434129" y="885417"/>
                </a:moveTo>
                <a:lnTo>
                  <a:pt x="674127" y="885417"/>
                </a:lnTo>
                <a:cubicBezTo>
                  <a:pt x="707265" y="885417"/>
                  <a:pt x="734128" y="912280"/>
                  <a:pt x="734128" y="945418"/>
                </a:cubicBezTo>
                <a:lnTo>
                  <a:pt x="734128" y="1185456"/>
                </a:lnTo>
                <a:cubicBezTo>
                  <a:pt x="734128" y="1218594"/>
                  <a:pt x="707265" y="1245457"/>
                  <a:pt x="674127" y="1245457"/>
                </a:cubicBezTo>
                <a:lnTo>
                  <a:pt x="434129" y="1245457"/>
                </a:lnTo>
                <a:cubicBezTo>
                  <a:pt x="400991" y="1245457"/>
                  <a:pt x="374128" y="1218594"/>
                  <a:pt x="374128" y="1185456"/>
                </a:cubicBezTo>
                <a:lnTo>
                  <a:pt x="374128" y="945418"/>
                </a:lnTo>
                <a:cubicBezTo>
                  <a:pt x="374128" y="912280"/>
                  <a:pt x="400991" y="885417"/>
                  <a:pt x="434129" y="885417"/>
                </a:cubicBezTo>
                <a:close/>
                <a:moveTo>
                  <a:pt x="216024" y="608188"/>
                </a:moveTo>
                <a:lnTo>
                  <a:pt x="216024" y="3272484"/>
                </a:lnTo>
                <a:lnTo>
                  <a:pt x="1944216" y="3272484"/>
                </a:lnTo>
                <a:lnTo>
                  <a:pt x="1944216" y="608188"/>
                </a:lnTo>
                <a:close/>
                <a:moveTo>
                  <a:pt x="912102" y="305289"/>
                </a:moveTo>
                <a:cubicBezTo>
                  <a:pt x="905473" y="305289"/>
                  <a:pt x="900100" y="310662"/>
                  <a:pt x="900100" y="317291"/>
                </a:cubicBezTo>
                <a:lnTo>
                  <a:pt x="900100" y="365295"/>
                </a:lnTo>
                <a:cubicBezTo>
                  <a:pt x="900100" y="371924"/>
                  <a:pt x="905473" y="377297"/>
                  <a:pt x="912102" y="377297"/>
                </a:cubicBezTo>
                <a:lnTo>
                  <a:pt x="1248138" y="377297"/>
                </a:lnTo>
                <a:cubicBezTo>
                  <a:pt x="1254767" y="377297"/>
                  <a:pt x="1260140" y="371924"/>
                  <a:pt x="1260140" y="365295"/>
                </a:cubicBezTo>
                <a:lnTo>
                  <a:pt x="1260140" y="317291"/>
                </a:lnTo>
                <a:cubicBezTo>
                  <a:pt x="1260140" y="310662"/>
                  <a:pt x="1254767" y="305289"/>
                  <a:pt x="1248138" y="305289"/>
                </a:cubicBezTo>
                <a:close/>
                <a:moveTo>
                  <a:pt x="278153" y="0"/>
                </a:moveTo>
                <a:lnTo>
                  <a:pt x="1882087" y="0"/>
                </a:lnTo>
                <a:cubicBezTo>
                  <a:pt x="2035707" y="0"/>
                  <a:pt x="2160240" y="124533"/>
                  <a:pt x="2160240" y="278153"/>
                </a:cubicBezTo>
                <a:lnTo>
                  <a:pt x="2160240" y="3602520"/>
                </a:lnTo>
                <a:cubicBezTo>
                  <a:pt x="2160240" y="3756140"/>
                  <a:pt x="2035707" y="3880673"/>
                  <a:pt x="1882087" y="3880673"/>
                </a:cubicBezTo>
                <a:lnTo>
                  <a:pt x="278153" y="3880673"/>
                </a:lnTo>
                <a:cubicBezTo>
                  <a:pt x="124533" y="3880673"/>
                  <a:pt x="0" y="3756140"/>
                  <a:pt x="0" y="3602520"/>
                </a:cubicBezTo>
                <a:lnTo>
                  <a:pt x="0" y="278153"/>
                </a:lnTo>
                <a:cubicBezTo>
                  <a:pt x="0" y="124533"/>
                  <a:pt x="124533" y="0"/>
                  <a:pt x="27815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CB0295-05B7-4947-8208-C51482419898}"/>
              </a:ext>
            </a:extLst>
          </p:cNvPr>
          <p:cNvSpPr txBox="1"/>
          <p:nvPr/>
        </p:nvSpPr>
        <p:spPr>
          <a:xfrm>
            <a:off x="985664" y="3768932"/>
            <a:ext cx="1087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900" dirty="0"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7A54FF-3296-4AB5-ACAC-845B89A03488}"/>
              </a:ext>
            </a:extLst>
          </p:cNvPr>
          <p:cNvSpPr txBox="1"/>
          <p:nvPr/>
        </p:nvSpPr>
        <p:spPr>
          <a:xfrm>
            <a:off x="2801630" y="3783494"/>
            <a:ext cx="1087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900" dirty="0">
              <a:cs typeface="Arial" pitchFamily="34" charset="0"/>
            </a:endParaRP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E6694E08-4CC3-4C0C-BB0B-DA5562E05C15}"/>
              </a:ext>
            </a:extLst>
          </p:cNvPr>
          <p:cNvSpPr>
            <a:spLocks noGrp="1"/>
          </p:cNvSpPr>
          <p:nvPr>
            <p:ph type="pic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0" name="Group 82">
            <a:extLst>
              <a:ext uri="{FF2B5EF4-FFF2-40B4-BE49-F238E27FC236}">
                <a16:creationId xmlns:a16="http://schemas.microsoft.com/office/drawing/2014/main" id="{9509C131-C88C-4094-AA68-991D986D3502}"/>
              </a:ext>
            </a:extLst>
          </p:cNvPr>
          <p:cNvGrpSpPr/>
          <p:nvPr/>
        </p:nvGrpSpPr>
        <p:grpSpPr>
          <a:xfrm>
            <a:off x="615060" y="1531102"/>
            <a:ext cx="4325293" cy="1438334"/>
            <a:chOff x="581891" y="2839599"/>
            <a:chExt cx="6301148" cy="191777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BE2F0C-A759-4B65-9257-AFDF861A0448}"/>
                </a:ext>
              </a:extLst>
            </p:cNvPr>
            <p:cNvSpPr txBox="1"/>
            <p:nvPr/>
          </p:nvSpPr>
          <p:spPr>
            <a:xfrm>
              <a:off x="581891" y="3341606"/>
              <a:ext cx="6301148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You can simply impress your audience and add a unique zing and appeal to your Presentations. </a:t>
              </a:r>
            </a:p>
            <a:p>
              <a:endParaRPr lang="en-US" altLang="ko-KR" sz="900" dirty="0">
                <a:cs typeface="Arial" pitchFamily="34" charset="0"/>
              </a:endParaRPr>
            </a:p>
            <a:p>
              <a:r>
                <a:rPr lang="en-US" altLang="ko-KR" sz="900" dirty="0"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90F579-2262-44ED-AD37-A6B78EB88618}"/>
                </a:ext>
              </a:extLst>
            </p:cNvPr>
            <p:cNvSpPr txBox="1"/>
            <p:nvPr/>
          </p:nvSpPr>
          <p:spPr>
            <a:xfrm>
              <a:off x="581891" y="2839599"/>
              <a:ext cx="6301148" cy="5520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2475"/>
                </a:lnSpc>
              </a:pPr>
              <a:r>
                <a:rPr lang="en-US" altLang="ko-KR" sz="2400" b="1" dirty="0">
                  <a:cs typeface="Arial" pitchFamily="34" charset="0"/>
                </a:rPr>
                <a:t>Power Presentation</a:t>
              </a:r>
              <a:endParaRPr lang="ko-KR" altLang="en-US" sz="2400" b="1" dirty="0">
                <a:cs typeface="Arial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97F33B-9A14-4965-AB62-56ABE3A1FE04}"/>
              </a:ext>
            </a:extLst>
          </p:cNvPr>
          <p:cNvGrpSpPr/>
          <p:nvPr/>
        </p:nvGrpSpPr>
        <p:grpSpPr>
          <a:xfrm>
            <a:off x="519991" y="3557937"/>
            <a:ext cx="1852289" cy="985095"/>
            <a:chOff x="693322" y="4942396"/>
            <a:chExt cx="2469719" cy="131346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5E4199F-749A-41CB-98A0-0053B10701C4}"/>
                </a:ext>
              </a:extLst>
            </p:cNvPr>
            <p:cNvSpPr/>
            <p:nvPr/>
          </p:nvSpPr>
          <p:spPr>
            <a:xfrm>
              <a:off x="822427" y="4942396"/>
              <a:ext cx="612000" cy="61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159B79-43BC-48FF-B5B9-1B93A811199E}"/>
                </a:ext>
              </a:extLst>
            </p:cNvPr>
            <p:cNvSpPr txBox="1"/>
            <p:nvPr/>
          </p:nvSpPr>
          <p:spPr>
            <a:xfrm>
              <a:off x="747375" y="5061812"/>
              <a:ext cx="763624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EC4BF3-089B-4175-B0A1-36358AD2CCA8}"/>
                </a:ext>
              </a:extLst>
            </p:cNvPr>
            <p:cNvSpPr txBox="1"/>
            <p:nvPr/>
          </p:nvSpPr>
          <p:spPr>
            <a:xfrm>
              <a:off x="693322" y="5578748"/>
              <a:ext cx="246971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900" dirty="0"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FD7785-EA18-4EEF-BF11-529A7B4D6672}"/>
                </a:ext>
              </a:extLst>
            </p:cNvPr>
            <p:cNvSpPr txBox="1"/>
            <p:nvPr/>
          </p:nvSpPr>
          <p:spPr>
            <a:xfrm>
              <a:off x="1565051" y="5072356"/>
              <a:ext cx="1512346" cy="338555"/>
            </a:xfrm>
            <a:prstGeom prst="rect">
              <a:avLst/>
            </a:prstGeom>
            <a:noFill/>
          </p:spPr>
          <p:txBody>
            <a:bodyPr wrap="square" lIns="81000" rIns="81000" rtlCol="0" anchor="ctr">
              <a:spAutoFit/>
            </a:bodyPr>
            <a:lstStyle/>
            <a:p>
              <a:r>
                <a:rPr lang="en-US" altLang="ko-KR" sz="1050" b="1" dirty="0">
                  <a:solidFill>
                    <a:schemeClr val="accent1"/>
                  </a:solidFill>
                  <a:cs typeface="Arial" pitchFamily="34" charset="0"/>
                </a:rPr>
                <a:t>Contents Here</a:t>
              </a:r>
              <a:endParaRPr lang="ko-KR" altLang="en-US" sz="105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87A1C9C-798D-4473-B3F2-F9B92DC84DD5}"/>
              </a:ext>
            </a:extLst>
          </p:cNvPr>
          <p:cNvGrpSpPr/>
          <p:nvPr/>
        </p:nvGrpSpPr>
        <p:grpSpPr>
          <a:xfrm>
            <a:off x="2603901" y="3557937"/>
            <a:ext cx="1852289" cy="985095"/>
            <a:chOff x="693322" y="4942396"/>
            <a:chExt cx="2469719" cy="131346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AC3668F-CD1E-4DE4-80CD-4AC3A61E721D}"/>
                </a:ext>
              </a:extLst>
            </p:cNvPr>
            <p:cNvSpPr/>
            <p:nvPr/>
          </p:nvSpPr>
          <p:spPr>
            <a:xfrm>
              <a:off x="822427" y="4942396"/>
              <a:ext cx="612000" cy="61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85B33B-2389-4376-8190-2C0D59302F01}"/>
                </a:ext>
              </a:extLst>
            </p:cNvPr>
            <p:cNvSpPr txBox="1"/>
            <p:nvPr/>
          </p:nvSpPr>
          <p:spPr>
            <a:xfrm>
              <a:off x="747375" y="5061812"/>
              <a:ext cx="763624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DE67B7-D9AC-432F-B94A-7B1FE2167666}"/>
                </a:ext>
              </a:extLst>
            </p:cNvPr>
            <p:cNvSpPr txBox="1"/>
            <p:nvPr/>
          </p:nvSpPr>
          <p:spPr>
            <a:xfrm>
              <a:off x="693322" y="5578748"/>
              <a:ext cx="246971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900" dirty="0"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1D7438-3A7E-4EA5-A0E8-163CD7ACF99E}"/>
                </a:ext>
              </a:extLst>
            </p:cNvPr>
            <p:cNvSpPr txBox="1"/>
            <p:nvPr/>
          </p:nvSpPr>
          <p:spPr>
            <a:xfrm>
              <a:off x="1565051" y="5072356"/>
              <a:ext cx="1512346" cy="338555"/>
            </a:xfrm>
            <a:prstGeom prst="rect">
              <a:avLst/>
            </a:prstGeom>
            <a:noFill/>
          </p:spPr>
          <p:txBody>
            <a:bodyPr wrap="square" lIns="81000" rIns="81000" rtlCol="0" anchor="ctr">
              <a:spAutoFit/>
            </a:bodyPr>
            <a:lstStyle/>
            <a:p>
              <a:r>
                <a:rPr lang="en-US" altLang="ko-KR" sz="1050" b="1" dirty="0">
                  <a:solidFill>
                    <a:schemeClr val="accent2"/>
                  </a:solidFill>
                  <a:cs typeface="Arial" pitchFamily="34" charset="0"/>
                </a:rPr>
                <a:t>Contents Here</a:t>
              </a:r>
              <a:endParaRPr lang="ko-KR" altLang="en-US" sz="105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E79ECA2-658C-4F10-BAD5-BCBB7651CDA8}"/>
              </a:ext>
            </a:extLst>
          </p:cNvPr>
          <p:cNvGrpSpPr/>
          <p:nvPr/>
        </p:nvGrpSpPr>
        <p:grpSpPr>
          <a:xfrm>
            <a:off x="4687810" y="3557937"/>
            <a:ext cx="1852289" cy="985095"/>
            <a:chOff x="693322" y="4942396"/>
            <a:chExt cx="2469719" cy="1313460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D63E88A-8248-4E4F-B76B-CD47DDCAAC5C}"/>
                </a:ext>
              </a:extLst>
            </p:cNvPr>
            <p:cNvSpPr/>
            <p:nvPr/>
          </p:nvSpPr>
          <p:spPr>
            <a:xfrm>
              <a:off x="822427" y="4942396"/>
              <a:ext cx="612000" cy="61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1922EF1-869B-4F88-854E-F5C610362F63}"/>
                </a:ext>
              </a:extLst>
            </p:cNvPr>
            <p:cNvSpPr txBox="1"/>
            <p:nvPr/>
          </p:nvSpPr>
          <p:spPr>
            <a:xfrm>
              <a:off x="747375" y="5061812"/>
              <a:ext cx="763624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C469DDE-3282-4B67-8692-2FF27421E7D8}"/>
                </a:ext>
              </a:extLst>
            </p:cNvPr>
            <p:cNvSpPr txBox="1"/>
            <p:nvPr/>
          </p:nvSpPr>
          <p:spPr>
            <a:xfrm>
              <a:off x="693322" y="5578748"/>
              <a:ext cx="246971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900" dirty="0"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B98688-68DA-4A67-9F57-01275D89E008}"/>
                </a:ext>
              </a:extLst>
            </p:cNvPr>
            <p:cNvSpPr txBox="1"/>
            <p:nvPr/>
          </p:nvSpPr>
          <p:spPr>
            <a:xfrm>
              <a:off x="1565051" y="5072356"/>
              <a:ext cx="1512346" cy="338555"/>
            </a:xfrm>
            <a:prstGeom prst="rect">
              <a:avLst/>
            </a:prstGeom>
            <a:noFill/>
          </p:spPr>
          <p:txBody>
            <a:bodyPr wrap="square" lIns="81000" rIns="81000" rtlCol="0" anchor="ctr">
              <a:spAutoFit/>
            </a:bodyPr>
            <a:lstStyle/>
            <a:p>
              <a:r>
                <a:rPr lang="en-US" altLang="ko-KR" sz="1050" b="1" dirty="0">
                  <a:solidFill>
                    <a:schemeClr val="accent3"/>
                  </a:solidFill>
                  <a:cs typeface="Arial" pitchFamily="34" charset="0"/>
                </a:rPr>
                <a:t>Contents Here</a:t>
              </a:r>
              <a:endParaRPr lang="ko-KR" altLang="en-US" sz="105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F9F972F-5D9C-4105-8E0C-2BCCA827C0E0}"/>
              </a:ext>
            </a:extLst>
          </p:cNvPr>
          <p:cNvGrpSpPr/>
          <p:nvPr/>
        </p:nvGrpSpPr>
        <p:grpSpPr>
          <a:xfrm>
            <a:off x="6771721" y="3557937"/>
            <a:ext cx="1852289" cy="985095"/>
            <a:chOff x="693322" y="4942396"/>
            <a:chExt cx="2469719" cy="131346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D32FE01-6429-4000-B443-2F98FEC4EE18}"/>
                </a:ext>
              </a:extLst>
            </p:cNvPr>
            <p:cNvSpPr/>
            <p:nvPr/>
          </p:nvSpPr>
          <p:spPr>
            <a:xfrm>
              <a:off x="822427" y="4942396"/>
              <a:ext cx="612000" cy="61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C28DD49-89E0-4358-AF26-7CB11EA51075}"/>
                </a:ext>
              </a:extLst>
            </p:cNvPr>
            <p:cNvSpPr txBox="1"/>
            <p:nvPr/>
          </p:nvSpPr>
          <p:spPr>
            <a:xfrm>
              <a:off x="747375" y="5061812"/>
              <a:ext cx="763624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252B759-F55C-4372-A021-5C4E79017E17}"/>
                </a:ext>
              </a:extLst>
            </p:cNvPr>
            <p:cNvSpPr txBox="1"/>
            <p:nvPr/>
          </p:nvSpPr>
          <p:spPr>
            <a:xfrm>
              <a:off x="693322" y="5578748"/>
              <a:ext cx="246971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900" dirty="0"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82AC51-3C38-45FD-B9ED-E064FFAAC6EF}"/>
                </a:ext>
              </a:extLst>
            </p:cNvPr>
            <p:cNvSpPr txBox="1"/>
            <p:nvPr/>
          </p:nvSpPr>
          <p:spPr>
            <a:xfrm>
              <a:off x="1565051" y="5072356"/>
              <a:ext cx="1512346" cy="338555"/>
            </a:xfrm>
            <a:prstGeom prst="rect">
              <a:avLst/>
            </a:prstGeom>
            <a:noFill/>
          </p:spPr>
          <p:txBody>
            <a:bodyPr wrap="square" lIns="81000" rIns="81000" rtlCol="0" anchor="ctr">
              <a:spAutoFit/>
            </a:bodyPr>
            <a:lstStyle/>
            <a:p>
              <a:r>
                <a:rPr lang="en-US" altLang="ko-KR" sz="1050" b="1" dirty="0">
                  <a:solidFill>
                    <a:schemeClr val="accent4"/>
                  </a:solidFill>
                  <a:cs typeface="Arial" pitchFamily="34" charset="0"/>
                </a:rPr>
                <a:t>Contents Here</a:t>
              </a:r>
              <a:endParaRPr lang="ko-KR" altLang="en-US" sz="105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7116B22-1DEA-4068-AB52-793E58E2CB92}"/>
              </a:ext>
            </a:extLst>
          </p:cNvPr>
          <p:cNvGrpSpPr/>
          <p:nvPr/>
        </p:nvGrpSpPr>
        <p:grpSpPr>
          <a:xfrm flipH="1">
            <a:off x="4980329" y="1507979"/>
            <a:ext cx="3765260" cy="1796006"/>
            <a:chOff x="862021" y="933367"/>
            <a:chExt cx="10471821" cy="4994993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31C50DA7-6923-4570-ABC8-5F2688C6B980}"/>
                </a:ext>
              </a:extLst>
            </p:cNvPr>
            <p:cNvSpPr/>
            <p:nvPr/>
          </p:nvSpPr>
          <p:spPr>
            <a:xfrm>
              <a:off x="862021" y="4506944"/>
              <a:ext cx="1631623" cy="1003934"/>
            </a:xfrm>
            <a:custGeom>
              <a:avLst/>
              <a:gdLst>
                <a:gd name="connsiteX0" fmla="*/ 196110 w 1631623"/>
                <a:gd name="connsiteY0" fmla="*/ 54197 h 1003934"/>
                <a:gd name="connsiteX1" fmla="*/ 268119 w 1631623"/>
                <a:gd name="connsiteY1" fmla="*/ 73819 h 1003934"/>
                <a:gd name="connsiteX2" fmla="*/ 772944 w 1631623"/>
                <a:gd name="connsiteY2" fmla="*/ 92869 h 1003934"/>
                <a:gd name="connsiteX3" fmla="*/ 896769 w 1631623"/>
                <a:gd name="connsiteY3" fmla="*/ 121444 h 1003934"/>
                <a:gd name="connsiteX4" fmla="*/ 972017 w 1631623"/>
                <a:gd name="connsiteY4" fmla="*/ 97822 h 1003934"/>
                <a:gd name="connsiteX5" fmla="*/ 1281484 w 1631623"/>
                <a:gd name="connsiteY5" fmla="*/ 18764 h 1003934"/>
                <a:gd name="connsiteX6" fmla="*/ 1338348 w 1631623"/>
                <a:gd name="connsiteY6" fmla="*/ 2857 h 1003934"/>
                <a:gd name="connsiteX7" fmla="*/ 1181472 w 1631623"/>
                <a:gd name="connsiteY7" fmla="*/ 174974 h 1003934"/>
                <a:gd name="connsiteX8" fmla="*/ 1059075 w 1631623"/>
                <a:gd name="connsiteY8" fmla="*/ 435007 h 1003934"/>
                <a:gd name="connsiteX9" fmla="*/ 1139752 w 1631623"/>
                <a:gd name="connsiteY9" fmla="*/ 644461 h 1003934"/>
                <a:gd name="connsiteX10" fmla="*/ 1592380 w 1631623"/>
                <a:gd name="connsiteY10" fmla="*/ 987266 h 1003934"/>
                <a:gd name="connsiteX11" fmla="*/ 1631623 w 1631623"/>
                <a:gd name="connsiteY11" fmla="*/ 1003935 h 1003934"/>
                <a:gd name="connsiteX12" fmla="*/ 1010593 w 1631623"/>
                <a:gd name="connsiteY12" fmla="*/ 965549 h 1003934"/>
                <a:gd name="connsiteX13" fmla="*/ 483765 w 1631623"/>
                <a:gd name="connsiteY13" fmla="*/ 940689 h 1003934"/>
                <a:gd name="connsiteX14" fmla="*/ 117529 w 1631623"/>
                <a:gd name="connsiteY14" fmla="*/ 836009 h 1003934"/>
                <a:gd name="connsiteX15" fmla="*/ 2848 w 1631623"/>
                <a:gd name="connsiteY15" fmla="*/ 615220 h 1003934"/>
                <a:gd name="connsiteX16" fmla="*/ 196110 w 1631623"/>
                <a:gd name="connsiteY16" fmla="*/ 54197 h 1003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31623" h="1003934">
                  <a:moveTo>
                    <a:pt x="196110" y="54197"/>
                  </a:moveTo>
                  <a:cubicBezTo>
                    <a:pt x="210969" y="83344"/>
                    <a:pt x="241164" y="82772"/>
                    <a:pt x="268119" y="73819"/>
                  </a:cubicBezTo>
                  <a:cubicBezTo>
                    <a:pt x="442046" y="15621"/>
                    <a:pt x="603495" y="50387"/>
                    <a:pt x="772944" y="92869"/>
                  </a:cubicBezTo>
                  <a:cubicBezTo>
                    <a:pt x="809520" y="102013"/>
                    <a:pt x="857907" y="123253"/>
                    <a:pt x="896769" y="121444"/>
                  </a:cubicBezTo>
                  <a:cubicBezTo>
                    <a:pt x="915819" y="83344"/>
                    <a:pt x="946204" y="97536"/>
                    <a:pt x="972017" y="97822"/>
                  </a:cubicBezTo>
                  <a:cubicBezTo>
                    <a:pt x="1081935" y="98679"/>
                    <a:pt x="1184996" y="71342"/>
                    <a:pt x="1281484" y="18764"/>
                  </a:cubicBezTo>
                  <a:cubicBezTo>
                    <a:pt x="1298915" y="9239"/>
                    <a:pt x="1315393" y="-6477"/>
                    <a:pt x="1338348" y="2857"/>
                  </a:cubicBezTo>
                  <a:cubicBezTo>
                    <a:pt x="1285961" y="60103"/>
                    <a:pt x="1232621" y="116586"/>
                    <a:pt x="1181472" y="174974"/>
                  </a:cubicBezTo>
                  <a:cubicBezTo>
                    <a:pt x="1116035" y="249745"/>
                    <a:pt x="1056885" y="327946"/>
                    <a:pt x="1059075" y="435007"/>
                  </a:cubicBezTo>
                  <a:cubicBezTo>
                    <a:pt x="1060695" y="514731"/>
                    <a:pt x="1092889" y="583406"/>
                    <a:pt x="1139752" y="644461"/>
                  </a:cubicBezTo>
                  <a:cubicBezTo>
                    <a:pt x="1259100" y="799624"/>
                    <a:pt x="1406738" y="918877"/>
                    <a:pt x="1592380" y="987266"/>
                  </a:cubicBezTo>
                  <a:cubicBezTo>
                    <a:pt x="1605715" y="992219"/>
                    <a:pt x="1618574" y="998315"/>
                    <a:pt x="1631623" y="1003935"/>
                  </a:cubicBezTo>
                  <a:cubicBezTo>
                    <a:pt x="1424645" y="990981"/>
                    <a:pt x="1217667" y="976979"/>
                    <a:pt x="1010593" y="965549"/>
                  </a:cubicBezTo>
                  <a:cubicBezTo>
                    <a:pt x="835047" y="955834"/>
                    <a:pt x="659311" y="950309"/>
                    <a:pt x="483765" y="940689"/>
                  </a:cubicBezTo>
                  <a:cubicBezTo>
                    <a:pt x="354130" y="933545"/>
                    <a:pt x="230781" y="901732"/>
                    <a:pt x="117529" y="836009"/>
                  </a:cubicBezTo>
                  <a:cubicBezTo>
                    <a:pt x="32661" y="786479"/>
                    <a:pt x="-12106" y="714661"/>
                    <a:pt x="2848" y="615220"/>
                  </a:cubicBezTo>
                  <a:cubicBezTo>
                    <a:pt x="32661" y="416623"/>
                    <a:pt x="100098" y="230314"/>
                    <a:pt x="196110" y="54197"/>
                  </a:cubicBezTo>
                  <a:close/>
                </a:path>
              </a:pathLst>
            </a:custGeom>
            <a:solidFill>
              <a:srgbClr val="3435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350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65995670-6CEE-4550-8701-4A3959F165EA}"/>
                </a:ext>
              </a:extLst>
            </p:cNvPr>
            <p:cNvSpPr/>
            <p:nvPr/>
          </p:nvSpPr>
          <p:spPr>
            <a:xfrm>
              <a:off x="2129587" y="2971037"/>
              <a:ext cx="715720" cy="1409985"/>
            </a:xfrm>
            <a:custGeom>
              <a:avLst/>
              <a:gdLst>
                <a:gd name="connsiteX0" fmla="*/ 462450 w 715720"/>
                <a:gd name="connsiteY0" fmla="*/ 616458 h 1409985"/>
                <a:gd name="connsiteX1" fmla="*/ 105453 w 715720"/>
                <a:gd name="connsiteY1" fmla="*/ 0 h 1409985"/>
                <a:gd name="connsiteX2" fmla="*/ 678 w 715720"/>
                <a:gd name="connsiteY2" fmla="*/ 781050 h 1409985"/>
                <a:gd name="connsiteX3" fmla="*/ 174605 w 715720"/>
                <a:gd name="connsiteY3" fmla="*/ 1409986 h 1409985"/>
                <a:gd name="connsiteX4" fmla="*/ 174605 w 715720"/>
                <a:gd name="connsiteY4" fmla="*/ 1409986 h 1409985"/>
                <a:gd name="connsiteX5" fmla="*/ 188797 w 715720"/>
                <a:gd name="connsiteY5" fmla="*/ 1385983 h 1409985"/>
                <a:gd name="connsiteX6" fmla="*/ 530173 w 715720"/>
                <a:gd name="connsiteY6" fmla="*/ 1079944 h 1409985"/>
                <a:gd name="connsiteX7" fmla="*/ 715720 w 715720"/>
                <a:gd name="connsiteY7" fmla="*/ 1027938 h 1409985"/>
                <a:gd name="connsiteX8" fmla="*/ 462450 w 715720"/>
                <a:gd name="connsiteY8" fmla="*/ 616458 h 1409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5720" h="1409985">
                  <a:moveTo>
                    <a:pt x="462450" y="616458"/>
                  </a:moveTo>
                  <a:cubicBezTo>
                    <a:pt x="363581" y="401574"/>
                    <a:pt x="181368" y="104870"/>
                    <a:pt x="105453" y="0"/>
                  </a:cubicBezTo>
                  <a:cubicBezTo>
                    <a:pt x="96405" y="55817"/>
                    <a:pt x="-9418" y="726186"/>
                    <a:pt x="678" y="781050"/>
                  </a:cubicBezTo>
                  <a:cubicBezTo>
                    <a:pt x="52113" y="999268"/>
                    <a:pt x="87927" y="1201865"/>
                    <a:pt x="174605" y="1409986"/>
                  </a:cubicBezTo>
                  <a:cubicBezTo>
                    <a:pt x="174605" y="1409986"/>
                    <a:pt x="174605" y="1409986"/>
                    <a:pt x="174605" y="1409986"/>
                  </a:cubicBezTo>
                  <a:cubicBezTo>
                    <a:pt x="179463" y="1401985"/>
                    <a:pt x="185749" y="1394555"/>
                    <a:pt x="188797" y="1385983"/>
                  </a:cubicBezTo>
                  <a:cubicBezTo>
                    <a:pt x="247757" y="1222724"/>
                    <a:pt x="375392" y="1135094"/>
                    <a:pt x="530173" y="1079944"/>
                  </a:cubicBezTo>
                  <a:cubicBezTo>
                    <a:pt x="590562" y="1058418"/>
                    <a:pt x="653712" y="1044988"/>
                    <a:pt x="715720" y="1027938"/>
                  </a:cubicBezTo>
                  <a:cubicBezTo>
                    <a:pt x="617613" y="899160"/>
                    <a:pt x="530364" y="764191"/>
                    <a:pt x="462450" y="616458"/>
                  </a:cubicBezTo>
                  <a:close/>
                </a:path>
              </a:pathLst>
            </a:custGeom>
            <a:solidFill>
              <a:srgbClr val="ED83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350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9B8C2DB9-2B33-46F3-B228-554CD160AC4A}"/>
                </a:ext>
              </a:extLst>
            </p:cNvPr>
            <p:cNvSpPr/>
            <p:nvPr/>
          </p:nvSpPr>
          <p:spPr>
            <a:xfrm>
              <a:off x="1909914" y="2456945"/>
              <a:ext cx="5611195" cy="3275094"/>
            </a:xfrm>
            <a:custGeom>
              <a:avLst/>
              <a:gdLst>
                <a:gd name="connsiteX0" fmla="*/ 5542922 w 5611195"/>
                <a:gd name="connsiteY0" fmla="*/ 2270788 h 3275094"/>
                <a:gd name="connsiteX1" fmla="*/ 5319465 w 5611195"/>
                <a:gd name="connsiteY1" fmla="*/ 1754914 h 3275094"/>
                <a:gd name="connsiteX2" fmla="*/ 5329371 w 5611195"/>
                <a:gd name="connsiteY2" fmla="*/ 1275426 h 3275094"/>
                <a:gd name="connsiteX3" fmla="*/ 5327466 w 5611195"/>
                <a:gd name="connsiteY3" fmla="*/ 767076 h 3275094"/>
                <a:gd name="connsiteX4" fmla="*/ 5166493 w 5611195"/>
                <a:gd name="connsiteY4" fmla="*/ 371217 h 3275094"/>
                <a:gd name="connsiteX5" fmla="*/ 5166493 w 5611195"/>
                <a:gd name="connsiteY5" fmla="*/ 371217 h 3275094"/>
                <a:gd name="connsiteX6" fmla="*/ 5166493 w 5611195"/>
                <a:gd name="connsiteY6" fmla="*/ 371217 h 3275094"/>
                <a:gd name="connsiteX7" fmla="*/ 3135763 w 5611195"/>
                <a:gd name="connsiteY7" fmla="*/ 12220 h 3275094"/>
                <a:gd name="connsiteX8" fmla="*/ 3135763 w 5611195"/>
                <a:gd name="connsiteY8" fmla="*/ 12220 h 3275094"/>
                <a:gd name="connsiteX9" fmla="*/ 2697518 w 5611195"/>
                <a:gd name="connsiteY9" fmla="*/ 180717 h 3275094"/>
                <a:gd name="connsiteX10" fmla="*/ 2315851 w 5611195"/>
                <a:gd name="connsiteY10" fmla="*/ 1457068 h 3275094"/>
                <a:gd name="connsiteX11" fmla="*/ 2154022 w 5611195"/>
                <a:gd name="connsiteY11" fmla="*/ 1594037 h 3275094"/>
                <a:gd name="connsiteX12" fmla="*/ 2007908 w 5611195"/>
                <a:gd name="connsiteY12" fmla="*/ 1605277 h 3275094"/>
                <a:gd name="connsiteX13" fmla="*/ 1602238 w 5611195"/>
                <a:gd name="connsiteY13" fmla="*/ 1530219 h 3275094"/>
                <a:gd name="connsiteX14" fmla="*/ 1094842 w 5611195"/>
                <a:gd name="connsiteY14" fmla="*/ 1507931 h 3275094"/>
                <a:gd name="connsiteX15" fmla="*/ 936346 w 5611195"/>
                <a:gd name="connsiteY15" fmla="*/ 1535458 h 3275094"/>
                <a:gd name="connsiteX16" fmla="*/ 787946 w 5611195"/>
                <a:gd name="connsiteY16" fmla="*/ 1563271 h 3275094"/>
                <a:gd name="connsiteX17" fmla="*/ 404850 w 5611195"/>
                <a:gd name="connsiteY17" fmla="*/ 1875691 h 3275094"/>
                <a:gd name="connsiteX18" fmla="*/ 386753 w 5611195"/>
                <a:gd name="connsiteY18" fmla="*/ 1909124 h 3275094"/>
                <a:gd name="connsiteX19" fmla="*/ 277882 w 5611195"/>
                <a:gd name="connsiteY19" fmla="*/ 2045998 h 3275094"/>
                <a:gd name="connsiteX20" fmla="*/ 225590 w 5611195"/>
                <a:gd name="connsiteY20" fmla="*/ 2101243 h 3275094"/>
                <a:gd name="connsiteX21" fmla="*/ 39757 w 5611195"/>
                <a:gd name="connsiteY21" fmla="*/ 2329272 h 3275094"/>
                <a:gd name="connsiteX22" fmla="*/ 48615 w 5611195"/>
                <a:gd name="connsiteY22" fmla="*/ 2641406 h 3275094"/>
                <a:gd name="connsiteX23" fmla="*/ 237782 w 5611195"/>
                <a:gd name="connsiteY23" fmla="*/ 2859338 h 3275094"/>
                <a:gd name="connsiteX24" fmla="*/ 584682 w 5611195"/>
                <a:gd name="connsiteY24" fmla="*/ 3047362 h 3275094"/>
                <a:gd name="connsiteX25" fmla="*/ 630879 w 5611195"/>
                <a:gd name="connsiteY25" fmla="*/ 3057744 h 3275094"/>
                <a:gd name="connsiteX26" fmla="*/ 1285246 w 5611195"/>
                <a:gd name="connsiteY26" fmla="*/ 3133848 h 3275094"/>
                <a:gd name="connsiteX27" fmla="*/ 1799120 w 5611195"/>
                <a:gd name="connsiteY27" fmla="*/ 3134325 h 3275094"/>
                <a:gd name="connsiteX28" fmla="*/ 2935833 w 5611195"/>
                <a:gd name="connsiteY28" fmla="*/ 3164329 h 3275094"/>
                <a:gd name="connsiteX29" fmla="*/ 3156718 w 5611195"/>
                <a:gd name="connsiteY29" fmla="*/ 3265865 h 3275094"/>
                <a:gd name="connsiteX30" fmla="*/ 3383128 w 5611195"/>
                <a:gd name="connsiteY30" fmla="*/ 3211858 h 3275094"/>
                <a:gd name="connsiteX31" fmla="*/ 3432753 w 5611195"/>
                <a:gd name="connsiteY31" fmla="*/ 3123466 h 3275094"/>
                <a:gd name="connsiteX32" fmla="*/ 3701834 w 5611195"/>
                <a:gd name="connsiteY32" fmla="*/ 2823810 h 3275094"/>
                <a:gd name="connsiteX33" fmla="*/ 3882333 w 5611195"/>
                <a:gd name="connsiteY33" fmla="*/ 2751420 h 3275094"/>
                <a:gd name="connsiteX34" fmla="*/ 4023589 w 5611195"/>
                <a:gd name="connsiteY34" fmla="*/ 2679792 h 3275094"/>
                <a:gd name="connsiteX35" fmla="*/ 4059498 w 5611195"/>
                <a:gd name="connsiteY35" fmla="*/ 2693794 h 3275094"/>
                <a:gd name="connsiteX36" fmla="*/ 4245997 w 5611195"/>
                <a:gd name="connsiteY36" fmla="*/ 2730560 h 3275094"/>
                <a:gd name="connsiteX37" fmla="*/ 4539082 w 5611195"/>
                <a:gd name="connsiteY37" fmla="*/ 2749134 h 3275094"/>
                <a:gd name="connsiteX38" fmla="*/ 4653953 w 5611195"/>
                <a:gd name="connsiteY38" fmla="*/ 2726750 h 3275094"/>
                <a:gd name="connsiteX39" fmla="*/ 4654715 w 5611195"/>
                <a:gd name="connsiteY39" fmla="*/ 2725416 h 3275094"/>
                <a:gd name="connsiteX40" fmla="*/ 4757204 w 5611195"/>
                <a:gd name="connsiteY40" fmla="*/ 2716939 h 3275094"/>
                <a:gd name="connsiteX41" fmla="*/ 5001520 w 5611195"/>
                <a:gd name="connsiteY41" fmla="*/ 2696080 h 3275094"/>
                <a:gd name="connsiteX42" fmla="*/ 5428812 w 5611195"/>
                <a:gd name="connsiteY42" fmla="*/ 2659504 h 3275094"/>
                <a:gd name="connsiteX43" fmla="*/ 5507584 w 5611195"/>
                <a:gd name="connsiteY43" fmla="*/ 2651979 h 3275094"/>
                <a:gd name="connsiteX44" fmla="*/ 5544636 w 5611195"/>
                <a:gd name="connsiteY44" fmla="*/ 2640739 h 3275094"/>
                <a:gd name="connsiteX45" fmla="*/ 5597690 w 5611195"/>
                <a:gd name="connsiteY45" fmla="*/ 2473385 h 3275094"/>
                <a:gd name="connsiteX46" fmla="*/ 5542922 w 5611195"/>
                <a:gd name="connsiteY46" fmla="*/ 2270788 h 327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611195" h="3275094">
                  <a:moveTo>
                    <a:pt x="5542922" y="2270788"/>
                  </a:moveTo>
                  <a:cubicBezTo>
                    <a:pt x="5391093" y="2134295"/>
                    <a:pt x="5301462" y="1966750"/>
                    <a:pt x="5319465" y="1754914"/>
                  </a:cubicBezTo>
                  <a:cubicBezTo>
                    <a:pt x="5333085" y="1595275"/>
                    <a:pt x="5332324" y="1435446"/>
                    <a:pt x="5329371" y="1275426"/>
                  </a:cubicBezTo>
                  <a:cubicBezTo>
                    <a:pt x="5326228" y="1105976"/>
                    <a:pt x="5340134" y="936431"/>
                    <a:pt x="5327466" y="767076"/>
                  </a:cubicBezTo>
                  <a:cubicBezTo>
                    <a:pt x="5316321" y="618296"/>
                    <a:pt x="5271078" y="482469"/>
                    <a:pt x="5166493" y="371217"/>
                  </a:cubicBezTo>
                  <a:cubicBezTo>
                    <a:pt x="5166493" y="371217"/>
                    <a:pt x="5166493" y="371217"/>
                    <a:pt x="5166493" y="371217"/>
                  </a:cubicBezTo>
                  <a:cubicBezTo>
                    <a:pt x="5166493" y="371217"/>
                    <a:pt x="5166493" y="371217"/>
                    <a:pt x="5166493" y="371217"/>
                  </a:cubicBezTo>
                  <a:cubicBezTo>
                    <a:pt x="4687577" y="85467"/>
                    <a:pt x="3487426" y="47367"/>
                    <a:pt x="3135763" y="12220"/>
                  </a:cubicBezTo>
                  <a:lnTo>
                    <a:pt x="3135763" y="12220"/>
                  </a:lnTo>
                  <a:cubicBezTo>
                    <a:pt x="2951836" y="-30071"/>
                    <a:pt x="2807532" y="40128"/>
                    <a:pt x="2697518" y="180717"/>
                  </a:cubicBezTo>
                  <a:cubicBezTo>
                    <a:pt x="2593791" y="313210"/>
                    <a:pt x="2334806" y="1157411"/>
                    <a:pt x="2315851" y="1457068"/>
                  </a:cubicBezTo>
                  <a:cubicBezTo>
                    <a:pt x="2311470" y="1526695"/>
                    <a:pt x="2217648" y="1574701"/>
                    <a:pt x="2154022" y="1594037"/>
                  </a:cubicBezTo>
                  <a:cubicBezTo>
                    <a:pt x="2106206" y="1608515"/>
                    <a:pt x="2057057" y="1607944"/>
                    <a:pt x="2007908" y="1605277"/>
                  </a:cubicBezTo>
                  <a:cubicBezTo>
                    <a:pt x="1869510" y="1597847"/>
                    <a:pt x="1736350" y="1560699"/>
                    <a:pt x="1602238" y="1530219"/>
                  </a:cubicBezTo>
                  <a:cubicBezTo>
                    <a:pt x="1434122" y="1492024"/>
                    <a:pt x="1266482" y="1466211"/>
                    <a:pt x="1094842" y="1507931"/>
                  </a:cubicBezTo>
                  <a:cubicBezTo>
                    <a:pt x="1042930" y="1520599"/>
                    <a:pt x="990638" y="1534696"/>
                    <a:pt x="936346" y="1535458"/>
                  </a:cubicBezTo>
                  <a:cubicBezTo>
                    <a:pt x="884244" y="1530791"/>
                    <a:pt x="836047" y="1548317"/>
                    <a:pt x="787946" y="1563271"/>
                  </a:cubicBezTo>
                  <a:cubicBezTo>
                    <a:pt x="618687" y="1615944"/>
                    <a:pt x="473145" y="1698621"/>
                    <a:pt x="404850" y="1875691"/>
                  </a:cubicBezTo>
                  <a:cubicBezTo>
                    <a:pt x="400278" y="1887502"/>
                    <a:pt x="393420" y="1898361"/>
                    <a:pt x="386753" y="1909124"/>
                  </a:cubicBezTo>
                  <a:cubicBezTo>
                    <a:pt x="353892" y="1957511"/>
                    <a:pt x="321888" y="2006565"/>
                    <a:pt x="277882" y="2045998"/>
                  </a:cubicBezTo>
                  <a:cubicBezTo>
                    <a:pt x="261880" y="2065810"/>
                    <a:pt x="241973" y="2082003"/>
                    <a:pt x="225590" y="2101243"/>
                  </a:cubicBezTo>
                  <a:cubicBezTo>
                    <a:pt x="162249" y="2176014"/>
                    <a:pt x="87668" y="2241356"/>
                    <a:pt x="39757" y="2329272"/>
                  </a:cubicBezTo>
                  <a:cubicBezTo>
                    <a:pt x="-18250" y="2435856"/>
                    <a:pt x="-10630" y="2538822"/>
                    <a:pt x="48615" y="2641406"/>
                  </a:cubicBezTo>
                  <a:cubicBezTo>
                    <a:pt x="97669" y="2726369"/>
                    <a:pt x="163868" y="2796092"/>
                    <a:pt x="237782" y="2859338"/>
                  </a:cubicBezTo>
                  <a:cubicBezTo>
                    <a:pt x="339985" y="2946778"/>
                    <a:pt x="448951" y="3021644"/>
                    <a:pt x="584682" y="3047362"/>
                  </a:cubicBezTo>
                  <a:cubicBezTo>
                    <a:pt x="600113" y="3050790"/>
                    <a:pt x="615639" y="3053838"/>
                    <a:pt x="630879" y="3057744"/>
                  </a:cubicBezTo>
                  <a:cubicBezTo>
                    <a:pt x="845572" y="3112894"/>
                    <a:pt x="1063123" y="3141659"/>
                    <a:pt x="1285246" y="3133848"/>
                  </a:cubicBezTo>
                  <a:cubicBezTo>
                    <a:pt x="1456506" y="3127848"/>
                    <a:pt x="1627861" y="3125943"/>
                    <a:pt x="1799120" y="3134325"/>
                  </a:cubicBezTo>
                  <a:cubicBezTo>
                    <a:pt x="2177834" y="3152994"/>
                    <a:pt x="2556548" y="3167377"/>
                    <a:pt x="2935833" y="3164329"/>
                  </a:cubicBezTo>
                  <a:cubicBezTo>
                    <a:pt x="3002128" y="3214239"/>
                    <a:pt x="3075756" y="3249006"/>
                    <a:pt x="3156718" y="3265865"/>
                  </a:cubicBezTo>
                  <a:cubicBezTo>
                    <a:pt x="3239872" y="3283201"/>
                    <a:pt x="3320072" y="3281677"/>
                    <a:pt x="3383128" y="3211858"/>
                  </a:cubicBezTo>
                  <a:cubicBezTo>
                    <a:pt x="3418275" y="3192999"/>
                    <a:pt x="3421704" y="3154994"/>
                    <a:pt x="3432753" y="3123466"/>
                  </a:cubicBezTo>
                  <a:cubicBezTo>
                    <a:pt x="3480854" y="2985544"/>
                    <a:pt x="3574485" y="2889532"/>
                    <a:pt x="3701834" y="2823810"/>
                  </a:cubicBezTo>
                  <a:cubicBezTo>
                    <a:pt x="3759556" y="2793996"/>
                    <a:pt x="3820515" y="2771803"/>
                    <a:pt x="3882333" y="2751420"/>
                  </a:cubicBezTo>
                  <a:cubicBezTo>
                    <a:pt x="3932910" y="2734751"/>
                    <a:pt x="3987965" y="2724845"/>
                    <a:pt x="4023589" y="2679792"/>
                  </a:cubicBezTo>
                  <a:cubicBezTo>
                    <a:pt x="4033018" y="2690460"/>
                    <a:pt x="4046544" y="2691984"/>
                    <a:pt x="4059498" y="2693794"/>
                  </a:cubicBezTo>
                  <a:cubicBezTo>
                    <a:pt x="4122363" y="2702366"/>
                    <a:pt x="4184085" y="2717130"/>
                    <a:pt x="4245997" y="2730560"/>
                  </a:cubicBezTo>
                  <a:cubicBezTo>
                    <a:pt x="4342867" y="2751515"/>
                    <a:pt x="4440974" y="2754563"/>
                    <a:pt x="4539082" y="2749134"/>
                  </a:cubicBezTo>
                  <a:cubicBezTo>
                    <a:pt x="4577753" y="2747038"/>
                    <a:pt x="4618520" y="2748372"/>
                    <a:pt x="4653953" y="2726750"/>
                  </a:cubicBezTo>
                  <a:cubicBezTo>
                    <a:pt x="4654239" y="2726274"/>
                    <a:pt x="4654429" y="2725893"/>
                    <a:pt x="4654715" y="2725416"/>
                  </a:cubicBezTo>
                  <a:cubicBezTo>
                    <a:pt x="4688910" y="2722559"/>
                    <a:pt x="4723105" y="2719797"/>
                    <a:pt x="4757204" y="2716939"/>
                  </a:cubicBezTo>
                  <a:cubicBezTo>
                    <a:pt x="4838643" y="2710081"/>
                    <a:pt x="4920272" y="2704557"/>
                    <a:pt x="5001520" y="2696080"/>
                  </a:cubicBezTo>
                  <a:cubicBezTo>
                    <a:pt x="5143728" y="2681125"/>
                    <a:pt x="5285365" y="2660361"/>
                    <a:pt x="5428812" y="2659504"/>
                  </a:cubicBezTo>
                  <a:cubicBezTo>
                    <a:pt x="5455005" y="2659313"/>
                    <a:pt x="5482628" y="2667123"/>
                    <a:pt x="5507584" y="2651979"/>
                  </a:cubicBezTo>
                  <a:cubicBezTo>
                    <a:pt x="5520633" y="2650550"/>
                    <a:pt x="5534159" y="2650836"/>
                    <a:pt x="5544636" y="2640739"/>
                  </a:cubicBezTo>
                  <a:cubicBezTo>
                    <a:pt x="5562162" y="2584923"/>
                    <a:pt x="5578164" y="2528535"/>
                    <a:pt x="5597690" y="2473385"/>
                  </a:cubicBezTo>
                  <a:cubicBezTo>
                    <a:pt x="5626741" y="2392327"/>
                    <a:pt x="5609120" y="2330224"/>
                    <a:pt x="5542922" y="227078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350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ED65C34E-0913-4BD5-92E8-D8DD87A2F30B}"/>
                </a:ext>
              </a:extLst>
            </p:cNvPr>
            <p:cNvSpPr/>
            <p:nvPr/>
          </p:nvSpPr>
          <p:spPr>
            <a:xfrm>
              <a:off x="6042957" y="3787068"/>
              <a:ext cx="5290885" cy="2141292"/>
            </a:xfrm>
            <a:custGeom>
              <a:avLst/>
              <a:gdLst>
                <a:gd name="connsiteX0" fmla="*/ 2745665 w 5290885"/>
                <a:gd name="connsiteY0" fmla="*/ 31504 h 2141292"/>
                <a:gd name="connsiteX1" fmla="*/ 2800148 w 5290885"/>
                <a:gd name="connsiteY1" fmla="*/ 71 h 2141292"/>
                <a:gd name="connsiteX2" fmla="*/ 5265122 w 5290885"/>
                <a:gd name="connsiteY2" fmla="*/ 106751 h 2141292"/>
                <a:gd name="connsiteX3" fmla="*/ 5284077 w 5290885"/>
                <a:gd name="connsiteY3" fmla="*/ 154567 h 2141292"/>
                <a:gd name="connsiteX4" fmla="*/ 4335959 w 5290885"/>
                <a:gd name="connsiteY4" fmla="*/ 1987272 h 2141292"/>
                <a:gd name="connsiteX5" fmla="*/ 4174986 w 5290885"/>
                <a:gd name="connsiteY5" fmla="*/ 2063472 h 2141292"/>
                <a:gd name="connsiteX6" fmla="*/ 1803166 w 5290885"/>
                <a:gd name="connsiteY6" fmla="*/ 2141292 h 2141292"/>
                <a:gd name="connsiteX7" fmla="*/ 28849 w 5290885"/>
                <a:gd name="connsiteY7" fmla="*/ 2032516 h 2141292"/>
                <a:gd name="connsiteX8" fmla="*/ 2750 w 5290885"/>
                <a:gd name="connsiteY8" fmla="*/ 1998893 h 2141292"/>
                <a:gd name="connsiteX9" fmla="*/ 27420 w 5290885"/>
                <a:gd name="connsiteY9" fmla="*/ 1928979 h 2141292"/>
                <a:gd name="connsiteX10" fmla="*/ 1677150 w 5290885"/>
                <a:gd name="connsiteY10" fmla="*/ 2023657 h 2141292"/>
                <a:gd name="connsiteX11" fmla="*/ 1810596 w 5290885"/>
                <a:gd name="connsiteY11" fmla="*/ 1947457 h 2141292"/>
                <a:gd name="connsiteX12" fmla="*/ 2745665 w 5290885"/>
                <a:gd name="connsiteY12" fmla="*/ 31504 h 2141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90885" h="2141292">
                  <a:moveTo>
                    <a:pt x="2745665" y="31504"/>
                  </a:moveTo>
                  <a:cubicBezTo>
                    <a:pt x="2757856" y="5881"/>
                    <a:pt x="2771954" y="-786"/>
                    <a:pt x="2800148" y="71"/>
                  </a:cubicBezTo>
                  <a:cubicBezTo>
                    <a:pt x="3102948" y="8834"/>
                    <a:pt x="5186922" y="60650"/>
                    <a:pt x="5265122" y="106751"/>
                  </a:cubicBezTo>
                  <a:cubicBezTo>
                    <a:pt x="5288268" y="120372"/>
                    <a:pt x="5298841" y="126087"/>
                    <a:pt x="5284077" y="154567"/>
                  </a:cubicBezTo>
                  <a:cubicBezTo>
                    <a:pt x="5027188" y="651677"/>
                    <a:pt x="4346056" y="1973270"/>
                    <a:pt x="4335959" y="1987272"/>
                  </a:cubicBezTo>
                  <a:cubicBezTo>
                    <a:pt x="4296335" y="2042041"/>
                    <a:pt x="4246233" y="2061948"/>
                    <a:pt x="4174986" y="2063472"/>
                  </a:cubicBezTo>
                  <a:cubicBezTo>
                    <a:pt x="3778746" y="2071759"/>
                    <a:pt x="2050340" y="2140720"/>
                    <a:pt x="1803166" y="2141292"/>
                  </a:cubicBezTo>
                  <a:cubicBezTo>
                    <a:pt x="1629239" y="2141672"/>
                    <a:pt x="327838" y="2050709"/>
                    <a:pt x="28849" y="2032516"/>
                  </a:cubicBezTo>
                  <a:cubicBezTo>
                    <a:pt x="3227" y="2030992"/>
                    <a:pt x="-1726" y="2017466"/>
                    <a:pt x="2750" y="1998893"/>
                  </a:cubicBezTo>
                  <a:cubicBezTo>
                    <a:pt x="8465" y="1974794"/>
                    <a:pt x="-18490" y="1937552"/>
                    <a:pt x="27420" y="1928979"/>
                  </a:cubicBezTo>
                  <a:cubicBezTo>
                    <a:pt x="44184" y="1925836"/>
                    <a:pt x="1553992" y="2014418"/>
                    <a:pt x="1677150" y="2023657"/>
                  </a:cubicBezTo>
                  <a:cubicBezTo>
                    <a:pt x="1766495" y="2030325"/>
                    <a:pt x="1775448" y="2028801"/>
                    <a:pt x="1810596" y="1947457"/>
                  </a:cubicBezTo>
                  <a:cubicBezTo>
                    <a:pt x="1823835" y="1916882"/>
                    <a:pt x="2600218" y="337923"/>
                    <a:pt x="2745665" y="31504"/>
                  </a:cubicBezTo>
                  <a:close/>
                </a:path>
              </a:pathLst>
            </a:custGeom>
            <a:solidFill>
              <a:srgbClr val="9797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350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5EAFD758-3F36-40FC-BF99-4B566B237552}"/>
                </a:ext>
              </a:extLst>
            </p:cNvPr>
            <p:cNvSpPr/>
            <p:nvPr/>
          </p:nvSpPr>
          <p:spPr>
            <a:xfrm>
              <a:off x="4431777" y="2463473"/>
              <a:ext cx="1508110" cy="3275234"/>
            </a:xfrm>
            <a:custGeom>
              <a:avLst/>
              <a:gdLst>
                <a:gd name="connsiteX0" fmla="*/ 413209 w 1508110"/>
                <a:gd name="connsiteY0" fmla="*/ 3164278 h 3275234"/>
                <a:gd name="connsiteX1" fmla="*/ 203754 w 1508110"/>
                <a:gd name="connsiteY1" fmla="*/ 2797661 h 3275234"/>
                <a:gd name="connsiteX2" fmla="*/ 183085 w 1508110"/>
                <a:gd name="connsiteY2" fmla="*/ 2319887 h 3275234"/>
                <a:gd name="connsiteX3" fmla="*/ 123934 w 1508110"/>
                <a:gd name="connsiteY3" fmla="*/ 1985655 h 3275234"/>
                <a:gd name="connsiteX4" fmla="*/ 50306 w 1508110"/>
                <a:gd name="connsiteY4" fmla="*/ 1505690 h 3275234"/>
                <a:gd name="connsiteX5" fmla="*/ 6396 w 1508110"/>
                <a:gd name="connsiteY5" fmla="*/ 1059824 h 3275234"/>
                <a:gd name="connsiteX6" fmla="*/ 11920 w 1508110"/>
                <a:gd name="connsiteY6" fmla="*/ 638057 h 3275234"/>
                <a:gd name="connsiteX7" fmla="*/ 174607 w 1508110"/>
                <a:gd name="connsiteY7" fmla="*/ 180762 h 3275234"/>
                <a:gd name="connsiteX8" fmla="*/ 612853 w 1508110"/>
                <a:gd name="connsiteY8" fmla="*/ 12265 h 3275234"/>
                <a:gd name="connsiteX9" fmla="*/ 715627 w 1508110"/>
                <a:gd name="connsiteY9" fmla="*/ 63510 h 3275234"/>
                <a:gd name="connsiteX10" fmla="*/ 932226 w 1508110"/>
                <a:gd name="connsiteY10" fmla="*/ 457368 h 3275234"/>
                <a:gd name="connsiteX11" fmla="*/ 998234 w 1508110"/>
                <a:gd name="connsiteY11" fmla="*/ 956478 h 3275234"/>
                <a:gd name="connsiteX12" fmla="*/ 1043573 w 1508110"/>
                <a:gd name="connsiteY12" fmla="*/ 1610084 h 3275234"/>
                <a:gd name="connsiteX13" fmla="*/ 1082721 w 1508110"/>
                <a:gd name="connsiteY13" fmla="*/ 2197586 h 3275234"/>
                <a:gd name="connsiteX14" fmla="*/ 1335038 w 1508110"/>
                <a:gd name="connsiteY14" fmla="*/ 2527532 h 3275234"/>
                <a:gd name="connsiteX15" fmla="*/ 1458959 w 1508110"/>
                <a:gd name="connsiteY15" fmla="*/ 2587825 h 3275234"/>
                <a:gd name="connsiteX16" fmla="*/ 1506679 w 1508110"/>
                <a:gd name="connsiteY16" fmla="*/ 2672217 h 3275234"/>
                <a:gd name="connsiteX17" fmla="*/ 1359708 w 1508110"/>
                <a:gd name="connsiteY17" fmla="*/ 2751560 h 3275234"/>
                <a:gd name="connsiteX18" fmla="*/ 1179209 w 1508110"/>
                <a:gd name="connsiteY18" fmla="*/ 2823950 h 3275234"/>
                <a:gd name="connsiteX19" fmla="*/ 910128 w 1508110"/>
                <a:gd name="connsiteY19" fmla="*/ 3123606 h 3275234"/>
                <a:gd name="connsiteX20" fmla="*/ 860503 w 1508110"/>
                <a:gd name="connsiteY20" fmla="*/ 3211998 h 3275234"/>
                <a:gd name="connsiteX21" fmla="*/ 634093 w 1508110"/>
                <a:gd name="connsiteY21" fmla="*/ 3266005 h 3275234"/>
                <a:gd name="connsiteX22" fmla="*/ 413209 w 1508110"/>
                <a:gd name="connsiteY22" fmla="*/ 3164278 h 327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08110" h="3275234">
                  <a:moveTo>
                    <a:pt x="413209" y="3164278"/>
                  </a:moveTo>
                  <a:cubicBezTo>
                    <a:pt x="279954" y="3078267"/>
                    <a:pt x="214993" y="2953299"/>
                    <a:pt x="203754" y="2797661"/>
                  </a:cubicBezTo>
                  <a:cubicBezTo>
                    <a:pt x="192324" y="2638593"/>
                    <a:pt x="188133" y="2479240"/>
                    <a:pt x="183085" y="2319887"/>
                  </a:cubicBezTo>
                  <a:cubicBezTo>
                    <a:pt x="179465" y="2206634"/>
                    <a:pt x="145366" y="2096811"/>
                    <a:pt x="123934" y="1985655"/>
                  </a:cubicBezTo>
                  <a:cubicBezTo>
                    <a:pt x="93264" y="1826587"/>
                    <a:pt x="71261" y="1666281"/>
                    <a:pt x="50306" y="1505690"/>
                  </a:cubicBezTo>
                  <a:cubicBezTo>
                    <a:pt x="30970" y="1357386"/>
                    <a:pt x="14492" y="1208700"/>
                    <a:pt x="6396" y="1059824"/>
                  </a:cubicBezTo>
                  <a:cubicBezTo>
                    <a:pt x="-1224" y="919807"/>
                    <a:pt x="-4844" y="778361"/>
                    <a:pt x="11920" y="638057"/>
                  </a:cubicBezTo>
                  <a:cubicBezTo>
                    <a:pt x="20493" y="469370"/>
                    <a:pt x="70975" y="313350"/>
                    <a:pt x="174607" y="180762"/>
                  </a:cubicBezTo>
                  <a:cubicBezTo>
                    <a:pt x="284621" y="40078"/>
                    <a:pt x="428925" y="-30121"/>
                    <a:pt x="612853" y="12265"/>
                  </a:cubicBezTo>
                  <a:cubicBezTo>
                    <a:pt x="657620" y="8074"/>
                    <a:pt x="687148" y="36839"/>
                    <a:pt x="715627" y="63510"/>
                  </a:cubicBezTo>
                  <a:cubicBezTo>
                    <a:pt x="830404" y="171047"/>
                    <a:pt x="898412" y="305159"/>
                    <a:pt x="932226" y="457368"/>
                  </a:cubicBezTo>
                  <a:cubicBezTo>
                    <a:pt x="968707" y="621770"/>
                    <a:pt x="981946" y="789315"/>
                    <a:pt x="998234" y="956478"/>
                  </a:cubicBezTo>
                  <a:cubicBezTo>
                    <a:pt x="1019380" y="1173934"/>
                    <a:pt x="1031667" y="1392057"/>
                    <a:pt x="1043573" y="1610084"/>
                  </a:cubicBezTo>
                  <a:cubicBezTo>
                    <a:pt x="1054336" y="1806108"/>
                    <a:pt x="1075387" y="2001561"/>
                    <a:pt x="1082721" y="2197586"/>
                  </a:cubicBezTo>
                  <a:cubicBezTo>
                    <a:pt x="1089293" y="2371608"/>
                    <a:pt x="1194259" y="2461428"/>
                    <a:pt x="1335038" y="2527532"/>
                  </a:cubicBezTo>
                  <a:cubicBezTo>
                    <a:pt x="1376662" y="2547058"/>
                    <a:pt x="1418953" y="2565251"/>
                    <a:pt x="1458959" y="2587825"/>
                  </a:cubicBezTo>
                  <a:cubicBezTo>
                    <a:pt x="1491153" y="2606018"/>
                    <a:pt x="1514203" y="2630878"/>
                    <a:pt x="1506679" y="2672217"/>
                  </a:cubicBezTo>
                  <a:cubicBezTo>
                    <a:pt x="1471532" y="2724033"/>
                    <a:pt x="1413048" y="2734034"/>
                    <a:pt x="1359708" y="2751560"/>
                  </a:cubicBezTo>
                  <a:cubicBezTo>
                    <a:pt x="1297891" y="2771943"/>
                    <a:pt x="1236931" y="2794137"/>
                    <a:pt x="1179209" y="2823950"/>
                  </a:cubicBezTo>
                  <a:cubicBezTo>
                    <a:pt x="1051860" y="2889672"/>
                    <a:pt x="958229" y="2985684"/>
                    <a:pt x="910128" y="3123606"/>
                  </a:cubicBezTo>
                  <a:cubicBezTo>
                    <a:pt x="899174" y="3155134"/>
                    <a:pt x="895745" y="3193139"/>
                    <a:pt x="860503" y="3211998"/>
                  </a:cubicBezTo>
                  <a:cubicBezTo>
                    <a:pt x="797447" y="3281817"/>
                    <a:pt x="717247" y="3283341"/>
                    <a:pt x="634093" y="3266005"/>
                  </a:cubicBezTo>
                  <a:cubicBezTo>
                    <a:pt x="553131" y="3248955"/>
                    <a:pt x="479503" y="3214189"/>
                    <a:pt x="413209" y="316427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350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908D1219-B985-4F07-A016-18B44C1BD5F0}"/>
                </a:ext>
              </a:extLst>
            </p:cNvPr>
            <p:cNvSpPr/>
            <p:nvPr/>
          </p:nvSpPr>
          <p:spPr>
            <a:xfrm>
              <a:off x="5217230" y="933367"/>
              <a:ext cx="2014405" cy="2274458"/>
            </a:xfrm>
            <a:custGeom>
              <a:avLst/>
              <a:gdLst>
                <a:gd name="connsiteX0" fmla="*/ 104482 w 2014405"/>
                <a:gd name="connsiteY0" fmla="*/ 1488935 h 2274458"/>
                <a:gd name="connsiteX1" fmla="*/ 146011 w 2014405"/>
                <a:gd name="connsiteY1" fmla="*/ 1426737 h 2274458"/>
                <a:gd name="connsiteX2" fmla="*/ 240975 w 2014405"/>
                <a:gd name="connsiteY2" fmla="*/ 1083932 h 2274458"/>
                <a:gd name="connsiteX3" fmla="*/ 244023 w 2014405"/>
                <a:gd name="connsiteY3" fmla="*/ 960488 h 2274458"/>
                <a:gd name="connsiteX4" fmla="*/ 539965 w 2014405"/>
                <a:gd name="connsiteY4" fmla="*/ 232683 h 2274458"/>
                <a:gd name="connsiteX5" fmla="*/ 1062601 w 2014405"/>
                <a:gd name="connsiteY5" fmla="*/ 2654 h 2274458"/>
                <a:gd name="connsiteX6" fmla="*/ 1255293 w 2014405"/>
                <a:gd name="connsiteY6" fmla="*/ 43992 h 2274458"/>
                <a:gd name="connsiteX7" fmla="*/ 1501894 w 2014405"/>
                <a:gd name="connsiteY7" fmla="*/ 141528 h 2274458"/>
                <a:gd name="connsiteX8" fmla="*/ 1917280 w 2014405"/>
                <a:gd name="connsiteY8" fmla="*/ 552627 h 2274458"/>
                <a:gd name="connsiteX9" fmla="*/ 2007672 w 2014405"/>
                <a:gd name="connsiteY9" fmla="*/ 916578 h 2274458"/>
                <a:gd name="connsiteX10" fmla="*/ 1968048 w 2014405"/>
                <a:gd name="connsiteY10" fmla="*/ 1302435 h 2274458"/>
                <a:gd name="connsiteX11" fmla="*/ 1866130 w 2014405"/>
                <a:gd name="connsiteY11" fmla="*/ 1570850 h 2274458"/>
                <a:gd name="connsiteX12" fmla="*/ 1847080 w 2014405"/>
                <a:gd name="connsiteY12" fmla="*/ 1475600 h 2274458"/>
                <a:gd name="connsiteX13" fmla="*/ 1862035 w 2014405"/>
                <a:gd name="connsiteY13" fmla="*/ 965155 h 2274458"/>
                <a:gd name="connsiteX14" fmla="*/ 1640007 w 2014405"/>
                <a:gd name="connsiteY14" fmla="*/ 426421 h 2274458"/>
                <a:gd name="connsiteX15" fmla="*/ 1579523 w 2014405"/>
                <a:gd name="connsiteY15" fmla="*/ 399084 h 2274458"/>
                <a:gd name="connsiteX16" fmla="*/ 1445411 w 2014405"/>
                <a:gd name="connsiteY16" fmla="*/ 451091 h 2274458"/>
                <a:gd name="connsiteX17" fmla="*/ 1307108 w 2014405"/>
                <a:gd name="connsiteY17" fmla="*/ 732745 h 2274458"/>
                <a:gd name="connsiteX18" fmla="*/ 1112322 w 2014405"/>
                <a:gd name="connsiteY18" fmla="*/ 1079741 h 2274458"/>
                <a:gd name="connsiteX19" fmla="*/ 946396 w 2014405"/>
                <a:gd name="connsiteY19" fmla="*/ 1322533 h 2274458"/>
                <a:gd name="connsiteX20" fmla="*/ 878483 w 2014405"/>
                <a:gd name="connsiteY20" fmla="*/ 1750587 h 2274458"/>
                <a:gd name="connsiteX21" fmla="*/ 903153 w 2014405"/>
                <a:gd name="connsiteY21" fmla="*/ 1886318 h 2274458"/>
                <a:gd name="connsiteX22" fmla="*/ 858481 w 2014405"/>
                <a:gd name="connsiteY22" fmla="*/ 2024716 h 2274458"/>
                <a:gd name="connsiteX23" fmla="*/ 772375 w 2014405"/>
                <a:gd name="connsiteY23" fmla="*/ 2190261 h 2274458"/>
                <a:gd name="connsiteX24" fmla="*/ 733417 w 2014405"/>
                <a:gd name="connsiteY24" fmla="*/ 2271509 h 2274458"/>
                <a:gd name="connsiteX25" fmla="*/ 654551 w 2014405"/>
                <a:gd name="connsiteY25" fmla="*/ 2229599 h 2274458"/>
                <a:gd name="connsiteX26" fmla="*/ 471956 w 2014405"/>
                <a:gd name="connsiteY26" fmla="*/ 2198547 h 2274458"/>
                <a:gd name="connsiteX27" fmla="*/ 438809 w 2014405"/>
                <a:gd name="connsiteY27" fmla="*/ 2217026 h 2274458"/>
                <a:gd name="connsiteX28" fmla="*/ 330605 w 2014405"/>
                <a:gd name="connsiteY28" fmla="*/ 2153208 h 2274458"/>
                <a:gd name="connsiteX29" fmla="*/ 323176 w 2014405"/>
                <a:gd name="connsiteY29" fmla="*/ 1982806 h 2274458"/>
                <a:gd name="connsiteX30" fmla="*/ 141629 w 2014405"/>
                <a:gd name="connsiteY30" fmla="*/ 1704200 h 2274458"/>
                <a:gd name="connsiteX31" fmla="*/ 51808 w 2014405"/>
                <a:gd name="connsiteY31" fmla="*/ 1650955 h 2274458"/>
                <a:gd name="connsiteX32" fmla="*/ 53428 w 2014405"/>
                <a:gd name="connsiteY32" fmla="*/ 1513033 h 2274458"/>
                <a:gd name="connsiteX33" fmla="*/ 104482 w 2014405"/>
                <a:gd name="connsiteY33" fmla="*/ 1488935 h 2274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14405" h="2274458">
                  <a:moveTo>
                    <a:pt x="104482" y="1488935"/>
                  </a:moveTo>
                  <a:cubicBezTo>
                    <a:pt x="126008" y="1473314"/>
                    <a:pt x="140391" y="1450930"/>
                    <a:pt x="146011" y="1426737"/>
                  </a:cubicBezTo>
                  <a:cubicBezTo>
                    <a:pt x="172966" y="1311103"/>
                    <a:pt x="220210" y="1201185"/>
                    <a:pt x="240975" y="1083932"/>
                  </a:cubicBezTo>
                  <a:cubicBezTo>
                    <a:pt x="248214" y="1042784"/>
                    <a:pt x="243451" y="1001636"/>
                    <a:pt x="244023" y="960488"/>
                  </a:cubicBezTo>
                  <a:cubicBezTo>
                    <a:pt x="247738" y="679405"/>
                    <a:pt x="331843" y="429469"/>
                    <a:pt x="539965" y="232683"/>
                  </a:cubicBezTo>
                  <a:cubicBezTo>
                    <a:pt x="685792" y="94856"/>
                    <a:pt x="867625" y="30943"/>
                    <a:pt x="1062601" y="2654"/>
                  </a:cubicBezTo>
                  <a:cubicBezTo>
                    <a:pt x="1130134" y="-7157"/>
                    <a:pt x="1197476" y="11036"/>
                    <a:pt x="1255293" y="43992"/>
                  </a:cubicBezTo>
                  <a:cubicBezTo>
                    <a:pt x="1333492" y="88569"/>
                    <a:pt x="1415789" y="121431"/>
                    <a:pt x="1501894" y="141528"/>
                  </a:cubicBezTo>
                  <a:cubicBezTo>
                    <a:pt x="1725923" y="193821"/>
                    <a:pt x="1846414" y="348316"/>
                    <a:pt x="1917280" y="552627"/>
                  </a:cubicBezTo>
                  <a:cubicBezTo>
                    <a:pt x="1958333" y="671023"/>
                    <a:pt x="1985669" y="793324"/>
                    <a:pt x="2007672" y="916578"/>
                  </a:cubicBezTo>
                  <a:cubicBezTo>
                    <a:pt x="2031389" y="1048880"/>
                    <a:pt x="1986241" y="1174324"/>
                    <a:pt x="1968048" y="1302435"/>
                  </a:cubicBezTo>
                  <a:cubicBezTo>
                    <a:pt x="1957189" y="1379016"/>
                    <a:pt x="1913755" y="1485125"/>
                    <a:pt x="1866130" y="1570850"/>
                  </a:cubicBezTo>
                  <a:cubicBezTo>
                    <a:pt x="1856605" y="1542275"/>
                    <a:pt x="1845080" y="1495983"/>
                    <a:pt x="1847080" y="1475600"/>
                  </a:cubicBezTo>
                  <a:cubicBezTo>
                    <a:pt x="1856605" y="1380350"/>
                    <a:pt x="1838699" y="1087932"/>
                    <a:pt x="1862035" y="965155"/>
                  </a:cubicBezTo>
                  <a:cubicBezTo>
                    <a:pt x="1903469" y="747985"/>
                    <a:pt x="1836794" y="546055"/>
                    <a:pt x="1640007" y="426421"/>
                  </a:cubicBezTo>
                  <a:cubicBezTo>
                    <a:pt x="1620862" y="414801"/>
                    <a:pt x="1601145" y="404895"/>
                    <a:pt x="1579523" y="399084"/>
                  </a:cubicBezTo>
                  <a:cubicBezTo>
                    <a:pt x="1518087" y="382797"/>
                    <a:pt x="1479702" y="397179"/>
                    <a:pt x="1445411" y="451091"/>
                  </a:cubicBezTo>
                  <a:cubicBezTo>
                    <a:pt x="1388928" y="539769"/>
                    <a:pt x="1351304" y="637971"/>
                    <a:pt x="1307108" y="732745"/>
                  </a:cubicBezTo>
                  <a:cubicBezTo>
                    <a:pt x="1250815" y="853427"/>
                    <a:pt x="1203857" y="979252"/>
                    <a:pt x="1112322" y="1079741"/>
                  </a:cubicBezTo>
                  <a:cubicBezTo>
                    <a:pt x="1045552" y="1153083"/>
                    <a:pt x="994212" y="1236046"/>
                    <a:pt x="946396" y="1322533"/>
                  </a:cubicBezTo>
                  <a:cubicBezTo>
                    <a:pt x="871625" y="1457788"/>
                    <a:pt x="853337" y="1600282"/>
                    <a:pt x="878483" y="1750587"/>
                  </a:cubicBezTo>
                  <a:cubicBezTo>
                    <a:pt x="882674" y="1796592"/>
                    <a:pt x="894771" y="1841169"/>
                    <a:pt x="903153" y="1886318"/>
                  </a:cubicBezTo>
                  <a:cubicBezTo>
                    <a:pt x="913345" y="1940801"/>
                    <a:pt x="898486" y="1987188"/>
                    <a:pt x="858481" y="2024716"/>
                  </a:cubicBezTo>
                  <a:cubicBezTo>
                    <a:pt x="810189" y="2069960"/>
                    <a:pt x="783519" y="2125491"/>
                    <a:pt x="772375" y="2190261"/>
                  </a:cubicBezTo>
                  <a:cubicBezTo>
                    <a:pt x="767136" y="2220550"/>
                    <a:pt x="769041" y="2258841"/>
                    <a:pt x="733417" y="2271509"/>
                  </a:cubicBezTo>
                  <a:cubicBezTo>
                    <a:pt x="696365" y="2284653"/>
                    <a:pt x="676744" y="2250840"/>
                    <a:pt x="654551" y="2229599"/>
                  </a:cubicBezTo>
                  <a:cubicBezTo>
                    <a:pt x="588066" y="2166162"/>
                    <a:pt x="545965" y="2158447"/>
                    <a:pt x="471956" y="2198547"/>
                  </a:cubicBezTo>
                  <a:cubicBezTo>
                    <a:pt x="461288" y="2205405"/>
                    <a:pt x="450239" y="2211597"/>
                    <a:pt x="438809" y="2217026"/>
                  </a:cubicBezTo>
                  <a:cubicBezTo>
                    <a:pt x="373277" y="2248268"/>
                    <a:pt x="336130" y="2226837"/>
                    <a:pt x="330605" y="2153208"/>
                  </a:cubicBezTo>
                  <a:cubicBezTo>
                    <a:pt x="326319" y="2096535"/>
                    <a:pt x="327557" y="2039670"/>
                    <a:pt x="323176" y="1982806"/>
                  </a:cubicBezTo>
                  <a:cubicBezTo>
                    <a:pt x="313270" y="1854981"/>
                    <a:pt x="243642" y="1769922"/>
                    <a:pt x="141629" y="1704200"/>
                  </a:cubicBezTo>
                  <a:cubicBezTo>
                    <a:pt x="112388" y="1685340"/>
                    <a:pt x="80288" y="1670862"/>
                    <a:pt x="51808" y="1650955"/>
                  </a:cubicBezTo>
                  <a:cubicBezTo>
                    <a:pt x="-18010" y="1602092"/>
                    <a:pt x="-17057" y="1560087"/>
                    <a:pt x="53428" y="1513033"/>
                  </a:cubicBezTo>
                  <a:cubicBezTo>
                    <a:pt x="69334" y="1502556"/>
                    <a:pt x="85908" y="1493793"/>
                    <a:pt x="104482" y="1488935"/>
                  </a:cubicBezTo>
                  <a:close/>
                </a:path>
              </a:pathLst>
            </a:custGeom>
            <a:solidFill>
              <a:srgbClr val="3435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350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24D6A86-6190-4D18-B25C-049CA2944BF9}"/>
                </a:ext>
              </a:extLst>
            </p:cNvPr>
            <p:cNvSpPr/>
            <p:nvPr/>
          </p:nvSpPr>
          <p:spPr>
            <a:xfrm>
              <a:off x="5292279" y="5113115"/>
              <a:ext cx="2859214" cy="570796"/>
            </a:xfrm>
            <a:custGeom>
              <a:avLst/>
              <a:gdLst>
                <a:gd name="connsiteX0" fmla="*/ 638366 w 2859214"/>
                <a:gd name="connsiteY0" fmla="*/ 27718 h 570796"/>
                <a:gd name="connsiteX1" fmla="*/ 952786 w 2859214"/>
                <a:gd name="connsiteY1" fmla="*/ 58198 h 570796"/>
                <a:gd name="connsiteX2" fmla="*/ 1895761 w 2859214"/>
                <a:gd name="connsiteY2" fmla="*/ 10573 h 570796"/>
                <a:gd name="connsiteX3" fmla="*/ 2191226 w 2859214"/>
                <a:gd name="connsiteY3" fmla="*/ 667 h 570796"/>
                <a:gd name="connsiteX4" fmla="*/ 2777300 w 2859214"/>
                <a:gd name="connsiteY4" fmla="*/ 0 h 570796"/>
                <a:gd name="connsiteX5" fmla="*/ 2859215 w 2859214"/>
                <a:gd name="connsiteY5" fmla="*/ 28670 h 570796"/>
                <a:gd name="connsiteX6" fmla="*/ 2619470 w 2859214"/>
                <a:gd name="connsiteY6" fmla="*/ 525875 h 570796"/>
                <a:gd name="connsiteX7" fmla="*/ 2143411 w 2859214"/>
                <a:gd name="connsiteY7" fmla="*/ 515493 h 570796"/>
                <a:gd name="connsiteX8" fmla="*/ 2025015 w 2859214"/>
                <a:gd name="connsiteY8" fmla="*/ 455867 h 570796"/>
                <a:gd name="connsiteX9" fmla="*/ 1876806 w 2859214"/>
                <a:gd name="connsiteY9" fmla="*/ 424815 h 570796"/>
                <a:gd name="connsiteX10" fmla="*/ 0 w 2859214"/>
                <a:gd name="connsiteY10" fmla="*/ 562261 h 570796"/>
                <a:gd name="connsiteX11" fmla="*/ 39814 w 2859214"/>
                <a:gd name="connsiteY11" fmla="*/ 465772 h 570796"/>
                <a:gd name="connsiteX12" fmla="*/ 292132 w 2859214"/>
                <a:gd name="connsiteY12" fmla="*/ 174117 h 570796"/>
                <a:gd name="connsiteX13" fmla="*/ 578168 w 2859214"/>
                <a:gd name="connsiteY13" fmla="*/ 61817 h 570796"/>
                <a:gd name="connsiteX14" fmla="*/ 638366 w 2859214"/>
                <a:gd name="connsiteY14" fmla="*/ 27718 h 570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59214" h="570796">
                  <a:moveTo>
                    <a:pt x="638366" y="27718"/>
                  </a:moveTo>
                  <a:cubicBezTo>
                    <a:pt x="733711" y="30004"/>
                    <a:pt x="858774" y="51340"/>
                    <a:pt x="952786" y="58198"/>
                  </a:cubicBezTo>
                  <a:cubicBezTo>
                    <a:pt x="1093375" y="68389"/>
                    <a:pt x="1736789" y="26861"/>
                    <a:pt x="1895761" y="10573"/>
                  </a:cubicBezTo>
                  <a:cubicBezTo>
                    <a:pt x="1955864" y="4381"/>
                    <a:pt x="2180558" y="667"/>
                    <a:pt x="2191226" y="667"/>
                  </a:cubicBezTo>
                  <a:cubicBezTo>
                    <a:pt x="2315623" y="286"/>
                    <a:pt x="2706338" y="0"/>
                    <a:pt x="2777300" y="0"/>
                  </a:cubicBezTo>
                  <a:cubicBezTo>
                    <a:pt x="2807589" y="0"/>
                    <a:pt x="2837403" y="3429"/>
                    <a:pt x="2859215" y="28670"/>
                  </a:cubicBezTo>
                  <a:cubicBezTo>
                    <a:pt x="2784444" y="196882"/>
                    <a:pt x="2708053" y="364331"/>
                    <a:pt x="2619470" y="525875"/>
                  </a:cubicBezTo>
                  <a:cubicBezTo>
                    <a:pt x="2610326" y="532733"/>
                    <a:pt x="2266379" y="516064"/>
                    <a:pt x="2143411" y="515493"/>
                  </a:cubicBezTo>
                  <a:cubicBezTo>
                    <a:pt x="2072735" y="498634"/>
                    <a:pt x="2082165" y="503872"/>
                    <a:pt x="2025015" y="455867"/>
                  </a:cubicBezTo>
                  <a:cubicBezTo>
                    <a:pt x="1982248" y="419957"/>
                    <a:pt x="1929384" y="420434"/>
                    <a:pt x="1876806" y="424815"/>
                  </a:cubicBezTo>
                  <a:cubicBezTo>
                    <a:pt x="1400461" y="553593"/>
                    <a:pt x="53150" y="589502"/>
                    <a:pt x="0" y="562261"/>
                  </a:cubicBezTo>
                  <a:cubicBezTo>
                    <a:pt x="13335" y="530162"/>
                    <a:pt x="28289" y="498538"/>
                    <a:pt x="39814" y="465772"/>
                  </a:cubicBezTo>
                  <a:cubicBezTo>
                    <a:pt x="85535" y="335089"/>
                    <a:pt x="173069" y="241363"/>
                    <a:pt x="292132" y="174117"/>
                  </a:cubicBezTo>
                  <a:cubicBezTo>
                    <a:pt x="382238" y="123254"/>
                    <a:pt x="482441" y="98203"/>
                    <a:pt x="578168" y="61817"/>
                  </a:cubicBezTo>
                  <a:cubicBezTo>
                    <a:pt x="601218" y="52959"/>
                    <a:pt x="612648" y="28385"/>
                    <a:pt x="638366" y="27718"/>
                  </a:cubicBezTo>
                  <a:close/>
                </a:path>
              </a:pathLst>
            </a:custGeom>
            <a:solidFill>
              <a:srgbClr val="F19B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350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A4290C74-9296-428A-B94C-8B32B679E5BB}"/>
                </a:ext>
              </a:extLst>
            </p:cNvPr>
            <p:cNvSpPr/>
            <p:nvPr/>
          </p:nvSpPr>
          <p:spPr>
            <a:xfrm>
              <a:off x="6404911" y="2410491"/>
              <a:ext cx="887904" cy="2751296"/>
            </a:xfrm>
            <a:custGeom>
              <a:avLst/>
              <a:gdLst>
                <a:gd name="connsiteX0" fmla="*/ 887904 w 887904"/>
                <a:gd name="connsiteY0" fmla="*/ 2703671 h 2751296"/>
                <a:gd name="connsiteX1" fmla="*/ 154479 w 887904"/>
                <a:gd name="connsiteY1" fmla="*/ 2751296 h 2751296"/>
                <a:gd name="connsiteX2" fmla="*/ 142668 w 887904"/>
                <a:gd name="connsiteY2" fmla="*/ 1965960 h 2751296"/>
                <a:gd name="connsiteX3" fmla="*/ 91328 w 887904"/>
                <a:gd name="connsiteY3" fmla="*/ 1476470 h 2751296"/>
                <a:gd name="connsiteX4" fmla="*/ 78184 w 887904"/>
                <a:gd name="connsiteY4" fmla="*/ 1258824 h 2751296"/>
                <a:gd name="connsiteX5" fmla="*/ 27320 w 887904"/>
                <a:gd name="connsiteY5" fmla="*/ 1019365 h 2751296"/>
                <a:gd name="connsiteX6" fmla="*/ 11604 w 887904"/>
                <a:gd name="connsiteY6" fmla="*/ 779621 h 2751296"/>
                <a:gd name="connsiteX7" fmla="*/ 164004 w 887904"/>
                <a:gd name="connsiteY7" fmla="*/ 493871 h 2751296"/>
                <a:gd name="connsiteX8" fmla="*/ 287829 w 887904"/>
                <a:gd name="connsiteY8" fmla="*/ 503396 h 2751296"/>
                <a:gd name="connsiteX9" fmla="*/ 221154 w 887904"/>
                <a:gd name="connsiteY9" fmla="*/ 760571 h 2751296"/>
                <a:gd name="connsiteX10" fmla="*/ 442515 w 887904"/>
                <a:gd name="connsiteY10" fmla="*/ 579310 h 2751296"/>
                <a:gd name="connsiteX11" fmla="*/ 549290 w 887904"/>
                <a:gd name="connsiteY11" fmla="*/ 325279 h 2751296"/>
                <a:gd name="connsiteX12" fmla="*/ 571484 w 887904"/>
                <a:gd name="connsiteY12" fmla="*/ 141637 h 2751296"/>
                <a:gd name="connsiteX13" fmla="*/ 657399 w 887904"/>
                <a:gd name="connsiteY13" fmla="*/ 0 h 2751296"/>
                <a:gd name="connsiteX14" fmla="*/ 663590 w 887904"/>
                <a:gd name="connsiteY14" fmla="*/ 351282 h 2751296"/>
                <a:gd name="connsiteX15" fmla="*/ 602059 w 887904"/>
                <a:gd name="connsiteY15" fmla="*/ 674751 h 2751296"/>
                <a:gd name="connsiteX16" fmla="*/ 430609 w 887904"/>
                <a:gd name="connsiteY16" fmla="*/ 1055751 h 2751296"/>
                <a:gd name="connsiteX17" fmla="*/ 439276 w 887904"/>
                <a:gd name="connsiteY17" fmla="*/ 1292352 h 2751296"/>
                <a:gd name="connsiteX18" fmla="*/ 614917 w 887904"/>
                <a:gd name="connsiteY18" fmla="*/ 2007775 h 2751296"/>
                <a:gd name="connsiteX19" fmla="*/ 887904 w 887904"/>
                <a:gd name="connsiteY19" fmla="*/ 2703671 h 2751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87904" h="2751296">
                  <a:moveTo>
                    <a:pt x="887904" y="2703671"/>
                  </a:moveTo>
                  <a:cubicBezTo>
                    <a:pt x="811704" y="2713196"/>
                    <a:pt x="190483" y="2748343"/>
                    <a:pt x="154479" y="2751296"/>
                  </a:cubicBezTo>
                  <a:cubicBezTo>
                    <a:pt x="136668" y="2480500"/>
                    <a:pt x="152860" y="2236756"/>
                    <a:pt x="142668" y="1965960"/>
                  </a:cubicBezTo>
                  <a:cubicBezTo>
                    <a:pt x="136477" y="1802035"/>
                    <a:pt x="120284" y="1638586"/>
                    <a:pt x="91328" y="1476470"/>
                  </a:cubicBezTo>
                  <a:cubicBezTo>
                    <a:pt x="78565" y="1405128"/>
                    <a:pt x="92948" y="1330833"/>
                    <a:pt x="78184" y="1258824"/>
                  </a:cubicBezTo>
                  <a:cubicBezTo>
                    <a:pt x="61896" y="1178814"/>
                    <a:pt x="65135" y="1094708"/>
                    <a:pt x="27320" y="1019365"/>
                  </a:cubicBezTo>
                  <a:cubicBezTo>
                    <a:pt x="20939" y="1006697"/>
                    <a:pt x="-19447" y="844677"/>
                    <a:pt x="11604" y="779621"/>
                  </a:cubicBezTo>
                  <a:cubicBezTo>
                    <a:pt x="51704" y="695420"/>
                    <a:pt x="117808" y="574738"/>
                    <a:pt x="164004" y="493871"/>
                  </a:cubicBezTo>
                  <a:cubicBezTo>
                    <a:pt x="211629" y="493871"/>
                    <a:pt x="249729" y="503396"/>
                    <a:pt x="287829" y="503396"/>
                  </a:cubicBezTo>
                  <a:cubicBezTo>
                    <a:pt x="297354" y="560546"/>
                    <a:pt x="240204" y="696944"/>
                    <a:pt x="221154" y="760571"/>
                  </a:cubicBezTo>
                  <a:cubicBezTo>
                    <a:pt x="295354" y="699326"/>
                    <a:pt x="381936" y="642652"/>
                    <a:pt x="442515" y="579310"/>
                  </a:cubicBezTo>
                  <a:cubicBezTo>
                    <a:pt x="508333" y="510540"/>
                    <a:pt x="537861" y="419195"/>
                    <a:pt x="549290" y="325279"/>
                  </a:cubicBezTo>
                  <a:cubicBezTo>
                    <a:pt x="556720" y="264128"/>
                    <a:pt x="563387" y="202787"/>
                    <a:pt x="571484" y="141637"/>
                  </a:cubicBezTo>
                  <a:cubicBezTo>
                    <a:pt x="611679" y="65151"/>
                    <a:pt x="630729" y="55626"/>
                    <a:pt x="657399" y="0"/>
                  </a:cubicBezTo>
                  <a:cubicBezTo>
                    <a:pt x="701309" y="116395"/>
                    <a:pt x="666543" y="234124"/>
                    <a:pt x="663590" y="351282"/>
                  </a:cubicBezTo>
                  <a:cubicBezTo>
                    <a:pt x="663019" y="375856"/>
                    <a:pt x="667400" y="588169"/>
                    <a:pt x="602059" y="674751"/>
                  </a:cubicBezTo>
                  <a:cubicBezTo>
                    <a:pt x="525383" y="776383"/>
                    <a:pt x="455374" y="929164"/>
                    <a:pt x="430609" y="1055751"/>
                  </a:cubicBezTo>
                  <a:cubicBezTo>
                    <a:pt x="414892" y="1135951"/>
                    <a:pt x="421655" y="1212818"/>
                    <a:pt x="439276" y="1292352"/>
                  </a:cubicBezTo>
                  <a:cubicBezTo>
                    <a:pt x="492331" y="1532191"/>
                    <a:pt x="543480" y="1772412"/>
                    <a:pt x="614917" y="2007775"/>
                  </a:cubicBezTo>
                  <a:cubicBezTo>
                    <a:pt x="669115" y="2186273"/>
                    <a:pt x="802179" y="2494121"/>
                    <a:pt x="887904" y="2703671"/>
                  </a:cubicBezTo>
                  <a:close/>
                </a:path>
              </a:pathLst>
            </a:custGeom>
            <a:solidFill>
              <a:srgbClr val="ED83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350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71F28B4F-D06C-4757-8848-0B57C34E32F8}"/>
                </a:ext>
              </a:extLst>
            </p:cNvPr>
            <p:cNvSpPr/>
            <p:nvPr/>
          </p:nvSpPr>
          <p:spPr>
            <a:xfrm>
              <a:off x="6070272" y="1310399"/>
              <a:ext cx="1034772" cy="1612099"/>
            </a:xfrm>
            <a:custGeom>
              <a:avLst/>
              <a:gdLst>
                <a:gd name="connsiteX0" fmla="*/ 992133 w 1034772"/>
                <a:gd name="connsiteY0" fmla="*/ 1100092 h 1612099"/>
                <a:gd name="connsiteX1" fmla="*/ 916790 w 1034772"/>
                <a:gd name="connsiteY1" fmla="*/ 1241157 h 1612099"/>
                <a:gd name="connsiteX2" fmla="*/ 762485 w 1034772"/>
                <a:gd name="connsiteY2" fmla="*/ 1549386 h 1612099"/>
                <a:gd name="connsiteX3" fmla="*/ 648567 w 1034772"/>
                <a:gd name="connsiteY3" fmla="*/ 1612061 h 1612099"/>
                <a:gd name="connsiteX4" fmla="*/ 508073 w 1034772"/>
                <a:gd name="connsiteY4" fmla="*/ 1593868 h 1612099"/>
                <a:gd name="connsiteX5" fmla="*/ 13916 w 1034772"/>
                <a:gd name="connsiteY5" fmla="*/ 1374698 h 1612099"/>
                <a:gd name="connsiteX6" fmla="*/ 39728 w 1034772"/>
                <a:gd name="connsiteY6" fmla="*/ 1033893 h 1612099"/>
                <a:gd name="connsiteX7" fmla="*/ 229467 w 1034772"/>
                <a:gd name="connsiteY7" fmla="*/ 717568 h 1612099"/>
                <a:gd name="connsiteX8" fmla="*/ 403583 w 1034772"/>
                <a:gd name="connsiteY8" fmla="*/ 436104 h 1612099"/>
                <a:gd name="connsiteX9" fmla="*/ 563698 w 1034772"/>
                <a:gd name="connsiteY9" fmla="*/ 96824 h 1612099"/>
                <a:gd name="connsiteX10" fmla="*/ 785726 w 1034772"/>
                <a:gd name="connsiteY10" fmla="*/ 33578 h 1612099"/>
                <a:gd name="connsiteX11" fmla="*/ 1024709 w 1034772"/>
                <a:gd name="connsiteY11" fmla="*/ 570311 h 1612099"/>
                <a:gd name="connsiteX12" fmla="*/ 992133 w 1034772"/>
                <a:gd name="connsiteY12" fmla="*/ 1100092 h 161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4772" h="1612099">
                  <a:moveTo>
                    <a:pt x="992133" y="1100092"/>
                  </a:moveTo>
                  <a:cubicBezTo>
                    <a:pt x="961558" y="1144193"/>
                    <a:pt x="940507" y="1193342"/>
                    <a:pt x="916790" y="1241157"/>
                  </a:cubicBezTo>
                  <a:cubicBezTo>
                    <a:pt x="858307" y="1340408"/>
                    <a:pt x="808967" y="1444135"/>
                    <a:pt x="762485" y="1549386"/>
                  </a:cubicBezTo>
                  <a:cubicBezTo>
                    <a:pt x="741149" y="1597678"/>
                    <a:pt x="695239" y="1610441"/>
                    <a:pt x="648567" y="1612061"/>
                  </a:cubicBezTo>
                  <a:cubicBezTo>
                    <a:pt x="628088" y="1612823"/>
                    <a:pt x="528837" y="1602345"/>
                    <a:pt x="508073" y="1593868"/>
                  </a:cubicBezTo>
                  <a:cubicBezTo>
                    <a:pt x="482831" y="1590248"/>
                    <a:pt x="19631" y="1380222"/>
                    <a:pt x="13916" y="1374698"/>
                  </a:cubicBezTo>
                  <a:cubicBezTo>
                    <a:pt x="-8087" y="1258778"/>
                    <a:pt x="-7135" y="1144288"/>
                    <a:pt x="39728" y="1033893"/>
                  </a:cubicBezTo>
                  <a:cubicBezTo>
                    <a:pt x="88211" y="919784"/>
                    <a:pt x="143932" y="809484"/>
                    <a:pt x="229467" y="717568"/>
                  </a:cubicBezTo>
                  <a:cubicBezTo>
                    <a:pt x="306143" y="635177"/>
                    <a:pt x="359482" y="538688"/>
                    <a:pt x="403583" y="436104"/>
                  </a:cubicBezTo>
                  <a:cubicBezTo>
                    <a:pt x="453018" y="321137"/>
                    <a:pt x="505406" y="207504"/>
                    <a:pt x="563698" y="96824"/>
                  </a:cubicBezTo>
                  <a:cubicBezTo>
                    <a:pt x="618086" y="-6237"/>
                    <a:pt x="685047" y="-26525"/>
                    <a:pt x="785726" y="33578"/>
                  </a:cubicBezTo>
                  <a:cubicBezTo>
                    <a:pt x="987180" y="153878"/>
                    <a:pt x="1064238" y="346950"/>
                    <a:pt x="1024709" y="570311"/>
                  </a:cubicBezTo>
                  <a:cubicBezTo>
                    <a:pt x="984418" y="765288"/>
                    <a:pt x="1089193" y="908163"/>
                    <a:pt x="992133" y="1100092"/>
                  </a:cubicBezTo>
                  <a:close/>
                </a:path>
              </a:pathLst>
            </a:custGeom>
            <a:solidFill>
              <a:srgbClr val="F5B3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350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C2885A8-5843-4A35-880B-0E32D91C734E}"/>
                </a:ext>
              </a:extLst>
            </p:cNvPr>
            <p:cNvSpPr/>
            <p:nvPr/>
          </p:nvSpPr>
          <p:spPr>
            <a:xfrm>
              <a:off x="6122383" y="5627627"/>
              <a:ext cx="1789271" cy="200728"/>
            </a:xfrm>
            <a:custGeom>
              <a:avLst/>
              <a:gdLst>
                <a:gd name="connsiteX0" fmla="*/ 1789271 w 1789271"/>
                <a:gd name="connsiteY0" fmla="*/ 11268 h 200728"/>
                <a:gd name="connsiteX1" fmla="*/ 1715643 w 1789271"/>
                <a:gd name="connsiteY1" fmla="*/ 175383 h 200728"/>
                <a:gd name="connsiteX2" fmla="*/ 1670209 w 1789271"/>
                <a:gd name="connsiteY2" fmla="*/ 200434 h 200728"/>
                <a:gd name="connsiteX3" fmla="*/ 0 w 1789271"/>
                <a:gd name="connsiteY3" fmla="*/ 87753 h 200728"/>
                <a:gd name="connsiteX4" fmla="*/ 1284637 w 1789271"/>
                <a:gd name="connsiteY4" fmla="*/ 885 h 200728"/>
                <a:gd name="connsiteX5" fmla="*/ 1789271 w 1789271"/>
                <a:gd name="connsiteY5" fmla="*/ 11268 h 20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89271" h="200728">
                  <a:moveTo>
                    <a:pt x="1789271" y="11268"/>
                  </a:moveTo>
                  <a:cubicBezTo>
                    <a:pt x="1764602" y="65941"/>
                    <a:pt x="1739456" y="120329"/>
                    <a:pt x="1715643" y="175383"/>
                  </a:cubicBezTo>
                  <a:cubicBezTo>
                    <a:pt x="1706403" y="196719"/>
                    <a:pt x="1691259" y="202149"/>
                    <a:pt x="1670209" y="200434"/>
                  </a:cubicBezTo>
                  <a:cubicBezTo>
                    <a:pt x="1544478" y="190433"/>
                    <a:pt x="53721" y="101088"/>
                    <a:pt x="0" y="87753"/>
                  </a:cubicBezTo>
                  <a:cubicBezTo>
                    <a:pt x="206692" y="77181"/>
                    <a:pt x="1179671" y="9839"/>
                    <a:pt x="1284637" y="885"/>
                  </a:cubicBezTo>
                  <a:cubicBezTo>
                    <a:pt x="1329404" y="-2925"/>
                    <a:pt x="1729931" y="6505"/>
                    <a:pt x="1789271" y="11268"/>
                  </a:cubicBezTo>
                  <a:close/>
                </a:path>
              </a:pathLst>
            </a:custGeom>
            <a:solidFill>
              <a:srgbClr val="65656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350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CDA46BB-F15F-48C5-A5B0-FC7D25FD1ED3}"/>
                </a:ext>
              </a:extLst>
            </p:cNvPr>
            <p:cNvSpPr/>
            <p:nvPr/>
          </p:nvSpPr>
          <p:spPr>
            <a:xfrm>
              <a:off x="6812771" y="2818542"/>
              <a:ext cx="707479" cy="2298033"/>
            </a:xfrm>
            <a:custGeom>
              <a:avLst/>
              <a:gdLst>
                <a:gd name="connsiteX0" fmla="*/ 480044 w 707479"/>
                <a:gd name="connsiteY0" fmla="*/ 2295620 h 2298033"/>
                <a:gd name="connsiteX1" fmla="*/ 174863 w 707479"/>
                <a:gd name="connsiteY1" fmla="*/ 1536668 h 2298033"/>
                <a:gd name="connsiteX2" fmla="*/ 9413 w 707479"/>
                <a:gd name="connsiteY2" fmla="*/ 831723 h 2298033"/>
                <a:gd name="connsiteX3" fmla="*/ 47513 w 707479"/>
                <a:gd name="connsiteY3" fmla="*/ 516064 h 2298033"/>
                <a:gd name="connsiteX4" fmla="*/ 192579 w 707479"/>
                <a:gd name="connsiteY4" fmla="*/ 260985 h 2298033"/>
                <a:gd name="connsiteX5" fmla="*/ 251349 w 707479"/>
                <a:gd name="connsiteY5" fmla="*/ 78867 h 2298033"/>
                <a:gd name="connsiteX6" fmla="*/ 251444 w 707479"/>
                <a:gd name="connsiteY6" fmla="*/ 0 h 2298033"/>
                <a:gd name="connsiteX7" fmla="*/ 423656 w 707479"/>
                <a:gd name="connsiteY7" fmla="*/ 411956 h 2298033"/>
                <a:gd name="connsiteX8" fmla="*/ 425561 w 707479"/>
                <a:gd name="connsiteY8" fmla="*/ 920305 h 2298033"/>
                <a:gd name="connsiteX9" fmla="*/ 415655 w 707479"/>
                <a:gd name="connsiteY9" fmla="*/ 1399794 h 2298033"/>
                <a:gd name="connsiteX10" fmla="*/ 639111 w 707479"/>
                <a:gd name="connsiteY10" fmla="*/ 1915668 h 2298033"/>
                <a:gd name="connsiteX11" fmla="*/ 694166 w 707479"/>
                <a:gd name="connsiteY11" fmla="*/ 2118360 h 2298033"/>
                <a:gd name="connsiteX12" fmla="*/ 632444 w 707479"/>
                <a:gd name="connsiteY12" fmla="*/ 2295620 h 2298033"/>
                <a:gd name="connsiteX13" fmla="*/ 480044 w 707479"/>
                <a:gd name="connsiteY13" fmla="*/ 2295620 h 229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07479" h="2298033">
                  <a:moveTo>
                    <a:pt x="480044" y="2295620"/>
                  </a:moveTo>
                  <a:cubicBezTo>
                    <a:pt x="432038" y="2200180"/>
                    <a:pt x="228679" y="1723549"/>
                    <a:pt x="174863" y="1536668"/>
                  </a:cubicBezTo>
                  <a:cubicBezTo>
                    <a:pt x="107998" y="1304354"/>
                    <a:pt x="56182" y="1068610"/>
                    <a:pt x="9413" y="831723"/>
                  </a:cubicBezTo>
                  <a:cubicBezTo>
                    <a:pt x="-12018" y="723138"/>
                    <a:pt x="4175" y="616744"/>
                    <a:pt x="47513" y="516064"/>
                  </a:cubicBezTo>
                  <a:cubicBezTo>
                    <a:pt x="86280" y="426053"/>
                    <a:pt x="128667" y="337756"/>
                    <a:pt x="192579" y="260985"/>
                  </a:cubicBezTo>
                  <a:cubicBezTo>
                    <a:pt x="235442" y="209550"/>
                    <a:pt x="247538" y="144971"/>
                    <a:pt x="251349" y="78867"/>
                  </a:cubicBezTo>
                  <a:cubicBezTo>
                    <a:pt x="252587" y="57721"/>
                    <a:pt x="251444" y="47625"/>
                    <a:pt x="251444" y="0"/>
                  </a:cubicBezTo>
                  <a:cubicBezTo>
                    <a:pt x="365744" y="104775"/>
                    <a:pt x="412512" y="263176"/>
                    <a:pt x="423656" y="411956"/>
                  </a:cubicBezTo>
                  <a:cubicBezTo>
                    <a:pt x="436324" y="581311"/>
                    <a:pt x="422417" y="750856"/>
                    <a:pt x="425561" y="920305"/>
                  </a:cubicBezTo>
                  <a:cubicBezTo>
                    <a:pt x="428513" y="1080325"/>
                    <a:pt x="429276" y="1240155"/>
                    <a:pt x="415655" y="1399794"/>
                  </a:cubicBezTo>
                  <a:cubicBezTo>
                    <a:pt x="397557" y="1611630"/>
                    <a:pt x="487283" y="1779080"/>
                    <a:pt x="639111" y="1915668"/>
                  </a:cubicBezTo>
                  <a:cubicBezTo>
                    <a:pt x="705310" y="1975199"/>
                    <a:pt x="722932" y="2037207"/>
                    <a:pt x="694166" y="2118360"/>
                  </a:cubicBezTo>
                  <a:cubicBezTo>
                    <a:pt x="674640" y="2173510"/>
                    <a:pt x="649970" y="2239804"/>
                    <a:pt x="632444" y="2295620"/>
                  </a:cubicBezTo>
                  <a:cubicBezTo>
                    <a:pt x="594344" y="2295620"/>
                    <a:pt x="482806" y="2301049"/>
                    <a:pt x="480044" y="229562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350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07402D72-B79E-49FA-81F4-9C77347C7083}"/>
                </a:ext>
              </a:extLst>
            </p:cNvPr>
            <p:cNvSpPr/>
            <p:nvPr/>
          </p:nvSpPr>
          <p:spPr>
            <a:xfrm>
              <a:off x="6721315" y="5523833"/>
              <a:ext cx="449770" cy="153204"/>
            </a:xfrm>
            <a:custGeom>
              <a:avLst/>
              <a:gdLst>
                <a:gd name="connsiteX0" fmla="*/ 330422 w 449770"/>
                <a:gd name="connsiteY0" fmla="*/ 141732 h 153204"/>
                <a:gd name="connsiteX1" fmla="*/ 81819 w 449770"/>
                <a:gd name="connsiteY1" fmla="*/ 152971 h 153204"/>
                <a:gd name="connsiteX2" fmla="*/ 0 w 449770"/>
                <a:gd name="connsiteY2" fmla="*/ 95155 h 153204"/>
                <a:gd name="connsiteX3" fmla="*/ 449770 w 449770"/>
                <a:gd name="connsiteY3" fmla="*/ 0 h 153204"/>
                <a:gd name="connsiteX4" fmla="*/ 330422 w 449770"/>
                <a:gd name="connsiteY4" fmla="*/ 141732 h 15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770" h="153204">
                  <a:moveTo>
                    <a:pt x="330422" y="141732"/>
                  </a:moveTo>
                  <a:cubicBezTo>
                    <a:pt x="247650" y="148304"/>
                    <a:pt x="164878" y="154496"/>
                    <a:pt x="81819" y="152971"/>
                  </a:cubicBezTo>
                  <a:cubicBezTo>
                    <a:pt x="58198" y="135922"/>
                    <a:pt x="19526" y="118110"/>
                    <a:pt x="0" y="95155"/>
                  </a:cubicBezTo>
                  <a:cubicBezTo>
                    <a:pt x="95250" y="66580"/>
                    <a:pt x="358711" y="21241"/>
                    <a:pt x="449770" y="0"/>
                  </a:cubicBezTo>
                  <a:cubicBezTo>
                    <a:pt x="409575" y="66580"/>
                    <a:pt x="390525" y="95155"/>
                    <a:pt x="330422" y="141732"/>
                  </a:cubicBezTo>
                  <a:close/>
                </a:path>
              </a:pathLst>
            </a:custGeom>
            <a:solidFill>
              <a:srgbClr val="ED84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350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0BA73866-E055-4115-90B7-1406FBCA9CC0}"/>
                </a:ext>
              </a:extLst>
            </p:cNvPr>
            <p:cNvSpPr/>
            <p:nvPr/>
          </p:nvSpPr>
          <p:spPr>
            <a:xfrm>
              <a:off x="5683567" y="2685192"/>
              <a:ext cx="895159" cy="1612394"/>
            </a:xfrm>
            <a:custGeom>
              <a:avLst/>
              <a:gdLst>
                <a:gd name="connsiteX0" fmla="*/ 400717 w 895159"/>
                <a:gd name="connsiteY0" fmla="*/ 0 h 1612394"/>
                <a:gd name="connsiteX1" fmla="*/ 895159 w 895159"/>
                <a:gd name="connsiteY1" fmla="*/ 218313 h 1612394"/>
                <a:gd name="connsiteX2" fmla="*/ 849059 w 895159"/>
                <a:gd name="connsiteY2" fmla="*/ 280416 h 1612394"/>
                <a:gd name="connsiteX3" fmla="*/ 710469 w 895159"/>
                <a:gd name="connsiteY3" fmla="*/ 569881 h 1612394"/>
                <a:gd name="connsiteX4" fmla="*/ 712375 w 895159"/>
                <a:gd name="connsiteY4" fmla="*/ 723805 h 1612394"/>
                <a:gd name="connsiteX5" fmla="*/ 630841 w 895159"/>
                <a:gd name="connsiteY5" fmla="*/ 1057085 h 1612394"/>
                <a:gd name="connsiteX6" fmla="*/ 547783 w 895159"/>
                <a:gd name="connsiteY6" fmla="*/ 1243298 h 1612394"/>
                <a:gd name="connsiteX7" fmla="*/ 506063 w 895159"/>
                <a:gd name="connsiteY7" fmla="*/ 1421511 h 1612394"/>
                <a:gd name="connsiteX8" fmla="*/ 329089 w 895159"/>
                <a:gd name="connsiteY8" fmla="*/ 1608677 h 1612394"/>
                <a:gd name="connsiteX9" fmla="*/ 118110 w 895159"/>
                <a:gd name="connsiteY9" fmla="*/ 1513141 h 1612394"/>
                <a:gd name="connsiteX10" fmla="*/ 38290 w 895159"/>
                <a:gd name="connsiteY10" fmla="*/ 1239774 h 1612394"/>
                <a:gd name="connsiteX11" fmla="*/ 35909 w 895159"/>
                <a:gd name="connsiteY11" fmla="*/ 631508 h 1612394"/>
                <a:gd name="connsiteX12" fmla="*/ 0 w 895159"/>
                <a:gd name="connsiteY12" fmla="*/ 437864 h 1612394"/>
                <a:gd name="connsiteX13" fmla="*/ 179832 w 895159"/>
                <a:gd name="connsiteY13" fmla="*/ 450628 h 1612394"/>
                <a:gd name="connsiteX14" fmla="*/ 226981 w 895159"/>
                <a:gd name="connsiteY14" fmla="*/ 497300 h 1612394"/>
                <a:gd name="connsiteX15" fmla="*/ 285369 w 895159"/>
                <a:gd name="connsiteY15" fmla="*/ 478155 h 1612394"/>
                <a:gd name="connsiteX16" fmla="*/ 320326 w 895159"/>
                <a:gd name="connsiteY16" fmla="*/ 346043 h 1612394"/>
                <a:gd name="connsiteX17" fmla="*/ 379952 w 895159"/>
                <a:gd name="connsiteY17" fmla="*/ 267367 h 1612394"/>
                <a:gd name="connsiteX18" fmla="*/ 424148 w 895159"/>
                <a:gd name="connsiteY18" fmla="*/ 139637 h 1612394"/>
                <a:gd name="connsiteX19" fmla="*/ 400717 w 895159"/>
                <a:gd name="connsiteY19" fmla="*/ 0 h 161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95159" h="1612394">
                  <a:moveTo>
                    <a:pt x="400717" y="0"/>
                  </a:moveTo>
                  <a:cubicBezTo>
                    <a:pt x="523399" y="57245"/>
                    <a:pt x="789432" y="177927"/>
                    <a:pt x="895159" y="218313"/>
                  </a:cubicBezTo>
                  <a:cubicBezTo>
                    <a:pt x="863155" y="226409"/>
                    <a:pt x="861155" y="258509"/>
                    <a:pt x="849059" y="280416"/>
                  </a:cubicBezTo>
                  <a:cubicBezTo>
                    <a:pt x="797337" y="374237"/>
                    <a:pt x="732949" y="462534"/>
                    <a:pt x="710469" y="569881"/>
                  </a:cubicBezTo>
                  <a:cubicBezTo>
                    <a:pt x="699802" y="620649"/>
                    <a:pt x="697611" y="672655"/>
                    <a:pt x="712375" y="723805"/>
                  </a:cubicBezTo>
                  <a:cubicBezTo>
                    <a:pt x="720566" y="843534"/>
                    <a:pt x="672560" y="949738"/>
                    <a:pt x="630841" y="1057085"/>
                  </a:cubicBezTo>
                  <a:cubicBezTo>
                    <a:pt x="606266" y="1120426"/>
                    <a:pt x="579120" y="1183100"/>
                    <a:pt x="547783" y="1243298"/>
                  </a:cubicBezTo>
                  <a:cubicBezTo>
                    <a:pt x="518255" y="1299972"/>
                    <a:pt x="505110" y="1359980"/>
                    <a:pt x="506063" y="1421511"/>
                  </a:cubicBezTo>
                  <a:cubicBezTo>
                    <a:pt x="507968" y="1548956"/>
                    <a:pt x="467201" y="1584389"/>
                    <a:pt x="329089" y="1608677"/>
                  </a:cubicBezTo>
                  <a:cubicBezTo>
                    <a:pt x="239268" y="1624489"/>
                    <a:pt x="170402" y="1589341"/>
                    <a:pt x="118110" y="1513141"/>
                  </a:cubicBezTo>
                  <a:cubicBezTo>
                    <a:pt x="60960" y="1429893"/>
                    <a:pt x="39243" y="1337596"/>
                    <a:pt x="38290" y="1239774"/>
                  </a:cubicBezTo>
                  <a:cubicBezTo>
                    <a:pt x="36290" y="1036987"/>
                    <a:pt x="38862" y="834199"/>
                    <a:pt x="35909" y="631508"/>
                  </a:cubicBezTo>
                  <a:cubicBezTo>
                    <a:pt x="34957" y="565880"/>
                    <a:pt x="35433" y="498062"/>
                    <a:pt x="0" y="437864"/>
                  </a:cubicBezTo>
                  <a:cubicBezTo>
                    <a:pt x="66104" y="394430"/>
                    <a:pt x="123349" y="398335"/>
                    <a:pt x="179832" y="450628"/>
                  </a:cubicBezTo>
                  <a:cubicBezTo>
                    <a:pt x="196025" y="465677"/>
                    <a:pt x="210502" y="482632"/>
                    <a:pt x="226981" y="497300"/>
                  </a:cubicBezTo>
                  <a:cubicBezTo>
                    <a:pt x="257937" y="525018"/>
                    <a:pt x="275844" y="519208"/>
                    <a:pt x="285369" y="478155"/>
                  </a:cubicBezTo>
                  <a:cubicBezTo>
                    <a:pt x="295656" y="433768"/>
                    <a:pt x="298513" y="387572"/>
                    <a:pt x="320326" y="346043"/>
                  </a:cubicBezTo>
                  <a:cubicBezTo>
                    <a:pt x="335946" y="316421"/>
                    <a:pt x="354044" y="289084"/>
                    <a:pt x="379952" y="267367"/>
                  </a:cubicBezTo>
                  <a:cubicBezTo>
                    <a:pt x="420052" y="233648"/>
                    <a:pt x="431959" y="190119"/>
                    <a:pt x="424148" y="139637"/>
                  </a:cubicBezTo>
                  <a:cubicBezTo>
                    <a:pt x="416909" y="92964"/>
                    <a:pt x="401002" y="47815"/>
                    <a:pt x="400717" y="0"/>
                  </a:cubicBezTo>
                  <a:close/>
                </a:path>
              </a:pathLst>
            </a:custGeom>
            <a:solidFill>
              <a:srgbClr val="F19B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350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42BC82EE-13C6-4040-8E52-9BCA40268984}"/>
                </a:ext>
              </a:extLst>
            </p:cNvPr>
            <p:cNvSpPr/>
            <p:nvPr/>
          </p:nvSpPr>
          <p:spPr>
            <a:xfrm>
              <a:off x="1419717" y="1312194"/>
              <a:ext cx="596152" cy="1420623"/>
            </a:xfrm>
            <a:custGeom>
              <a:avLst/>
              <a:gdLst>
                <a:gd name="connsiteX0" fmla="*/ 524525 w 596152"/>
                <a:gd name="connsiteY0" fmla="*/ 518987 h 1420623"/>
                <a:gd name="connsiteX1" fmla="*/ 550147 w 596152"/>
                <a:gd name="connsiteY1" fmla="*/ 365158 h 1420623"/>
                <a:gd name="connsiteX2" fmla="*/ 550147 w 596152"/>
                <a:gd name="connsiteY2" fmla="*/ 365158 h 1420623"/>
                <a:gd name="connsiteX3" fmla="*/ 482424 w 596152"/>
                <a:gd name="connsiteY3" fmla="*/ 71026 h 1420623"/>
                <a:gd name="connsiteX4" fmla="*/ 391746 w 596152"/>
                <a:gd name="connsiteY4" fmla="*/ 20163 h 1420623"/>
                <a:gd name="connsiteX5" fmla="*/ 29510 w 596152"/>
                <a:gd name="connsiteY5" fmla="*/ 47309 h 1420623"/>
                <a:gd name="connsiteX6" fmla="*/ 2840 w 596152"/>
                <a:gd name="connsiteY6" fmla="*/ 109983 h 1420623"/>
                <a:gd name="connsiteX7" fmla="*/ 33892 w 596152"/>
                <a:gd name="connsiteY7" fmla="*/ 238857 h 1420623"/>
                <a:gd name="connsiteX8" fmla="*/ 110759 w 596152"/>
                <a:gd name="connsiteY8" fmla="*/ 812357 h 1420623"/>
                <a:gd name="connsiteX9" fmla="*/ 304307 w 596152"/>
                <a:gd name="connsiteY9" fmla="*/ 1267938 h 1420623"/>
                <a:gd name="connsiteX10" fmla="*/ 424703 w 596152"/>
                <a:gd name="connsiteY10" fmla="*/ 1420623 h 1420623"/>
                <a:gd name="connsiteX11" fmla="*/ 596153 w 596152"/>
                <a:gd name="connsiteY11" fmla="*/ 991998 h 1420623"/>
                <a:gd name="connsiteX12" fmla="*/ 521572 w 596152"/>
                <a:gd name="connsiteY12" fmla="*/ 822549 h 1420623"/>
                <a:gd name="connsiteX13" fmla="*/ 524525 w 596152"/>
                <a:gd name="connsiteY13" fmla="*/ 518987 h 1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152" h="1420623">
                  <a:moveTo>
                    <a:pt x="524525" y="518987"/>
                  </a:moveTo>
                  <a:cubicBezTo>
                    <a:pt x="534621" y="468028"/>
                    <a:pt x="541670" y="416498"/>
                    <a:pt x="550147" y="365158"/>
                  </a:cubicBezTo>
                  <a:cubicBezTo>
                    <a:pt x="550147" y="365158"/>
                    <a:pt x="550147" y="365158"/>
                    <a:pt x="550147" y="365158"/>
                  </a:cubicBezTo>
                  <a:cubicBezTo>
                    <a:pt x="558053" y="325344"/>
                    <a:pt x="539003" y="125319"/>
                    <a:pt x="482424" y="71026"/>
                  </a:cubicBezTo>
                  <a:cubicBezTo>
                    <a:pt x="455564" y="48071"/>
                    <a:pt x="424512" y="32545"/>
                    <a:pt x="391746" y="20163"/>
                  </a:cubicBezTo>
                  <a:cubicBezTo>
                    <a:pt x="266873" y="-26986"/>
                    <a:pt x="148573" y="19686"/>
                    <a:pt x="29510" y="47309"/>
                  </a:cubicBezTo>
                  <a:cubicBezTo>
                    <a:pt x="1126" y="53881"/>
                    <a:pt x="-4303" y="81789"/>
                    <a:pt x="2840" y="109983"/>
                  </a:cubicBezTo>
                  <a:cubicBezTo>
                    <a:pt x="13794" y="152846"/>
                    <a:pt x="27796" y="195327"/>
                    <a:pt x="33892" y="238857"/>
                  </a:cubicBezTo>
                  <a:cubicBezTo>
                    <a:pt x="60752" y="429833"/>
                    <a:pt x="84470" y="621285"/>
                    <a:pt x="110759" y="812357"/>
                  </a:cubicBezTo>
                  <a:cubicBezTo>
                    <a:pt x="134000" y="981521"/>
                    <a:pt x="185054" y="1139445"/>
                    <a:pt x="304307" y="1267938"/>
                  </a:cubicBezTo>
                  <a:cubicBezTo>
                    <a:pt x="347550" y="1314610"/>
                    <a:pt x="393746" y="1364997"/>
                    <a:pt x="424703" y="1420623"/>
                  </a:cubicBezTo>
                  <a:cubicBezTo>
                    <a:pt x="462803" y="1334898"/>
                    <a:pt x="577103" y="1068198"/>
                    <a:pt x="596153" y="991998"/>
                  </a:cubicBezTo>
                  <a:cubicBezTo>
                    <a:pt x="573483" y="936563"/>
                    <a:pt x="541289" y="879032"/>
                    <a:pt x="521572" y="822549"/>
                  </a:cubicBezTo>
                  <a:cubicBezTo>
                    <a:pt x="486329" y="721584"/>
                    <a:pt x="504522" y="620142"/>
                    <a:pt x="524525" y="518987"/>
                  </a:cubicBezTo>
                  <a:close/>
                </a:path>
              </a:pathLst>
            </a:custGeom>
            <a:solidFill>
              <a:srgbClr val="ED83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350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EEE430F4-E7CE-4C12-BE1C-B5BBD658BD3F}"/>
                </a:ext>
              </a:extLst>
            </p:cNvPr>
            <p:cNvSpPr/>
            <p:nvPr/>
          </p:nvSpPr>
          <p:spPr>
            <a:xfrm>
              <a:off x="6614921" y="2551557"/>
              <a:ext cx="372141" cy="629030"/>
            </a:xfrm>
            <a:custGeom>
              <a:avLst/>
              <a:gdLst>
                <a:gd name="connsiteX0" fmla="*/ 39338 w 372141"/>
                <a:gd name="connsiteY0" fmla="*/ 362712 h 629030"/>
                <a:gd name="connsiteX1" fmla="*/ 77153 w 372141"/>
                <a:gd name="connsiteY1" fmla="*/ 362331 h 629030"/>
                <a:gd name="connsiteX2" fmla="*/ 227267 w 372141"/>
                <a:gd name="connsiteY2" fmla="*/ 261461 h 629030"/>
                <a:gd name="connsiteX3" fmla="*/ 353378 w 372141"/>
                <a:gd name="connsiteY3" fmla="*/ 20574 h 629030"/>
                <a:gd name="connsiteX4" fmla="*/ 372142 w 372141"/>
                <a:gd name="connsiteY4" fmla="*/ 0 h 629030"/>
                <a:gd name="connsiteX5" fmla="*/ 278321 w 372141"/>
                <a:gd name="connsiteY5" fmla="*/ 405955 h 629030"/>
                <a:gd name="connsiteX6" fmla="*/ 190881 w 372141"/>
                <a:gd name="connsiteY6" fmla="*/ 490728 h 629030"/>
                <a:gd name="connsiteX7" fmla="*/ 0 w 372141"/>
                <a:gd name="connsiteY7" fmla="*/ 629031 h 629030"/>
                <a:gd name="connsiteX8" fmla="*/ 56198 w 372141"/>
                <a:gd name="connsiteY8" fmla="*/ 463201 h 629030"/>
                <a:gd name="connsiteX9" fmla="*/ 68485 w 372141"/>
                <a:gd name="connsiteY9" fmla="*/ 432435 h 629030"/>
                <a:gd name="connsiteX10" fmla="*/ 39338 w 372141"/>
                <a:gd name="connsiteY10" fmla="*/ 362712 h 62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141" h="629030">
                  <a:moveTo>
                    <a:pt x="39338" y="362712"/>
                  </a:moveTo>
                  <a:cubicBezTo>
                    <a:pt x="51911" y="362617"/>
                    <a:pt x="64580" y="362331"/>
                    <a:pt x="77153" y="362331"/>
                  </a:cubicBezTo>
                  <a:cubicBezTo>
                    <a:pt x="161925" y="361950"/>
                    <a:pt x="197263" y="338614"/>
                    <a:pt x="227267" y="261461"/>
                  </a:cubicBezTo>
                  <a:cubicBezTo>
                    <a:pt x="260318" y="176403"/>
                    <a:pt x="297085" y="93345"/>
                    <a:pt x="353378" y="20574"/>
                  </a:cubicBezTo>
                  <a:cubicBezTo>
                    <a:pt x="358997" y="13240"/>
                    <a:pt x="365856" y="6858"/>
                    <a:pt x="372142" y="0"/>
                  </a:cubicBezTo>
                  <a:cubicBezTo>
                    <a:pt x="358330" y="139255"/>
                    <a:pt x="348996" y="279273"/>
                    <a:pt x="278321" y="405955"/>
                  </a:cubicBezTo>
                  <a:cubicBezTo>
                    <a:pt x="256985" y="444151"/>
                    <a:pt x="221933" y="465010"/>
                    <a:pt x="190881" y="490728"/>
                  </a:cubicBezTo>
                  <a:cubicBezTo>
                    <a:pt x="131731" y="539972"/>
                    <a:pt x="69628" y="585597"/>
                    <a:pt x="0" y="629031"/>
                  </a:cubicBezTo>
                  <a:cubicBezTo>
                    <a:pt x="18669" y="573786"/>
                    <a:pt x="37338" y="518446"/>
                    <a:pt x="56198" y="463201"/>
                  </a:cubicBezTo>
                  <a:cubicBezTo>
                    <a:pt x="59722" y="452723"/>
                    <a:pt x="63913" y="442531"/>
                    <a:pt x="68485" y="432435"/>
                  </a:cubicBezTo>
                  <a:cubicBezTo>
                    <a:pt x="84011" y="398526"/>
                    <a:pt x="91916" y="368046"/>
                    <a:pt x="39338" y="362712"/>
                  </a:cubicBezTo>
                  <a:close/>
                </a:path>
              </a:pathLst>
            </a:custGeom>
            <a:solidFill>
              <a:srgbClr val="F19B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350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FC219B5A-CCC1-4DCB-A760-103C33A89470}"/>
                </a:ext>
              </a:extLst>
            </p:cNvPr>
            <p:cNvSpPr/>
            <p:nvPr/>
          </p:nvSpPr>
          <p:spPr>
            <a:xfrm>
              <a:off x="1057724" y="1305913"/>
              <a:ext cx="1660519" cy="3322685"/>
            </a:xfrm>
            <a:custGeom>
              <a:avLst/>
              <a:gdLst>
                <a:gd name="connsiteX0" fmla="*/ 1607656 w 1660519"/>
                <a:gd name="connsiteY0" fmla="*/ 656999 h 3322685"/>
                <a:gd name="connsiteX1" fmla="*/ 1412775 w 1660519"/>
                <a:gd name="connsiteY1" fmla="*/ 590800 h 3322685"/>
                <a:gd name="connsiteX2" fmla="*/ 1226561 w 1660519"/>
                <a:gd name="connsiteY2" fmla="*/ 478024 h 3322685"/>
                <a:gd name="connsiteX3" fmla="*/ 1037585 w 1660519"/>
                <a:gd name="connsiteY3" fmla="*/ 73783 h 3322685"/>
                <a:gd name="connsiteX4" fmla="*/ 878327 w 1660519"/>
                <a:gd name="connsiteY4" fmla="*/ 48065 h 3322685"/>
                <a:gd name="connsiteX5" fmla="*/ 853467 w 1660519"/>
                <a:gd name="connsiteY5" fmla="*/ 217325 h 3322685"/>
                <a:gd name="connsiteX6" fmla="*/ 956527 w 1660519"/>
                <a:gd name="connsiteY6" fmla="*/ 459831 h 3322685"/>
                <a:gd name="connsiteX7" fmla="*/ 983102 w 1660519"/>
                <a:gd name="connsiteY7" fmla="*/ 800255 h 3322685"/>
                <a:gd name="connsiteX8" fmla="*/ 682017 w 1660519"/>
                <a:gd name="connsiteY8" fmla="*/ 1645598 h 3322685"/>
                <a:gd name="connsiteX9" fmla="*/ 408 w 1660519"/>
                <a:gd name="connsiteY9" fmla="*/ 3255323 h 3322685"/>
                <a:gd name="connsiteX10" fmla="*/ 80322 w 1660519"/>
                <a:gd name="connsiteY10" fmla="*/ 3277231 h 3322685"/>
                <a:gd name="connsiteX11" fmla="*/ 243962 w 1660519"/>
                <a:gd name="connsiteY11" fmla="*/ 3249704 h 3322685"/>
                <a:gd name="connsiteX12" fmla="*/ 595053 w 1660519"/>
                <a:gd name="connsiteY12" fmla="*/ 3302948 h 3322685"/>
                <a:gd name="connsiteX13" fmla="*/ 696876 w 1660519"/>
                <a:gd name="connsiteY13" fmla="*/ 3321427 h 3322685"/>
                <a:gd name="connsiteX14" fmla="*/ 1070160 w 1660519"/>
                <a:gd name="connsiteY14" fmla="*/ 2423124 h 3322685"/>
                <a:gd name="connsiteX15" fmla="*/ 1180174 w 1660519"/>
                <a:gd name="connsiteY15" fmla="*/ 1624167 h 3322685"/>
                <a:gd name="connsiteX16" fmla="*/ 1466115 w 1660519"/>
                <a:gd name="connsiteY16" fmla="*/ 1018282 h 3322685"/>
                <a:gd name="connsiteX17" fmla="*/ 1635660 w 1660519"/>
                <a:gd name="connsiteY17" fmla="*/ 807303 h 3322685"/>
                <a:gd name="connsiteX18" fmla="*/ 1607656 w 1660519"/>
                <a:gd name="connsiteY18" fmla="*/ 656999 h 3322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519" h="3322685">
                  <a:moveTo>
                    <a:pt x="1607656" y="656999"/>
                  </a:moveTo>
                  <a:cubicBezTo>
                    <a:pt x="1549554" y="615374"/>
                    <a:pt x="1483164" y="587657"/>
                    <a:pt x="1412775" y="590800"/>
                  </a:cubicBezTo>
                  <a:cubicBezTo>
                    <a:pt x="1321525" y="594800"/>
                    <a:pt x="1263423" y="553271"/>
                    <a:pt x="1226561" y="478024"/>
                  </a:cubicBezTo>
                  <a:cubicBezTo>
                    <a:pt x="1161124" y="344483"/>
                    <a:pt x="1097688" y="209895"/>
                    <a:pt x="1037585" y="73783"/>
                  </a:cubicBezTo>
                  <a:cubicBezTo>
                    <a:pt x="999104" y="-13466"/>
                    <a:pt x="941573" y="-24991"/>
                    <a:pt x="878327" y="48065"/>
                  </a:cubicBezTo>
                  <a:cubicBezTo>
                    <a:pt x="868516" y="59400"/>
                    <a:pt x="816986" y="112359"/>
                    <a:pt x="853467" y="217325"/>
                  </a:cubicBezTo>
                  <a:cubicBezTo>
                    <a:pt x="869755" y="264283"/>
                    <a:pt x="958242" y="341150"/>
                    <a:pt x="956527" y="459831"/>
                  </a:cubicBezTo>
                  <a:cubicBezTo>
                    <a:pt x="958528" y="573941"/>
                    <a:pt x="981197" y="686526"/>
                    <a:pt x="983102" y="800255"/>
                  </a:cubicBezTo>
                  <a:cubicBezTo>
                    <a:pt x="986721" y="1017425"/>
                    <a:pt x="872421" y="1226975"/>
                    <a:pt x="682017" y="1645598"/>
                  </a:cubicBezTo>
                  <a:cubicBezTo>
                    <a:pt x="517520" y="2007167"/>
                    <a:pt x="-16833" y="3214652"/>
                    <a:pt x="408" y="3255323"/>
                  </a:cubicBezTo>
                  <a:cubicBezTo>
                    <a:pt x="20124" y="3287994"/>
                    <a:pt x="50033" y="3284089"/>
                    <a:pt x="80322" y="3277231"/>
                  </a:cubicBezTo>
                  <a:cubicBezTo>
                    <a:pt x="134329" y="3265134"/>
                    <a:pt x="187764" y="3251228"/>
                    <a:pt x="243962" y="3249704"/>
                  </a:cubicBezTo>
                  <a:cubicBezTo>
                    <a:pt x="364453" y="3246465"/>
                    <a:pt x="479801" y="3273516"/>
                    <a:pt x="595053" y="3302948"/>
                  </a:cubicBezTo>
                  <a:cubicBezTo>
                    <a:pt x="628582" y="3311521"/>
                    <a:pt x="660776" y="3327237"/>
                    <a:pt x="696876" y="3321427"/>
                  </a:cubicBezTo>
                  <a:cubicBezTo>
                    <a:pt x="758693" y="3295614"/>
                    <a:pt x="1053397" y="2598670"/>
                    <a:pt x="1070160" y="2423124"/>
                  </a:cubicBezTo>
                  <a:cubicBezTo>
                    <a:pt x="1086829" y="2326636"/>
                    <a:pt x="1175888" y="1639407"/>
                    <a:pt x="1180174" y="1624167"/>
                  </a:cubicBezTo>
                  <a:cubicBezTo>
                    <a:pt x="1241325" y="1406045"/>
                    <a:pt x="1321335" y="1196495"/>
                    <a:pt x="1466115" y="1018282"/>
                  </a:cubicBezTo>
                  <a:cubicBezTo>
                    <a:pt x="1522979" y="948273"/>
                    <a:pt x="1587939" y="884932"/>
                    <a:pt x="1635660" y="807303"/>
                  </a:cubicBezTo>
                  <a:cubicBezTo>
                    <a:pt x="1675189" y="743009"/>
                    <a:pt x="1668807" y="700814"/>
                    <a:pt x="1607656" y="656999"/>
                  </a:cubicBezTo>
                  <a:close/>
                </a:path>
              </a:pathLst>
            </a:custGeom>
            <a:solidFill>
              <a:srgbClr val="F19B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985A0071-FE70-4E4A-BAFD-D0102D3FE0C6}"/>
              </a:ext>
            </a:extLst>
          </p:cNvPr>
          <p:cNvGrpSpPr/>
          <p:nvPr/>
        </p:nvGrpSpPr>
        <p:grpSpPr>
          <a:xfrm>
            <a:off x="6303453" y="2074225"/>
            <a:ext cx="2183738" cy="753903"/>
            <a:chOff x="6976472" y="3197587"/>
            <a:chExt cx="2175465" cy="100520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80102B4-B6D9-4D2B-ACFA-34B0684AECD0}"/>
                </a:ext>
              </a:extLst>
            </p:cNvPr>
            <p:cNvSpPr txBox="1"/>
            <p:nvPr/>
          </p:nvSpPr>
          <p:spPr>
            <a:xfrm>
              <a:off x="6976472" y="3197587"/>
              <a:ext cx="2175465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8DEE5DA-4900-4056-8BFF-BA9E80A16B83}"/>
                </a:ext>
              </a:extLst>
            </p:cNvPr>
            <p:cNvSpPr txBox="1"/>
            <p:nvPr/>
          </p:nvSpPr>
          <p:spPr>
            <a:xfrm>
              <a:off x="6976473" y="3525683"/>
              <a:ext cx="217546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3">
            <a:extLst>
              <a:ext uri="{FF2B5EF4-FFF2-40B4-BE49-F238E27FC236}">
                <a16:creationId xmlns:a16="http://schemas.microsoft.com/office/drawing/2014/main" id="{801A7209-5906-4DDF-AD5A-0236A0DEEB14}"/>
              </a:ext>
            </a:extLst>
          </p:cNvPr>
          <p:cNvGrpSpPr/>
          <p:nvPr/>
        </p:nvGrpSpPr>
        <p:grpSpPr>
          <a:xfrm>
            <a:off x="588910" y="2997265"/>
            <a:ext cx="2183738" cy="753903"/>
            <a:chOff x="-2604" y="3185644"/>
            <a:chExt cx="2175465" cy="10052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3F884E-A059-46B2-83EC-9A60D386388A}"/>
                </a:ext>
              </a:extLst>
            </p:cNvPr>
            <p:cNvSpPr txBox="1"/>
            <p:nvPr/>
          </p:nvSpPr>
          <p:spPr>
            <a:xfrm>
              <a:off x="-2604" y="3185644"/>
              <a:ext cx="2175465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9BBB6B-8401-4AEA-ADDE-5E7A114F58B3}"/>
                </a:ext>
              </a:extLst>
            </p:cNvPr>
            <p:cNvSpPr txBox="1"/>
            <p:nvPr/>
          </p:nvSpPr>
          <p:spPr>
            <a:xfrm>
              <a:off x="-2603" y="3513740"/>
              <a:ext cx="217546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4B99E58C-ADCD-4B3F-A799-EAE4F6C84F1C}"/>
              </a:ext>
            </a:extLst>
          </p:cNvPr>
          <p:cNvGrpSpPr/>
          <p:nvPr/>
        </p:nvGrpSpPr>
        <p:grpSpPr>
          <a:xfrm>
            <a:off x="5640959" y="1151186"/>
            <a:ext cx="2183738" cy="753903"/>
            <a:chOff x="6310076" y="1474756"/>
            <a:chExt cx="2175465" cy="100520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F89D88-D15B-4D66-868F-9F1B4BCDE558}"/>
                </a:ext>
              </a:extLst>
            </p:cNvPr>
            <p:cNvSpPr txBox="1"/>
            <p:nvPr/>
          </p:nvSpPr>
          <p:spPr>
            <a:xfrm>
              <a:off x="6310076" y="1474756"/>
              <a:ext cx="2175465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AA7EFF-4367-4151-8B12-2D775F24D402}"/>
                </a:ext>
              </a:extLst>
            </p:cNvPr>
            <p:cNvSpPr txBox="1"/>
            <p:nvPr/>
          </p:nvSpPr>
          <p:spPr>
            <a:xfrm>
              <a:off x="6310077" y="1802851"/>
              <a:ext cx="217546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5">
            <a:extLst>
              <a:ext uri="{FF2B5EF4-FFF2-40B4-BE49-F238E27FC236}">
                <a16:creationId xmlns:a16="http://schemas.microsoft.com/office/drawing/2014/main" id="{DBA67AE0-40C4-4F84-8D97-94ADBF713903}"/>
              </a:ext>
            </a:extLst>
          </p:cNvPr>
          <p:cNvGrpSpPr/>
          <p:nvPr/>
        </p:nvGrpSpPr>
        <p:grpSpPr>
          <a:xfrm>
            <a:off x="5640959" y="3920305"/>
            <a:ext cx="2183738" cy="753903"/>
            <a:chOff x="6369928" y="4886358"/>
            <a:chExt cx="2175465" cy="100520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8D40F0-FDF2-4572-9E43-F3D1873BE4CA}"/>
                </a:ext>
              </a:extLst>
            </p:cNvPr>
            <p:cNvSpPr txBox="1"/>
            <p:nvPr/>
          </p:nvSpPr>
          <p:spPr>
            <a:xfrm>
              <a:off x="6369928" y="4886358"/>
              <a:ext cx="2175465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78F5C9-81FF-4445-AF95-8C2080AF891B}"/>
                </a:ext>
              </a:extLst>
            </p:cNvPr>
            <p:cNvSpPr txBox="1"/>
            <p:nvPr/>
          </p:nvSpPr>
          <p:spPr>
            <a:xfrm>
              <a:off x="6369929" y="5214454"/>
              <a:ext cx="217546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2">
            <a:extLst>
              <a:ext uri="{FF2B5EF4-FFF2-40B4-BE49-F238E27FC236}">
                <a16:creationId xmlns:a16="http://schemas.microsoft.com/office/drawing/2014/main" id="{08947517-0540-4E63-BDE9-EB00B3177B37}"/>
              </a:ext>
            </a:extLst>
          </p:cNvPr>
          <p:cNvGrpSpPr/>
          <p:nvPr/>
        </p:nvGrpSpPr>
        <p:grpSpPr>
          <a:xfrm>
            <a:off x="1185952" y="1151186"/>
            <a:ext cx="2183738" cy="753903"/>
            <a:chOff x="680500" y="1469395"/>
            <a:chExt cx="2175465" cy="100520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1514E24-0670-4443-8D00-FE66423DF89C}"/>
                </a:ext>
              </a:extLst>
            </p:cNvPr>
            <p:cNvSpPr txBox="1"/>
            <p:nvPr/>
          </p:nvSpPr>
          <p:spPr>
            <a:xfrm>
              <a:off x="680500" y="1469395"/>
              <a:ext cx="2175465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C20EE1-D242-44C7-879A-D5A50EFE5D77}"/>
                </a:ext>
              </a:extLst>
            </p:cNvPr>
            <p:cNvSpPr txBox="1"/>
            <p:nvPr/>
          </p:nvSpPr>
          <p:spPr>
            <a:xfrm>
              <a:off x="680501" y="1797490"/>
              <a:ext cx="217546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4">
            <a:extLst>
              <a:ext uri="{FF2B5EF4-FFF2-40B4-BE49-F238E27FC236}">
                <a16:creationId xmlns:a16="http://schemas.microsoft.com/office/drawing/2014/main" id="{85F09EAF-815E-46F1-A1BA-21FBE7D8A336}"/>
              </a:ext>
            </a:extLst>
          </p:cNvPr>
          <p:cNvGrpSpPr/>
          <p:nvPr/>
        </p:nvGrpSpPr>
        <p:grpSpPr>
          <a:xfrm>
            <a:off x="1185952" y="3920305"/>
            <a:ext cx="2183738" cy="753903"/>
            <a:chOff x="740351" y="4880996"/>
            <a:chExt cx="2175465" cy="100520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C64ACC-4F39-4441-BE58-23A108BBB7A3}"/>
                </a:ext>
              </a:extLst>
            </p:cNvPr>
            <p:cNvSpPr txBox="1"/>
            <p:nvPr/>
          </p:nvSpPr>
          <p:spPr>
            <a:xfrm>
              <a:off x="740351" y="4880996"/>
              <a:ext cx="2175465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A155676-DA35-4262-988A-5001CD9BBD86}"/>
                </a:ext>
              </a:extLst>
            </p:cNvPr>
            <p:cNvSpPr txBox="1"/>
            <p:nvPr/>
          </p:nvSpPr>
          <p:spPr>
            <a:xfrm>
              <a:off x="740352" y="5209092"/>
              <a:ext cx="217546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1" name="Oval 54">
            <a:extLst>
              <a:ext uri="{FF2B5EF4-FFF2-40B4-BE49-F238E27FC236}">
                <a16:creationId xmlns:a16="http://schemas.microsoft.com/office/drawing/2014/main" id="{B8C78302-DD4A-490A-AC7D-6E1E402538EE}"/>
              </a:ext>
            </a:extLst>
          </p:cNvPr>
          <p:cNvSpPr/>
          <p:nvPr/>
        </p:nvSpPr>
        <p:spPr>
          <a:xfrm>
            <a:off x="4618136" y="1420627"/>
            <a:ext cx="806462" cy="806462"/>
          </a:xfrm>
          <a:prstGeom prst="ellipse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" name="Oval 55">
            <a:extLst>
              <a:ext uri="{FF2B5EF4-FFF2-40B4-BE49-F238E27FC236}">
                <a16:creationId xmlns:a16="http://schemas.microsoft.com/office/drawing/2014/main" id="{38908F07-8952-40AC-A4EF-9850370D126C}"/>
              </a:ext>
            </a:extLst>
          </p:cNvPr>
          <p:cNvSpPr/>
          <p:nvPr/>
        </p:nvSpPr>
        <p:spPr>
          <a:xfrm>
            <a:off x="5276676" y="2977573"/>
            <a:ext cx="806462" cy="806462"/>
          </a:xfrm>
          <a:prstGeom prst="ellipse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3" name="Oval 56">
            <a:extLst>
              <a:ext uri="{FF2B5EF4-FFF2-40B4-BE49-F238E27FC236}">
                <a16:creationId xmlns:a16="http://schemas.microsoft.com/office/drawing/2014/main" id="{AEAD4790-1A0C-401B-B364-A9D8AA1B39FF}"/>
              </a:ext>
            </a:extLst>
          </p:cNvPr>
          <p:cNvSpPr/>
          <p:nvPr/>
        </p:nvSpPr>
        <p:spPr>
          <a:xfrm>
            <a:off x="4618136" y="3622644"/>
            <a:ext cx="806462" cy="806462"/>
          </a:xfrm>
          <a:prstGeom prst="ellipse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4" name="Oval 57">
            <a:extLst>
              <a:ext uri="{FF2B5EF4-FFF2-40B4-BE49-F238E27FC236}">
                <a16:creationId xmlns:a16="http://schemas.microsoft.com/office/drawing/2014/main" id="{5C09C663-C696-4499-A836-BBE2EA02F578}"/>
              </a:ext>
            </a:extLst>
          </p:cNvPr>
          <p:cNvSpPr/>
          <p:nvPr/>
        </p:nvSpPr>
        <p:spPr>
          <a:xfrm>
            <a:off x="3700021" y="3622644"/>
            <a:ext cx="806462" cy="806462"/>
          </a:xfrm>
          <a:prstGeom prst="ellipse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5" name="Oval 58">
            <a:extLst>
              <a:ext uri="{FF2B5EF4-FFF2-40B4-BE49-F238E27FC236}">
                <a16:creationId xmlns:a16="http://schemas.microsoft.com/office/drawing/2014/main" id="{244991B2-91DA-46DA-A04B-57E434DA3A42}"/>
              </a:ext>
            </a:extLst>
          </p:cNvPr>
          <p:cNvSpPr/>
          <p:nvPr/>
        </p:nvSpPr>
        <p:spPr>
          <a:xfrm>
            <a:off x="3039911" y="2123578"/>
            <a:ext cx="806462" cy="806462"/>
          </a:xfrm>
          <a:prstGeom prst="ellipse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6" name="Oval 59">
            <a:extLst>
              <a:ext uri="{FF2B5EF4-FFF2-40B4-BE49-F238E27FC236}">
                <a16:creationId xmlns:a16="http://schemas.microsoft.com/office/drawing/2014/main" id="{B992B259-6703-4586-8361-1933B23F8435}"/>
              </a:ext>
            </a:extLst>
          </p:cNvPr>
          <p:cNvSpPr/>
          <p:nvPr/>
        </p:nvSpPr>
        <p:spPr>
          <a:xfrm>
            <a:off x="3700021" y="1420627"/>
            <a:ext cx="806462" cy="806462"/>
          </a:xfrm>
          <a:prstGeom prst="ellipse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27" name="Rectangle 130">
            <a:extLst>
              <a:ext uri="{FF2B5EF4-FFF2-40B4-BE49-F238E27FC236}">
                <a16:creationId xmlns:a16="http://schemas.microsoft.com/office/drawing/2014/main" id="{2F8BB28E-9CF9-4A5E-A790-F52478B1F532}"/>
              </a:ext>
            </a:extLst>
          </p:cNvPr>
          <p:cNvSpPr/>
          <p:nvPr/>
        </p:nvSpPr>
        <p:spPr>
          <a:xfrm>
            <a:off x="3292176" y="2375157"/>
            <a:ext cx="301933" cy="303304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28" name="Freeform 18">
            <a:extLst>
              <a:ext uri="{FF2B5EF4-FFF2-40B4-BE49-F238E27FC236}">
                <a16:creationId xmlns:a16="http://schemas.microsoft.com/office/drawing/2014/main" id="{592511C1-715D-4A12-ABCD-5A6368472071}"/>
              </a:ext>
            </a:extLst>
          </p:cNvPr>
          <p:cNvSpPr/>
          <p:nvPr/>
        </p:nvSpPr>
        <p:spPr>
          <a:xfrm>
            <a:off x="3919925" y="3877917"/>
            <a:ext cx="366651" cy="29591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29" name="Rounded Rectangle 7">
            <a:extLst>
              <a:ext uri="{FF2B5EF4-FFF2-40B4-BE49-F238E27FC236}">
                <a16:creationId xmlns:a16="http://schemas.microsoft.com/office/drawing/2014/main" id="{CBA621A7-1838-4933-A4ED-6F4EB129058C}"/>
              </a:ext>
            </a:extLst>
          </p:cNvPr>
          <p:cNvSpPr/>
          <p:nvPr/>
        </p:nvSpPr>
        <p:spPr>
          <a:xfrm>
            <a:off x="4870320" y="1693507"/>
            <a:ext cx="302093" cy="26070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30" name="Block Arc 10">
            <a:extLst>
              <a:ext uri="{FF2B5EF4-FFF2-40B4-BE49-F238E27FC236}">
                <a16:creationId xmlns:a16="http://schemas.microsoft.com/office/drawing/2014/main" id="{31DC4D26-A8A7-498C-8513-22730A88C9E7}"/>
              </a:ext>
            </a:extLst>
          </p:cNvPr>
          <p:cNvSpPr/>
          <p:nvPr/>
        </p:nvSpPr>
        <p:spPr>
          <a:xfrm>
            <a:off x="5494835" y="3255447"/>
            <a:ext cx="370143" cy="25071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1" name="Round Same Side Corner Rectangle 36">
            <a:extLst>
              <a:ext uri="{FF2B5EF4-FFF2-40B4-BE49-F238E27FC236}">
                <a16:creationId xmlns:a16="http://schemas.microsoft.com/office/drawing/2014/main" id="{BB726D4C-94BF-4676-B2D3-F5158F1B1AA1}"/>
              </a:ext>
            </a:extLst>
          </p:cNvPr>
          <p:cNvSpPr>
            <a:spLocks noChangeAspect="1"/>
          </p:cNvSpPr>
          <p:nvPr/>
        </p:nvSpPr>
        <p:spPr>
          <a:xfrm>
            <a:off x="4851524" y="3891594"/>
            <a:ext cx="339684" cy="268560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32" name="Rounded Rectangle 5">
            <a:extLst>
              <a:ext uri="{FF2B5EF4-FFF2-40B4-BE49-F238E27FC236}">
                <a16:creationId xmlns:a16="http://schemas.microsoft.com/office/drawing/2014/main" id="{3BDD498C-348E-4407-B42C-CD8182EAFCAD}"/>
              </a:ext>
            </a:extLst>
          </p:cNvPr>
          <p:cNvSpPr/>
          <p:nvPr/>
        </p:nvSpPr>
        <p:spPr>
          <a:xfrm flipH="1">
            <a:off x="3937884" y="1687440"/>
            <a:ext cx="330734" cy="272835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33" name="Oval 56">
            <a:extLst>
              <a:ext uri="{FF2B5EF4-FFF2-40B4-BE49-F238E27FC236}">
                <a16:creationId xmlns:a16="http://schemas.microsoft.com/office/drawing/2014/main" id="{9145F560-CDB2-450A-BF59-0C13E957BC9E}"/>
              </a:ext>
            </a:extLst>
          </p:cNvPr>
          <p:cNvSpPr/>
          <p:nvPr/>
        </p:nvSpPr>
        <p:spPr>
          <a:xfrm>
            <a:off x="5276676" y="2123578"/>
            <a:ext cx="806462" cy="806462"/>
          </a:xfrm>
          <a:prstGeom prst="ellipse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4" name="Oval 59">
            <a:extLst>
              <a:ext uri="{FF2B5EF4-FFF2-40B4-BE49-F238E27FC236}">
                <a16:creationId xmlns:a16="http://schemas.microsoft.com/office/drawing/2014/main" id="{0B401A22-0A5E-47AA-B527-78B8257BD4A1}"/>
              </a:ext>
            </a:extLst>
          </p:cNvPr>
          <p:cNvSpPr/>
          <p:nvPr/>
        </p:nvSpPr>
        <p:spPr>
          <a:xfrm>
            <a:off x="3039911" y="2977573"/>
            <a:ext cx="806462" cy="806462"/>
          </a:xfrm>
          <a:prstGeom prst="ellipse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5" name="Round Same Side Corner Rectangle 11">
            <a:extLst>
              <a:ext uri="{FF2B5EF4-FFF2-40B4-BE49-F238E27FC236}">
                <a16:creationId xmlns:a16="http://schemas.microsoft.com/office/drawing/2014/main" id="{E834125A-1B77-4C4D-A414-69A75D694823}"/>
              </a:ext>
            </a:extLst>
          </p:cNvPr>
          <p:cNvSpPr>
            <a:spLocks noChangeAspect="1"/>
          </p:cNvSpPr>
          <p:nvPr/>
        </p:nvSpPr>
        <p:spPr>
          <a:xfrm rot="9900000">
            <a:off x="5507607" y="2380473"/>
            <a:ext cx="344598" cy="292670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1652A72A-C687-4373-9A04-906BC2641257}"/>
              </a:ext>
            </a:extLst>
          </p:cNvPr>
          <p:cNvSpPr>
            <a:spLocks noChangeAspect="1"/>
          </p:cNvSpPr>
          <p:nvPr/>
        </p:nvSpPr>
        <p:spPr>
          <a:xfrm>
            <a:off x="3276975" y="3213250"/>
            <a:ext cx="332333" cy="33510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37" name="Oval 61">
            <a:extLst>
              <a:ext uri="{FF2B5EF4-FFF2-40B4-BE49-F238E27FC236}">
                <a16:creationId xmlns:a16="http://schemas.microsoft.com/office/drawing/2014/main" id="{302B94E9-8208-40B0-B07D-C1E185CFBAAA}"/>
              </a:ext>
            </a:extLst>
          </p:cNvPr>
          <p:cNvSpPr/>
          <p:nvPr/>
        </p:nvSpPr>
        <p:spPr>
          <a:xfrm>
            <a:off x="3737263" y="2101223"/>
            <a:ext cx="1669475" cy="1669475"/>
          </a:xfrm>
          <a:prstGeom prst="ellipse">
            <a:avLst/>
          </a:prstGeom>
          <a:solidFill>
            <a:schemeClr val="bg1"/>
          </a:solidFill>
          <a:ln w="1143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41EA2601-6FAB-4D56-929C-8BA8F91DA777}"/>
              </a:ext>
            </a:extLst>
          </p:cNvPr>
          <p:cNvSpPr/>
          <p:nvPr/>
        </p:nvSpPr>
        <p:spPr>
          <a:xfrm>
            <a:off x="4317599" y="2399709"/>
            <a:ext cx="508802" cy="507976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grpSp>
        <p:nvGrpSpPr>
          <p:cNvPr id="39" name="Group 5">
            <a:extLst>
              <a:ext uri="{FF2B5EF4-FFF2-40B4-BE49-F238E27FC236}">
                <a16:creationId xmlns:a16="http://schemas.microsoft.com/office/drawing/2014/main" id="{18255ED5-EAC8-45F0-BA69-81AEBBDA92D4}"/>
              </a:ext>
            </a:extLst>
          </p:cNvPr>
          <p:cNvGrpSpPr/>
          <p:nvPr/>
        </p:nvGrpSpPr>
        <p:grpSpPr>
          <a:xfrm>
            <a:off x="6303453" y="2997264"/>
            <a:ext cx="2183738" cy="753903"/>
            <a:chOff x="6369928" y="4886358"/>
            <a:chExt cx="2175465" cy="100520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5E6CB78-D051-4A81-AF35-E20547739B4A}"/>
                </a:ext>
              </a:extLst>
            </p:cNvPr>
            <p:cNvSpPr txBox="1"/>
            <p:nvPr/>
          </p:nvSpPr>
          <p:spPr>
            <a:xfrm>
              <a:off x="6369928" y="4886358"/>
              <a:ext cx="2175465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92AA8D0-45B3-4459-AD47-EE7E85E2B110}"/>
                </a:ext>
              </a:extLst>
            </p:cNvPr>
            <p:cNvSpPr txBox="1"/>
            <p:nvPr/>
          </p:nvSpPr>
          <p:spPr>
            <a:xfrm>
              <a:off x="6369929" y="5214454"/>
              <a:ext cx="217546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3">
            <a:extLst>
              <a:ext uri="{FF2B5EF4-FFF2-40B4-BE49-F238E27FC236}">
                <a16:creationId xmlns:a16="http://schemas.microsoft.com/office/drawing/2014/main" id="{2CAF29E0-F6B9-408A-8A13-7397F0BF986B}"/>
              </a:ext>
            </a:extLst>
          </p:cNvPr>
          <p:cNvGrpSpPr/>
          <p:nvPr/>
        </p:nvGrpSpPr>
        <p:grpSpPr>
          <a:xfrm>
            <a:off x="588910" y="2074225"/>
            <a:ext cx="2183738" cy="753903"/>
            <a:chOff x="-2604" y="3185644"/>
            <a:chExt cx="2175465" cy="100520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04AC4F3-0690-4319-ACD7-90EF039C4394}"/>
                </a:ext>
              </a:extLst>
            </p:cNvPr>
            <p:cNvSpPr txBox="1"/>
            <p:nvPr/>
          </p:nvSpPr>
          <p:spPr>
            <a:xfrm>
              <a:off x="-2604" y="3185644"/>
              <a:ext cx="2175465" cy="338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61B4E3D-181B-40E2-811D-0CD7171CD6B9}"/>
                </a:ext>
              </a:extLst>
            </p:cNvPr>
            <p:cNvSpPr txBox="1"/>
            <p:nvPr/>
          </p:nvSpPr>
          <p:spPr>
            <a:xfrm>
              <a:off x="-2603" y="3513740"/>
              <a:ext cx="217546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963030A9-59A9-44B8-8A97-1C183181A2BA}"/>
              </a:ext>
            </a:extLst>
          </p:cNvPr>
          <p:cNvSpPr txBox="1"/>
          <p:nvPr/>
        </p:nvSpPr>
        <p:spPr>
          <a:xfrm>
            <a:off x="4118851" y="3067807"/>
            <a:ext cx="906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8AD4C32-C132-4AAE-B88D-A76378CCA172}"/>
              </a:ext>
            </a:extLst>
          </p:cNvPr>
          <p:cNvSpPr txBox="1"/>
          <p:nvPr/>
        </p:nvSpPr>
        <p:spPr>
          <a:xfrm>
            <a:off x="432901" y="3774758"/>
            <a:ext cx="29634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300" b="1" dirty="0">
                <a:solidFill>
                  <a:schemeClr val="bg1"/>
                </a:solidFill>
                <a:cs typeface="Arial" pitchFamily="34" charset="0"/>
              </a:rPr>
              <a:t>Awesome </a:t>
            </a:r>
            <a:r>
              <a:rPr lang="en-GB" altLang="ko-KR" sz="3300" b="1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n-US" altLang="ko-KR" sz="3300" b="1" dirty="0" err="1">
                <a:solidFill>
                  <a:schemeClr val="bg1"/>
                </a:solidFill>
                <a:cs typeface="Arial" pitchFamily="34" charset="0"/>
              </a:rPr>
              <a:t>resentation</a:t>
            </a:r>
            <a:endParaRPr lang="en-US" altLang="ko-KR" sz="33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2A2A272F-3135-4664-A796-78EAAE477E86}"/>
              </a:ext>
            </a:extLst>
          </p:cNvPr>
          <p:cNvSpPr txBox="1">
            <a:spLocks/>
          </p:cNvSpPr>
          <p:nvPr/>
        </p:nvSpPr>
        <p:spPr>
          <a:xfrm>
            <a:off x="432901" y="3421448"/>
            <a:ext cx="2963442" cy="324036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100" b="0" dirty="0"/>
              <a:t>Allppt.com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28657A-3330-4E20-9C68-3FCF67136681}"/>
              </a:ext>
            </a:extLst>
          </p:cNvPr>
          <p:cNvSpPr txBox="1"/>
          <p:nvPr/>
        </p:nvSpPr>
        <p:spPr>
          <a:xfrm>
            <a:off x="7008223" y="357857"/>
            <a:ext cx="1603709" cy="20313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1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ALLPPT </a:t>
            </a:r>
          </a:p>
          <a:p>
            <a:pPr algn="r"/>
            <a:r>
              <a:rPr lang="en-GB" altLang="ko-KR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21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Clean</a:t>
            </a:r>
            <a:r>
              <a:rPr lang="en-GB" altLang="ko-KR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Text Slide </a:t>
            </a:r>
          </a:p>
          <a:p>
            <a:pPr algn="r"/>
            <a:r>
              <a:rPr lang="en-GB" altLang="ko-KR" sz="21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for your </a:t>
            </a:r>
          </a:p>
          <a:p>
            <a:pPr algn="r"/>
            <a:r>
              <a:rPr lang="en-US" altLang="ko-KR" sz="2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</a:t>
            </a:r>
            <a:endParaRPr lang="ko-KR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8A2CC84-BD7A-4766-8014-BA1BC7A335BC}"/>
              </a:ext>
            </a:extLst>
          </p:cNvPr>
          <p:cNvGrpSpPr/>
          <p:nvPr/>
        </p:nvGrpSpPr>
        <p:grpSpPr>
          <a:xfrm>
            <a:off x="0" y="1727841"/>
            <a:ext cx="5853239" cy="2547733"/>
            <a:chOff x="0" y="2102491"/>
            <a:chExt cx="7804318" cy="3396977"/>
          </a:xfrm>
        </p:grpSpPr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013DDFC3-0B5B-4731-956E-8A35807120CA}"/>
                </a:ext>
              </a:extLst>
            </p:cNvPr>
            <p:cNvSpPr/>
            <p:nvPr/>
          </p:nvSpPr>
          <p:spPr>
            <a:xfrm rot="10800000" flipH="1" flipV="1">
              <a:off x="0" y="3554252"/>
              <a:ext cx="4958478" cy="54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5"/>
            </a:p>
          </p:txBody>
        </p:sp>
        <p:sp>
          <p:nvSpPr>
            <p:cNvPr id="33" name="막힌 원호 32">
              <a:extLst>
                <a:ext uri="{FF2B5EF4-FFF2-40B4-BE49-F238E27FC236}">
                  <a16:creationId xmlns:a16="http://schemas.microsoft.com/office/drawing/2014/main" id="{2B86A203-FF9F-4198-80B2-0C7B8A019EB9}"/>
                </a:ext>
              </a:extLst>
            </p:cNvPr>
            <p:cNvSpPr/>
            <p:nvPr/>
          </p:nvSpPr>
          <p:spPr>
            <a:xfrm rot="10800000" flipH="1" flipV="1">
              <a:off x="4368414" y="2102491"/>
              <a:ext cx="3372967" cy="3396977"/>
            </a:xfrm>
            <a:prstGeom prst="blockArc">
              <a:avLst>
                <a:gd name="adj1" fmla="val 10854925"/>
                <a:gd name="adj2" fmla="val 19254430"/>
                <a:gd name="adj3" fmla="val 1761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5">
                <a:solidFill>
                  <a:schemeClr val="tx1"/>
                </a:solidFill>
              </a:endParaRPr>
            </a:p>
          </p:txBody>
        </p:sp>
        <p:sp>
          <p:nvSpPr>
            <p:cNvPr id="34" name="Isosceles Triangle 24">
              <a:extLst>
                <a:ext uri="{FF2B5EF4-FFF2-40B4-BE49-F238E27FC236}">
                  <a16:creationId xmlns:a16="http://schemas.microsoft.com/office/drawing/2014/main" id="{4E5817C8-D1E9-4E0E-B72E-CC98DF4D2931}"/>
                </a:ext>
              </a:extLst>
            </p:cNvPr>
            <p:cNvSpPr/>
            <p:nvPr/>
          </p:nvSpPr>
          <p:spPr>
            <a:xfrm rot="19253083" flipH="1" flipV="1">
              <a:off x="6813571" y="2807951"/>
              <a:ext cx="990747" cy="67365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5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87ADE68-DEB6-4AF1-B7EF-ABAA0604AA7F}"/>
              </a:ext>
            </a:extLst>
          </p:cNvPr>
          <p:cNvGrpSpPr/>
          <p:nvPr/>
        </p:nvGrpSpPr>
        <p:grpSpPr>
          <a:xfrm flipH="1" flipV="1">
            <a:off x="3290761" y="1758186"/>
            <a:ext cx="5853239" cy="2547733"/>
            <a:chOff x="0" y="2102491"/>
            <a:chExt cx="7804318" cy="3396977"/>
          </a:xfrm>
          <a:solidFill>
            <a:schemeClr val="accent2"/>
          </a:solidFill>
        </p:grpSpPr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5FB8E480-5892-4948-8724-F221EFC8E4B6}"/>
                </a:ext>
              </a:extLst>
            </p:cNvPr>
            <p:cNvSpPr/>
            <p:nvPr/>
          </p:nvSpPr>
          <p:spPr>
            <a:xfrm rot="10800000" flipH="1" flipV="1">
              <a:off x="0" y="3554252"/>
              <a:ext cx="4958478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5"/>
            </a:p>
          </p:txBody>
        </p:sp>
        <p:sp>
          <p:nvSpPr>
            <p:cNvPr id="37" name="막힌 원호 36">
              <a:extLst>
                <a:ext uri="{FF2B5EF4-FFF2-40B4-BE49-F238E27FC236}">
                  <a16:creationId xmlns:a16="http://schemas.microsoft.com/office/drawing/2014/main" id="{BD126A99-2A65-42BA-9B25-7D491812BCEB}"/>
                </a:ext>
              </a:extLst>
            </p:cNvPr>
            <p:cNvSpPr/>
            <p:nvPr/>
          </p:nvSpPr>
          <p:spPr>
            <a:xfrm rot="10800000" flipH="1" flipV="1">
              <a:off x="4368414" y="2102491"/>
              <a:ext cx="3372967" cy="3396977"/>
            </a:xfrm>
            <a:prstGeom prst="blockArc">
              <a:avLst>
                <a:gd name="adj1" fmla="val 10854925"/>
                <a:gd name="adj2" fmla="val 19254430"/>
                <a:gd name="adj3" fmla="val 1761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5">
                <a:solidFill>
                  <a:schemeClr val="tx1"/>
                </a:solidFill>
              </a:endParaRPr>
            </a:p>
          </p:txBody>
        </p:sp>
        <p:sp>
          <p:nvSpPr>
            <p:cNvPr id="38" name="Isosceles Triangle 24">
              <a:extLst>
                <a:ext uri="{FF2B5EF4-FFF2-40B4-BE49-F238E27FC236}">
                  <a16:creationId xmlns:a16="http://schemas.microsoft.com/office/drawing/2014/main" id="{50347AD6-7E73-4220-B2ED-1E0770F8CEE2}"/>
                </a:ext>
              </a:extLst>
            </p:cNvPr>
            <p:cNvSpPr/>
            <p:nvPr/>
          </p:nvSpPr>
          <p:spPr>
            <a:xfrm rot="19253083" flipH="1" flipV="1">
              <a:off x="6813571" y="2807951"/>
              <a:ext cx="990747" cy="67365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5"/>
            </a:p>
          </p:txBody>
        </p:sp>
      </p:grpSp>
      <p:sp>
        <p:nvSpPr>
          <p:cNvPr id="39" name="Oval 21">
            <a:extLst>
              <a:ext uri="{FF2B5EF4-FFF2-40B4-BE49-F238E27FC236}">
                <a16:creationId xmlns:a16="http://schemas.microsoft.com/office/drawing/2014/main" id="{780D9E72-B50E-4606-9D8B-049107B01E6C}"/>
              </a:ext>
            </a:extLst>
          </p:cNvPr>
          <p:cNvSpPr>
            <a:spLocks noChangeAspect="1"/>
          </p:cNvSpPr>
          <p:nvPr/>
        </p:nvSpPr>
        <p:spPr>
          <a:xfrm flipH="1">
            <a:off x="4391176" y="2325726"/>
            <a:ext cx="423302" cy="42683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grpSp>
        <p:nvGrpSpPr>
          <p:cNvPr id="40" name="Group 21">
            <a:extLst>
              <a:ext uri="{FF2B5EF4-FFF2-40B4-BE49-F238E27FC236}">
                <a16:creationId xmlns:a16="http://schemas.microsoft.com/office/drawing/2014/main" id="{0615B6C0-A4D0-4991-B53C-884A9F732C4C}"/>
              </a:ext>
            </a:extLst>
          </p:cNvPr>
          <p:cNvGrpSpPr/>
          <p:nvPr/>
        </p:nvGrpSpPr>
        <p:grpSpPr>
          <a:xfrm>
            <a:off x="4089464" y="2811225"/>
            <a:ext cx="1026726" cy="804960"/>
            <a:chOff x="7952788" y="1944240"/>
            <a:chExt cx="3363809" cy="1073280"/>
          </a:xfrm>
          <a:noFill/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C3D3FC9-C362-4095-8805-5A337C83F20A}"/>
                </a:ext>
              </a:extLst>
            </p:cNvPr>
            <p:cNvSpPr txBox="1"/>
            <p:nvPr/>
          </p:nvSpPr>
          <p:spPr>
            <a:xfrm>
              <a:off x="7952788" y="2155745"/>
              <a:ext cx="3363809" cy="861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A4C1C09-5F08-4894-9CB7-93AC0BEB5503}"/>
                </a:ext>
              </a:extLst>
            </p:cNvPr>
            <p:cNvSpPr txBox="1"/>
            <p:nvPr/>
          </p:nvSpPr>
          <p:spPr>
            <a:xfrm>
              <a:off x="7952788" y="1944240"/>
              <a:ext cx="3363809" cy="30777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05982EE-2136-4AFF-930D-D993DBF68163}"/>
              </a:ext>
            </a:extLst>
          </p:cNvPr>
          <p:cNvSpPr txBox="1"/>
          <p:nvPr/>
        </p:nvSpPr>
        <p:spPr>
          <a:xfrm>
            <a:off x="621638" y="2868337"/>
            <a:ext cx="26854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70C546-DD6C-4008-996E-6A5A7FE73A8D}"/>
              </a:ext>
            </a:extLst>
          </p:cNvPr>
          <p:cNvSpPr txBox="1"/>
          <p:nvPr/>
        </p:nvSpPr>
        <p:spPr>
          <a:xfrm>
            <a:off x="5806220" y="2868337"/>
            <a:ext cx="268549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1AAC1754-BF45-4E78-97E3-11AD188154BC}"/>
              </a:ext>
            </a:extLst>
          </p:cNvPr>
          <p:cNvGrpSpPr/>
          <p:nvPr/>
        </p:nvGrpSpPr>
        <p:grpSpPr>
          <a:xfrm>
            <a:off x="709062" y="1430098"/>
            <a:ext cx="2400300" cy="1298696"/>
            <a:chOff x="945416" y="1906798"/>
            <a:chExt cx="3200400" cy="1731594"/>
          </a:xfrm>
        </p:grpSpPr>
        <p:sp>
          <p:nvSpPr>
            <p:cNvPr id="46" name="Rectangle: Rounded Corners 15">
              <a:extLst>
                <a:ext uri="{FF2B5EF4-FFF2-40B4-BE49-F238E27FC236}">
                  <a16:creationId xmlns:a16="http://schemas.microsoft.com/office/drawing/2014/main" id="{A74B8104-04DE-45E7-8CB3-2C7EC667D7B4}"/>
                </a:ext>
              </a:extLst>
            </p:cNvPr>
            <p:cNvSpPr/>
            <p:nvPr/>
          </p:nvSpPr>
          <p:spPr>
            <a:xfrm>
              <a:off x="945416" y="1906798"/>
              <a:ext cx="1524000" cy="173159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Rectangle: Rounded Corners 16">
              <a:extLst>
                <a:ext uri="{FF2B5EF4-FFF2-40B4-BE49-F238E27FC236}">
                  <a16:creationId xmlns:a16="http://schemas.microsoft.com/office/drawing/2014/main" id="{2849C64A-19A1-4F78-B421-30063BAF52B5}"/>
                </a:ext>
              </a:extLst>
            </p:cNvPr>
            <p:cNvSpPr/>
            <p:nvPr/>
          </p:nvSpPr>
          <p:spPr>
            <a:xfrm>
              <a:off x="2621816" y="1906798"/>
              <a:ext cx="1524000" cy="173159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48" name="Group 21">
              <a:extLst>
                <a:ext uri="{FF2B5EF4-FFF2-40B4-BE49-F238E27FC236}">
                  <a16:creationId xmlns:a16="http://schemas.microsoft.com/office/drawing/2014/main" id="{74765EF4-8EBF-4BDF-854A-37620F86F4A0}"/>
                </a:ext>
              </a:extLst>
            </p:cNvPr>
            <p:cNvGrpSpPr/>
            <p:nvPr/>
          </p:nvGrpSpPr>
          <p:grpSpPr>
            <a:xfrm>
              <a:off x="1081229" y="2046964"/>
              <a:ext cx="1252374" cy="1526632"/>
              <a:chOff x="1085326" y="1958450"/>
              <a:chExt cx="2219161" cy="1526632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D609386-9B64-4CC6-A323-4C6DD61D350A}"/>
                  </a:ext>
                </a:extLst>
              </p:cNvPr>
              <p:cNvSpPr txBox="1"/>
              <p:nvPr/>
            </p:nvSpPr>
            <p:spPr>
              <a:xfrm>
                <a:off x="1085326" y="1958450"/>
                <a:ext cx="2219161" cy="30777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cs typeface="Arial" pitchFamily="34" charset="0"/>
                  </a:rPr>
                  <a:t>Text  Here</a:t>
                </a:r>
                <a:endParaRPr lang="ko-KR" altLang="en-US" sz="9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08D291-FD84-4FD3-AB6A-D708F169C906}"/>
                  </a:ext>
                </a:extLst>
              </p:cNvPr>
              <p:cNvSpPr txBox="1"/>
              <p:nvPr/>
            </p:nvSpPr>
            <p:spPr>
              <a:xfrm>
                <a:off x="1085326" y="2253975"/>
                <a:ext cx="2219161" cy="1231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</p:grpSp>
        <p:grpSp>
          <p:nvGrpSpPr>
            <p:cNvPr id="49" name="Group 22">
              <a:extLst>
                <a:ext uri="{FF2B5EF4-FFF2-40B4-BE49-F238E27FC236}">
                  <a16:creationId xmlns:a16="http://schemas.microsoft.com/office/drawing/2014/main" id="{B3649A3E-3322-42C2-8C73-02522AE29203}"/>
                </a:ext>
              </a:extLst>
            </p:cNvPr>
            <p:cNvGrpSpPr/>
            <p:nvPr/>
          </p:nvGrpSpPr>
          <p:grpSpPr>
            <a:xfrm>
              <a:off x="2757629" y="2046964"/>
              <a:ext cx="1252374" cy="1526632"/>
              <a:chOff x="1085326" y="1958450"/>
              <a:chExt cx="2219161" cy="1526632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DA4D069-1E76-4D05-9F6E-326017CB3DD2}"/>
                  </a:ext>
                </a:extLst>
              </p:cNvPr>
              <p:cNvSpPr txBox="1"/>
              <p:nvPr/>
            </p:nvSpPr>
            <p:spPr>
              <a:xfrm>
                <a:off x="1085326" y="1958450"/>
                <a:ext cx="2219161" cy="30777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cs typeface="Arial" pitchFamily="34" charset="0"/>
                  </a:rPr>
                  <a:t>Text  Here</a:t>
                </a:r>
                <a:endParaRPr lang="ko-KR" altLang="en-US" sz="9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5F44E8D-AFC6-47BF-AA02-E0B2C2165093}"/>
                  </a:ext>
                </a:extLst>
              </p:cNvPr>
              <p:cNvSpPr txBox="1"/>
              <p:nvPr/>
            </p:nvSpPr>
            <p:spPr>
              <a:xfrm>
                <a:off x="1085326" y="2253975"/>
                <a:ext cx="2219161" cy="1231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8B404D9-2DAE-4915-8547-FB9AF709A4DD}"/>
              </a:ext>
            </a:extLst>
          </p:cNvPr>
          <p:cNvGrpSpPr/>
          <p:nvPr/>
        </p:nvGrpSpPr>
        <p:grpSpPr>
          <a:xfrm>
            <a:off x="6084421" y="3300685"/>
            <a:ext cx="2400300" cy="1298696"/>
            <a:chOff x="945416" y="1906798"/>
            <a:chExt cx="3200400" cy="1731594"/>
          </a:xfrm>
        </p:grpSpPr>
        <p:sp>
          <p:nvSpPr>
            <p:cNvPr id="55" name="Rectangle: Rounded Corners 15">
              <a:extLst>
                <a:ext uri="{FF2B5EF4-FFF2-40B4-BE49-F238E27FC236}">
                  <a16:creationId xmlns:a16="http://schemas.microsoft.com/office/drawing/2014/main" id="{36CFFCED-3FA5-4235-BCEA-603B6F1A8A7B}"/>
                </a:ext>
              </a:extLst>
            </p:cNvPr>
            <p:cNvSpPr/>
            <p:nvPr/>
          </p:nvSpPr>
          <p:spPr>
            <a:xfrm>
              <a:off x="945416" y="1906798"/>
              <a:ext cx="1524000" cy="173159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6" name="Rectangle: Rounded Corners 16">
              <a:extLst>
                <a:ext uri="{FF2B5EF4-FFF2-40B4-BE49-F238E27FC236}">
                  <a16:creationId xmlns:a16="http://schemas.microsoft.com/office/drawing/2014/main" id="{F5996F2B-4B57-4C4D-AC82-80AECC547F50}"/>
                </a:ext>
              </a:extLst>
            </p:cNvPr>
            <p:cNvSpPr/>
            <p:nvPr/>
          </p:nvSpPr>
          <p:spPr>
            <a:xfrm>
              <a:off x="2621816" y="1906798"/>
              <a:ext cx="1524000" cy="173159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57" name="Group 21">
              <a:extLst>
                <a:ext uri="{FF2B5EF4-FFF2-40B4-BE49-F238E27FC236}">
                  <a16:creationId xmlns:a16="http://schemas.microsoft.com/office/drawing/2014/main" id="{0BB283FE-46B2-4E0E-B6C4-358F8D56660C}"/>
                </a:ext>
              </a:extLst>
            </p:cNvPr>
            <p:cNvGrpSpPr/>
            <p:nvPr/>
          </p:nvGrpSpPr>
          <p:grpSpPr>
            <a:xfrm>
              <a:off x="1081229" y="2046964"/>
              <a:ext cx="1252374" cy="1526632"/>
              <a:chOff x="1085326" y="1958450"/>
              <a:chExt cx="2219161" cy="1526632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7B09237-F531-47CF-915A-43A90C9784C4}"/>
                  </a:ext>
                </a:extLst>
              </p:cNvPr>
              <p:cNvSpPr txBox="1"/>
              <p:nvPr/>
            </p:nvSpPr>
            <p:spPr>
              <a:xfrm>
                <a:off x="1085326" y="1958450"/>
                <a:ext cx="2219161" cy="30777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cs typeface="Arial" pitchFamily="34" charset="0"/>
                  </a:rPr>
                  <a:t>Text  Here</a:t>
                </a:r>
                <a:endParaRPr lang="ko-KR" altLang="en-US" sz="9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5151974-5193-418A-B0D3-11E63D72F802}"/>
                  </a:ext>
                </a:extLst>
              </p:cNvPr>
              <p:cNvSpPr txBox="1"/>
              <p:nvPr/>
            </p:nvSpPr>
            <p:spPr>
              <a:xfrm>
                <a:off x="1085326" y="2253975"/>
                <a:ext cx="2219161" cy="1231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</p:grpSp>
        <p:grpSp>
          <p:nvGrpSpPr>
            <p:cNvPr id="58" name="Group 22">
              <a:extLst>
                <a:ext uri="{FF2B5EF4-FFF2-40B4-BE49-F238E27FC236}">
                  <a16:creationId xmlns:a16="http://schemas.microsoft.com/office/drawing/2014/main" id="{2FA4E1FD-1E50-4AE0-90E7-79AD2600261B}"/>
                </a:ext>
              </a:extLst>
            </p:cNvPr>
            <p:cNvGrpSpPr/>
            <p:nvPr/>
          </p:nvGrpSpPr>
          <p:grpSpPr>
            <a:xfrm>
              <a:off x="2757629" y="2046964"/>
              <a:ext cx="1252374" cy="1526632"/>
              <a:chOff x="1085326" y="1958450"/>
              <a:chExt cx="2219161" cy="1526632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8D0D0E0-EBBF-45FC-8F72-932A61F3F80A}"/>
                  </a:ext>
                </a:extLst>
              </p:cNvPr>
              <p:cNvSpPr txBox="1"/>
              <p:nvPr/>
            </p:nvSpPr>
            <p:spPr>
              <a:xfrm>
                <a:off x="1085326" y="1958450"/>
                <a:ext cx="2219161" cy="30777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cs typeface="Arial" pitchFamily="34" charset="0"/>
                  </a:rPr>
                  <a:t>Text  Here</a:t>
                </a:r>
                <a:endParaRPr lang="ko-KR" altLang="en-US" sz="9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C1770E8-C092-405E-95E2-21EE052F90F5}"/>
                  </a:ext>
                </a:extLst>
              </p:cNvPr>
              <p:cNvSpPr txBox="1"/>
              <p:nvPr/>
            </p:nvSpPr>
            <p:spPr>
              <a:xfrm>
                <a:off x="1085326" y="2253975"/>
                <a:ext cx="2219161" cy="1231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1"/>
                    </a:solidFill>
                    <a:cs typeface="Arial" pitchFamily="34" charset="0"/>
                  </a:rPr>
                  <a:t>Get a modern PowerPoint  Presentation that is beautifully designed.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3">
            <a:extLst>
              <a:ext uri="{FF2B5EF4-FFF2-40B4-BE49-F238E27FC236}">
                <a16:creationId xmlns:a16="http://schemas.microsoft.com/office/drawing/2014/main" id="{2400BAB0-1D18-4C9B-A481-97BEB2406CBD}"/>
              </a:ext>
            </a:extLst>
          </p:cNvPr>
          <p:cNvGrpSpPr/>
          <p:nvPr/>
        </p:nvGrpSpPr>
        <p:grpSpPr>
          <a:xfrm>
            <a:off x="726269" y="2046774"/>
            <a:ext cx="2802271" cy="541579"/>
            <a:chOff x="2104636" y="2420889"/>
            <a:chExt cx="3736361" cy="722105"/>
          </a:xfrm>
        </p:grpSpPr>
        <p:sp>
          <p:nvSpPr>
            <p:cNvPr id="4" name="Round Same Side Corner Rectangle 8">
              <a:extLst>
                <a:ext uri="{FF2B5EF4-FFF2-40B4-BE49-F238E27FC236}">
                  <a16:creationId xmlns:a16="http://schemas.microsoft.com/office/drawing/2014/main" id="{EC2AE54D-B453-4FB4-9F25-E1B78AB1C803}"/>
                </a:ext>
              </a:extLst>
            </p:cNvPr>
            <p:cNvSpPr/>
            <p:nvPr/>
          </p:nvSpPr>
          <p:spPr>
            <a:xfrm flipH="1">
              <a:off x="2489324" y="242088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Round Same Side Corner Rectangle 8">
              <a:extLst>
                <a:ext uri="{FF2B5EF4-FFF2-40B4-BE49-F238E27FC236}">
                  <a16:creationId xmlns:a16="http://schemas.microsoft.com/office/drawing/2014/main" id="{5947525C-5316-4611-99CA-56E262EDA2C2}"/>
                </a:ext>
              </a:extLst>
            </p:cNvPr>
            <p:cNvSpPr/>
            <p:nvPr/>
          </p:nvSpPr>
          <p:spPr>
            <a:xfrm flipH="1">
              <a:off x="2104636" y="242088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" name="Round Same Side Corner Rectangle 8">
              <a:extLst>
                <a:ext uri="{FF2B5EF4-FFF2-40B4-BE49-F238E27FC236}">
                  <a16:creationId xmlns:a16="http://schemas.microsoft.com/office/drawing/2014/main" id="{C0903C5B-FC12-420A-8AD9-03F18C49EF46}"/>
                </a:ext>
              </a:extLst>
            </p:cNvPr>
            <p:cNvSpPr/>
            <p:nvPr/>
          </p:nvSpPr>
          <p:spPr>
            <a:xfrm flipH="1">
              <a:off x="2874012" y="242088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7" name="Round Same Side Corner Rectangle 8">
              <a:extLst>
                <a:ext uri="{FF2B5EF4-FFF2-40B4-BE49-F238E27FC236}">
                  <a16:creationId xmlns:a16="http://schemas.microsoft.com/office/drawing/2014/main" id="{405CFC94-93F3-4D9D-9CFE-90049AA7BD58}"/>
                </a:ext>
              </a:extLst>
            </p:cNvPr>
            <p:cNvSpPr/>
            <p:nvPr/>
          </p:nvSpPr>
          <p:spPr>
            <a:xfrm flipH="1">
              <a:off x="3258700" y="242088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8" name="Round Same Side Corner Rectangle 8">
              <a:extLst>
                <a:ext uri="{FF2B5EF4-FFF2-40B4-BE49-F238E27FC236}">
                  <a16:creationId xmlns:a16="http://schemas.microsoft.com/office/drawing/2014/main" id="{3FBFABC4-E25F-4084-902B-10DC8A3AE80E}"/>
                </a:ext>
              </a:extLst>
            </p:cNvPr>
            <p:cNvSpPr/>
            <p:nvPr/>
          </p:nvSpPr>
          <p:spPr>
            <a:xfrm flipH="1">
              <a:off x="3643388" y="242088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Round Same Side Corner Rectangle 8">
              <a:extLst>
                <a:ext uri="{FF2B5EF4-FFF2-40B4-BE49-F238E27FC236}">
                  <a16:creationId xmlns:a16="http://schemas.microsoft.com/office/drawing/2014/main" id="{249E54A7-8856-499B-8F71-C0EE5CD5DA0F}"/>
                </a:ext>
              </a:extLst>
            </p:cNvPr>
            <p:cNvSpPr/>
            <p:nvPr/>
          </p:nvSpPr>
          <p:spPr>
            <a:xfrm flipH="1">
              <a:off x="4028076" y="242088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0" name="Round Same Side Corner Rectangle 8">
              <a:extLst>
                <a:ext uri="{FF2B5EF4-FFF2-40B4-BE49-F238E27FC236}">
                  <a16:creationId xmlns:a16="http://schemas.microsoft.com/office/drawing/2014/main" id="{053D508D-0061-49E6-BF91-3CB6A0947E4C}"/>
                </a:ext>
              </a:extLst>
            </p:cNvPr>
            <p:cNvSpPr/>
            <p:nvPr/>
          </p:nvSpPr>
          <p:spPr>
            <a:xfrm flipH="1">
              <a:off x="4412764" y="242088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1" name="Round Same Side Corner Rectangle 8">
              <a:extLst>
                <a:ext uri="{FF2B5EF4-FFF2-40B4-BE49-F238E27FC236}">
                  <a16:creationId xmlns:a16="http://schemas.microsoft.com/office/drawing/2014/main" id="{4E7E6058-4A9F-4CD1-AAB7-DC7C62998F08}"/>
                </a:ext>
              </a:extLst>
            </p:cNvPr>
            <p:cNvSpPr/>
            <p:nvPr/>
          </p:nvSpPr>
          <p:spPr>
            <a:xfrm flipH="1">
              <a:off x="4797452" y="242088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2" name="Round Same Side Corner Rectangle 8">
              <a:extLst>
                <a:ext uri="{FF2B5EF4-FFF2-40B4-BE49-F238E27FC236}">
                  <a16:creationId xmlns:a16="http://schemas.microsoft.com/office/drawing/2014/main" id="{F9B33B66-EFAE-41DE-9FFB-B335DE46D1DB}"/>
                </a:ext>
              </a:extLst>
            </p:cNvPr>
            <p:cNvSpPr/>
            <p:nvPr/>
          </p:nvSpPr>
          <p:spPr>
            <a:xfrm flipH="1">
              <a:off x="5182140" y="242088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Round Same Side Corner Rectangle 8">
              <a:extLst>
                <a:ext uri="{FF2B5EF4-FFF2-40B4-BE49-F238E27FC236}">
                  <a16:creationId xmlns:a16="http://schemas.microsoft.com/office/drawing/2014/main" id="{483194EB-A152-4B3D-81CC-0807B434B181}"/>
                </a:ext>
              </a:extLst>
            </p:cNvPr>
            <p:cNvSpPr/>
            <p:nvPr/>
          </p:nvSpPr>
          <p:spPr>
            <a:xfrm flipH="1">
              <a:off x="5566824" y="2420889"/>
              <a:ext cx="274173" cy="722105"/>
            </a:xfrm>
            <a:custGeom>
              <a:avLst/>
              <a:gdLst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8887 w 1489775"/>
                <a:gd name="connsiteY10" fmla="*/ 2305078 h 3923699"/>
                <a:gd name="connsiteX11" fmla="*/ 1151853 w 1489775"/>
                <a:gd name="connsiteY11" fmla="*/ 3743699 h 3923699"/>
                <a:gd name="connsiteX12" fmla="*/ 971853 w 1489775"/>
                <a:gd name="connsiteY12" fmla="*/ 3923699 h 3923699"/>
                <a:gd name="connsiteX13" fmla="*/ 791853 w 1489775"/>
                <a:gd name="connsiteY13" fmla="*/ 3743699 h 3923699"/>
                <a:gd name="connsiteX14" fmla="*/ 791853 w 1489775"/>
                <a:gd name="connsiteY14" fmla="*/ 2305078 h 3923699"/>
                <a:gd name="connsiteX15" fmla="*/ 683854 w 1489775"/>
                <a:gd name="connsiteY15" fmla="*/ 2305078 h 3923699"/>
                <a:gd name="connsiteX16" fmla="*/ 683854 w 1489775"/>
                <a:gd name="connsiteY16" fmla="*/ 3743698 h 3923699"/>
                <a:gd name="connsiteX17" fmla="*/ 503854 w 1489775"/>
                <a:gd name="connsiteY17" fmla="*/ 3923698 h 3923699"/>
                <a:gd name="connsiteX18" fmla="*/ 323854 w 1489775"/>
                <a:gd name="connsiteY18" fmla="*/ 3743698 h 3923699"/>
                <a:gd name="connsiteX19" fmla="*/ 323854 w 1489775"/>
                <a:gd name="connsiteY19" fmla="*/ 2238914 h 3923699"/>
                <a:gd name="connsiteX20" fmla="*/ 330887 w 1489775"/>
                <a:gd name="connsiteY20" fmla="*/ 2238914 h 3923699"/>
                <a:gd name="connsiteX21" fmla="*/ 330887 w 1489775"/>
                <a:gd name="connsiteY21" fmla="*/ 1390678 h 3923699"/>
                <a:gd name="connsiteX22" fmla="*/ 288033 w 1489775"/>
                <a:gd name="connsiteY22" fmla="*/ 1390678 h 3923699"/>
                <a:gd name="connsiteX23" fmla="*/ 288033 w 1489775"/>
                <a:gd name="connsiteY23" fmla="*/ 2063902 h 3923699"/>
                <a:gd name="connsiteX24" fmla="*/ 144017 w 1489775"/>
                <a:gd name="connsiteY24" fmla="*/ 2207918 h 3923699"/>
                <a:gd name="connsiteX25" fmla="*/ 1 w 1489775"/>
                <a:gd name="connsiteY25" fmla="*/ 2063902 h 3923699"/>
                <a:gd name="connsiteX26" fmla="*/ 1 w 1489775"/>
                <a:gd name="connsiteY26" fmla="*/ 1390678 h 3923699"/>
                <a:gd name="connsiteX27" fmla="*/ 0 w 1489775"/>
                <a:gd name="connsiteY27" fmla="*/ 1390678 h 3923699"/>
                <a:gd name="connsiteX28" fmla="*/ 0 w 1489775"/>
                <a:gd name="connsiteY28" fmla="*/ 1030958 h 3923699"/>
                <a:gd name="connsiteX29" fmla="*/ 280204 w 1489775"/>
                <a:gd name="connsiteY29" fmla="*/ 750754 h 3923699"/>
                <a:gd name="connsiteX30" fmla="*/ 744888 w 1489775"/>
                <a:gd name="connsiteY30" fmla="*/ 0 h 3923699"/>
                <a:gd name="connsiteX31" fmla="*/ 1082199 w 1489775"/>
                <a:gd name="connsiteY31" fmla="*/ 337311 h 3923699"/>
                <a:gd name="connsiteX32" fmla="*/ 744888 w 1489775"/>
                <a:gd name="connsiteY32" fmla="*/ 674622 h 3923699"/>
                <a:gd name="connsiteX33" fmla="*/ 407577 w 1489775"/>
                <a:gd name="connsiteY33" fmla="*/ 337311 h 3923699"/>
                <a:gd name="connsiteX34" fmla="*/ 744888 w 1489775"/>
                <a:gd name="connsiteY34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2238914 h 3923699"/>
                <a:gd name="connsiteX20" fmla="*/ 330887 w 1489775"/>
                <a:gd name="connsiteY20" fmla="*/ 1390678 h 3923699"/>
                <a:gd name="connsiteX21" fmla="*/ 288033 w 1489775"/>
                <a:gd name="connsiteY21" fmla="*/ 1390678 h 3923699"/>
                <a:gd name="connsiteX22" fmla="*/ 288033 w 1489775"/>
                <a:gd name="connsiteY22" fmla="*/ 2063902 h 3923699"/>
                <a:gd name="connsiteX23" fmla="*/ 144017 w 1489775"/>
                <a:gd name="connsiteY23" fmla="*/ 2207918 h 3923699"/>
                <a:gd name="connsiteX24" fmla="*/ 1 w 1489775"/>
                <a:gd name="connsiteY24" fmla="*/ 2063902 h 3923699"/>
                <a:gd name="connsiteX25" fmla="*/ 1 w 1489775"/>
                <a:gd name="connsiteY25" fmla="*/ 1390678 h 3923699"/>
                <a:gd name="connsiteX26" fmla="*/ 0 w 1489775"/>
                <a:gd name="connsiteY26" fmla="*/ 1390678 h 3923699"/>
                <a:gd name="connsiteX27" fmla="*/ 0 w 1489775"/>
                <a:gd name="connsiteY27" fmla="*/ 1030958 h 3923699"/>
                <a:gd name="connsiteX28" fmla="*/ 280204 w 1489775"/>
                <a:gd name="connsiteY28" fmla="*/ 750754 h 3923699"/>
                <a:gd name="connsiteX29" fmla="*/ 744888 w 1489775"/>
                <a:gd name="connsiteY29" fmla="*/ 0 h 3923699"/>
                <a:gd name="connsiteX30" fmla="*/ 1082199 w 1489775"/>
                <a:gd name="connsiteY30" fmla="*/ 337311 h 3923699"/>
                <a:gd name="connsiteX31" fmla="*/ 744888 w 1489775"/>
                <a:gd name="connsiteY31" fmla="*/ 674622 h 3923699"/>
                <a:gd name="connsiteX32" fmla="*/ 407577 w 1489775"/>
                <a:gd name="connsiteY32" fmla="*/ 337311 h 3923699"/>
                <a:gd name="connsiteX33" fmla="*/ 744888 w 1489775"/>
                <a:gd name="connsiteY33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23854 w 1489775"/>
                <a:gd name="connsiteY18" fmla="*/ 2238914 h 3923699"/>
                <a:gd name="connsiteX19" fmla="*/ 330887 w 1489775"/>
                <a:gd name="connsiteY19" fmla="*/ 1390678 h 3923699"/>
                <a:gd name="connsiteX20" fmla="*/ 288033 w 1489775"/>
                <a:gd name="connsiteY20" fmla="*/ 1390678 h 3923699"/>
                <a:gd name="connsiteX21" fmla="*/ 288033 w 1489775"/>
                <a:gd name="connsiteY21" fmla="*/ 2063902 h 3923699"/>
                <a:gd name="connsiteX22" fmla="*/ 144017 w 1489775"/>
                <a:gd name="connsiteY22" fmla="*/ 2207918 h 3923699"/>
                <a:gd name="connsiteX23" fmla="*/ 1 w 1489775"/>
                <a:gd name="connsiteY23" fmla="*/ 2063902 h 3923699"/>
                <a:gd name="connsiteX24" fmla="*/ 1 w 1489775"/>
                <a:gd name="connsiteY24" fmla="*/ 1390678 h 3923699"/>
                <a:gd name="connsiteX25" fmla="*/ 0 w 1489775"/>
                <a:gd name="connsiteY25" fmla="*/ 1390678 h 3923699"/>
                <a:gd name="connsiteX26" fmla="*/ 0 w 1489775"/>
                <a:gd name="connsiteY26" fmla="*/ 1030958 h 3923699"/>
                <a:gd name="connsiteX27" fmla="*/ 280204 w 1489775"/>
                <a:gd name="connsiteY27" fmla="*/ 750754 h 3923699"/>
                <a:gd name="connsiteX28" fmla="*/ 744888 w 1489775"/>
                <a:gd name="connsiteY28" fmla="*/ 0 h 3923699"/>
                <a:gd name="connsiteX29" fmla="*/ 1082199 w 1489775"/>
                <a:gd name="connsiteY29" fmla="*/ 337311 h 3923699"/>
                <a:gd name="connsiteX30" fmla="*/ 744888 w 1489775"/>
                <a:gd name="connsiteY30" fmla="*/ 674622 h 3923699"/>
                <a:gd name="connsiteX31" fmla="*/ 407577 w 1489775"/>
                <a:gd name="connsiteY31" fmla="*/ 337311 h 3923699"/>
                <a:gd name="connsiteX32" fmla="*/ 744888 w 1489775"/>
                <a:gd name="connsiteY32" fmla="*/ 0 h 3923699"/>
                <a:gd name="connsiteX0" fmla="*/ 280204 w 1489775"/>
                <a:gd name="connsiteY0" fmla="*/ 750754 h 3923699"/>
                <a:gd name="connsiteX1" fmla="*/ 1209570 w 1489775"/>
                <a:gd name="connsiteY1" fmla="*/ 750754 h 3923699"/>
                <a:gd name="connsiteX2" fmla="*/ 1489774 w 1489775"/>
                <a:gd name="connsiteY2" fmla="*/ 1030958 h 3923699"/>
                <a:gd name="connsiteX3" fmla="*/ 1489774 w 1489775"/>
                <a:gd name="connsiteY3" fmla="*/ 1293518 h 3923699"/>
                <a:gd name="connsiteX4" fmla="*/ 1489775 w 1489775"/>
                <a:gd name="connsiteY4" fmla="*/ 1293518 h 3923699"/>
                <a:gd name="connsiteX5" fmla="*/ 1489775 w 1489775"/>
                <a:gd name="connsiteY5" fmla="*/ 2063902 h 3923699"/>
                <a:gd name="connsiteX6" fmla="*/ 1345759 w 1489775"/>
                <a:gd name="connsiteY6" fmla="*/ 2207918 h 3923699"/>
                <a:gd name="connsiteX7" fmla="*/ 1201743 w 1489775"/>
                <a:gd name="connsiteY7" fmla="*/ 2063902 h 3923699"/>
                <a:gd name="connsiteX8" fmla="*/ 1201743 w 1489775"/>
                <a:gd name="connsiteY8" fmla="*/ 1390678 h 3923699"/>
                <a:gd name="connsiteX9" fmla="*/ 1158887 w 1489775"/>
                <a:gd name="connsiteY9" fmla="*/ 1390678 h 3923699"/>
                <a:gd name="connsiteX10" fmla="*/ 1151853 w 1489775"/>
                <a:gd name="connsiteY10" fmla="*/ 3743699 h 3923699"/>
                <a:gd name="connsiteX11" fmla="*/ 971853 w 1489775"/>
                <a:gd name="connsiteY11" fmla="*/ 3923699 h 3923699"/>
                <a:gd name="connsiteX12" fmla="*/ 791853 w 1489775"/>
                <a:gd name="connsiteY12" fmla="*/ 3743699 h 3923699"/>
                <a:gd name="connsiteX13" fmla="*/ 791853 w 1489775"/>
                <a:gd name="connsiteY13" fmla="*/ 2305078 h 3923699"/>
                <a:gd name="connsiteX14" fmla="*/ 683854 w 1489775"/>
                <a:gd name="connsiteY14" fmla="*/ 2305078 h 3923699"/>
                <a:gd name="connsiteX15" fmla="*/ 683854 w 1489775"/>
                <a:gd name="connsiteY15" fmla="*/ 3743698 h 3923699"/>
                <a:gd name="connsiteX16" fmla="*/ 503854 w 1489775"/>
                <a:gd name="connsiteY16" fmla="*/ 3923698 h 3923699"/>
                <a:gd name="connsiteX17" fmla="*/ 323854 w 1489775"/>
                <a:gd name="connsiteY17" fmla="*/ 3743698 h 3923699"/>
                <a:gd name="connsiteX18" fmla="*/ 330887 w 1489775"/>
                <a:gd name="connsiteY18" fmla="*/ 1390678 h 3923699"/>
                <a:gd name="connsiteX19" fmla="*/ 288033 w 1489775"/>
                <a:gd name="connsiteY19" fmla="*/ 1390678 h 3923699"/>
                <a:gd name="connsiteX20" fmla="*/ 288033 w 1489775"/>
                <a:gd name="connsiteY20" fmla="*/ 2063902 h 3923699"/>
                <a:gd name="connsiteX21" fmla="*/ 144017 w 1489775"/>
                <a:gd name="connsiteY21" fmla="*/ 2207918 h 3923699"/>
                <a:gd name="connsiteX22" fmla="*/ 1 w 1489775"/>
                <a:gd name="connsiteY22" fmla="*/ 2063902 h 3923699"/>
                <a:gd name="connsiteX23" fmla="*/ 1 w 1489775"/>
                <a:gd name="connsiteY23" fmla="*/ 1390678 h 3923699"/>
                <a:gd name="connsiteX24" fmla="*/ 0 w 1489775"/>
                <a:gd name="connsiteY24" fmla="*/ 1390678 h 3923699"/>
                <a:gd name="connsiteX25" fmla="*/ 0 w 1489775"/>
                <a:gd name="connsiteY25" fmla="*/ 1030958 h 3923699"/>
                <a:gd name="connsiteX26" fmla="*/ 280204 w 1489775"/>
                <a:gd name="connsiteY26" fmla="*/ 750754 h 3923699"/>
                <a:gd name="connsiteX27" fmla="*/ 744888 w 1489775"/>
                <a:gd name="connsiteY27" fmla="*/ 0 h 3923699"/>
                <a:gd name="connsiteX28" fmla="*/ 1082199 w 1489775"/>
                <a:gd name="connsiteY28" fmla="*/ 337311 h 3923699"/>
                <a:gd name="connsiteX29" fmla="*/ 744888 w 1489775"/>
                <a:gd name="connsiteY29" fmla="*/ 674622 h 3923699"/>
                <a:gd name="connsiteX30" fmla="*/ 407577 w 1489775"/>
                <a:gd name="connsiteY30" fmla="*/ 337311 h 3923699"/>
                <a:gd name="connsiteX31" fmla="*/ 744888 w 1489775"/>
                <a:gd name="connsiteY31" fmla="*/ 0 h 3923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489775" h="3923699">
                  <a:moveTo>
                    <a:pt x="280204" y="750754"/>
                  </a:moveTo>
                  <a:lnTo>
                    <a:pt x="1209570" y="750754"/>
                  </a:lnTo>
                  <a:cubicBezTo>
                    <a:pt x="1364322" y="750754"/>
                    <a:pt x="1489774" y="876206"/>
                    <a:pt x="1489774" y="1030958"/>
                  </a:cubicBezTo>
                  <a:lnTo>
                    <a:pt x="1489774" y="1293518"/>
                  </a:lnTo>
                  <a:lnTo>
                    <a:pt x="1489775" y="1293518"/>
                  </a:lnTo>
                  <a:lnTo>
                    <a:pt x="1489775" y="2063902"/>
                  </a:lnTo>
                  <a:cubicBezTo>
                    <a:pt x="1489775" y="2143440"/>
                    <a:pt x="1425297" y="2207918"/>
                    <a:pt x="1345759" y="2207918"/>
                  </a:cubicBezTo>
                  <a:cubicBezTo>
                    <a:pt x="1266221" y="2207918"/>
                    <a:pt x="1201743" y="2143440"/>
                    <a:pt x="1201743" y="2063902"/>
                  </a:cubicBezTo>
                  <a:lnTo>
                    <a:pt x="1201743" y="1390678"/>
                  </a:lnTo>
                  <a:lnTo>
                    <a:pt x="1158887" y="1390678"/>
                  </a:lnTo>
                  <a:cubicBezTo>
                    <a:pt x="1156542" y="2175018"/>
                    <a:pt x="1154198" y="2959359"/>
                    <a:pt x="1151853" y="3743699"/>
                  </a:cubicBezTo>
                  <a:cubicBezTo>
                    <a:pt x="1151853" y="3843110"/>
                    <a:pt x="1071264" y="3923699"/>
                    <a:pt x="971853" y="3923699"/>
                  </a:cubicBezTo>
                  <a:cubicBezTo>
                    <a:pt x="872442" y="3923699"/>
                    <a:pt x="791853" y="3843110"/>
                    <a:pt x="791853" y="3743699"/>
                  </a:cubicBezTo>
                  <a:lnTo>
                    <a:pt x="791853" y="2305078"/>
                  </a:lnTo>
                  <a:lnTo>
                    <a:pt x="683854" y="2305078"/>
                  </a:lnTo>
                  <a:lnTo>
                    <a:pt x="683854" y="3743698"/>
                  </a:lnTo>
                  <a:cubicBezTo>
                    <a:pt x="683854" y="3843109"/>
                    <a:pt x="603265" y="3923698"/>
                    <a:pt x="503854" y="3923698"/>
                  </a:cubicBezTo>
                  <a:cubicBezTo>
                    <a:pt x="404443" y="3923698"/>
                    <a:pt x="323854" y="3843109"/>
                    <a:pt x="323854" y="3743698"/>
                  </a:cubicBezTo>
                  <a:cubicBezTo>
                    <a:pt x="326198" y="2959358"/>
                    <a:pt x="328543" y="2175018"/>
                    <a:pt x="330887" y="1390678"/>
                  </a:cubicBezTo>
                  <a:lnTo>
                    <a:pt x="288033" y="1390678"/>
                  </a:lnTo>
                  <a:lnTo>
                    <a:pt x="288033" y="2063902"/>
                  </a:lnTo>
                  <a:cubicBezTo>
                    <a:pt x="288033" y="2143440"/>
                    <a:pt x="223555" y="2207918"/>
                    <a:pt x="144017" y="2207918"/>
                  </a:cubicBezTo>
                  <a:cubicBezTo>
                    <a:pt x="64479" y="2207918"/>
                    <a:pt x="1" y="2143440"/>
                    <a:pt x="1" y="2063902"/>
                  </a:cubicBezTo>
                  <a:lnTo>
                    <a:pt x="1" y="1390678"/>
                  </a:lnTo>
                  <a:lnTo>
                    <a:pt x="0" y="1390678"/>
                  </a:lnTo>
                  <a:lnTo>
                    <a:pt x="0" y="1030958"/>
                  </a:lnTo>
                  <a:cubicBezTo>
                    <a:pt x="0" y="876206"/>
                    <a:pt x="125452" y="750754"/>
                    <a:pt x="280204" y="750754"/>
                  </a:cubicBezTo>
                  <a:close/>
                  <a:moveTo>
                    <a:pt x="744888" y="0"/>
                  </a:moveTo>
                  <a:cubicBezTo>
                    <a:pt x="931180" y="0"/>
                    <a:pt x="1082199" y="151019"/>
                    <a:pt x="1082199" y="337311"/>
                  </a:cubicBezTo>
                  <a:cubicBezTo>
                    <a:pt x="1082199" y="523603"/>
                    <a:pt x="931180" y="674622"/>
                    <a:pt x="744888" y="674622"/>
                  </a:cubicBezTo>
                  <a:cubicBezTo>
                    <a:pt x="558596" y="674622"/>
                    <a:pt x="407577" y="523603"/>
                    <a:pt x="407577" y="337311"/>
                  </a:cubicBezTo>
                  <a:cubicBezTo>
                    <a:pt x="407577" y="151019"/>
                    <a:pt x="558596" y="0"/>
                    <a:pt x="744888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14" name="그룹 281">
            <a:extLst>
              <a:ext uri="{FF2B5EF4-FFF2-40B4-BE49-F238E27FC236}">
                <a16:creationId xmlns:a16="http://schemas.microsoft.com/office/drawing/2014/main" id="{4958BC13-0616-43D0-B888-740C53CCB7A7}"/>
              </a:ext>
            </a:extLst>
          </p:cNvPr>
          <p:cNvGrpSpPr/>
          <p:nvPr/>
        </p:nvGrpSpPr>
        <p:grpSpPr>
          <a:xfrm>
            <a:off x="5579227" y="2033177"/>
            <a:ext cx="2856896" cy="555176"/>
            <a:chOff x="6656228" y="2402759"/>
            <a:chExt cx="3809195" cy="740235"/>
          </a:xfrm>
        </p:grpSpPr>
        <p:sp>
          <p:nvSpPr>
            <p:cNvPr id="15" name="Round Same Side Corner Rectangle 20">
              <a:extLst>
                <a:ext uri="{FF2B5EF4-FFF2-40B4-BE49-F238E27FC236}">
                  <a16:creationId xmlns:a16="http://schemas.microsoft.com/office/drawing/2014/main" id="{34474E88-6463-46CE-83EC-55C55050B6AB}"/>
                </a:ext>
              </a:extLst>
            </p:cNvPr>
            <p:cNvSpPr/>
            <p:nvPr/>
          </p:nvSpPr>
          <p:spPr>
            <a:xfrm rot="10800000">
              <a:off x="6656228" y="2402759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6" name="Round Same Side Corner Rectangle 20">
              <a:extLst>
                <a:ext uri="{FF2B5EF4-FFF2-40B4-BE49-F238E27FC236}">
                  <a16:creationId xmlns:a16="http://schemas.microsoft.com/office/drawing/2014/main" id="{6D490B5B-864C-481D-897F-59B7BF6E24D8}"/>
                </a:ext>
              </a:extLst>
            </p:cNvPr>
            <p:cNvSpPr/>
            <p:nvPr/>
          </p:nvSpPr>
          <p:spPr>
            <a:xfrm rot="10800000">
              <a:off x="7040916" y="2402759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Round Same Side Corner Rectangle 20">
              <a:extLst>
                <a:ext uri="{FF2B5EF4-FFF2-40B4-BE49-F238E27FC236}">
                  <a16:creationId xmlns:a16="http://schemas.microsoft.com/office/drawing/2014/main" id="{8B0A46DE-F83D-4D85-9F8A-CC1C7E17C559}"/>
                </a:ext>
              </a:extLst>
            </p:cNvPr>
            <p:cNvSpPr/>
            <p:nvPr/>
          </p:nvSpPr>
          <p:spPr>
            <a:xfrm rot="10800000">
              <a:off x="7425604" y="2402759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Round Same Side Corner Rectangle 20">
              <a:extLst>
                <a:ext uri="{FF2B5EF4-FFF2-40B4-BE49-F238E27FC236}">
                  <a16:creationId xmlns:a16="http://schemas.microsoft.com/office/drawing/2014/main" id="{51419C77-E48D-4B50-9D6A-7DFFB684B7C6}"/>
                </a:ext>
              </a:extLst>
            </p:cNvPr>
            <p:cNvSpPr/>
            <p:nvPr/>
          </p:nvSpPr>
          <p:spPr>
            <a:xfrm rot="10800000">
              <a:off x="7810292" y="2402759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9" name="Round Same Side Corner Rectangle 20">
              <a:extLst>
                <a:ext uri="{FF2B5EF4-FFF2-40B4-BE49-F238E27FC236}">
                  <a16:creationId xmlns:a16="http://schemas.microsoft.com/office/drawing/2014/main" id="{36954771-2B27-4E6E-B477-8BAD7D0FFB0B}"/>
                </a:ext>
              </a:extLst>
            </p:cNvPr>
            <p:cNvSpPr/>
            <p:nvPr/>
          </p:nvSpPr>
          <p:spPr>
            <a:xfrm rot="10800000">
              <a:off x="8194980" y="2402759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0" name="Round Same Side Corner Rectangle 20">
              <a:extLst>
                <a:ext uri="{FF2B5EF4-FFF2-40B4-BE49-F238E27FC236}">
                  <a16:creationId xmlns:a16="http://schemas.microsoft.com/office/drawing/2014/main" id="{559F31F0-114F-448B-9662-39A2EB0446D3}"/>
                </a:ext>
              </a:extLst>
            </p:cNvPr>
            <p:cNvSpPr/>
            <p:nvPr/>
          </p:nvSpPr>
          <p:spPr>
            <a:xfrm rot="10800000">
              <a:off x="8579668" y="2402759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1" name="Round Same Side Corner Rectangle 20">
              <a:extLst>
                <a:ext uri="{FF2B5EF4-FFF2-40B4-BE49-F238E27FC236}">
                  <a16:creationId xmlns:a16="http://schemas.microsoft.com/office/drawing/2014/main" id="{F3209014-259E-4FFC-B9A4-47482CBEA080}"/>
                </a:ext>
              </a:extLst>
            </p:cNvPr>
            <p:cNvSpPr/>
            <p:nvPr/>
          </p:nvSpPr>
          <p:spPr>
            <a:xfrm rot="10800000">
              <a:off x="8964356" y="2402759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2" name="Round Same Side Corner Rectangle 20">
              <a:extLst>
                <a:ext uri="{FF2B5EF4-FFF2-40B4-BE49-F238E27FC236}">
                  <a16:creationId xmlns:a16="http://schemas.microsoft.com/office/drawing/2014/main" id="{4A6EAF34-48E4-4882-94DE-9697F497F128}"/>
                </a:ext>
              </a:extLst>
            </p:cNvPr>
            <p:cNvSpPr/>
            <p:nvPr/>
          </p:nvSpPr>
          <p:spPr>
            <a:xfrm rot="10800000">
              <a:off x="9349044" y="2402759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3" name="Round Same Side Corner Rectangle 20">
              <a:extLst>
                <a:ext uri="{FF2B5EF4-FFF2-40B4-BE49-F238E27FC236}">
                  <a16:creationId xmlns:a16="http://schemas.microsoft.com/office/drawing/2014/main" id="{C1380979-159B-4E7A-9886-F6AFCBAEF69F}"/>
                </a:ext>
              </a:extLst>
            </p:cNvPr>
            <p:cNvSpPr/>
            <p:nvPr/>
          </p:nvSpPr>
          <p:spPr>
            <a:xfrm rot="10800000">
              <a:off x="9733732" y="2402759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24" name="Round Same Side Corner Rectangle 20">
              <a:extLst>
                <a:ext uri="{FF2B5EF4-FFF2-40B4-BE49-F238E27FC236}">
                  <a16:creationId xmlns:a16="http://schemas.microsoft.com/office/drawing/2014/main" id="{92E2E83C-D825-4445-9D94-D4940CBAC435}"/>
                </a:ext>
              </a:extLst>
            </p:cNvPr>
            <p:cNvSpPr/>
            <p:nvPr/>
          </p:nvSpPr>
          <p:spPr>
            <a:xfrm rot="10800000">
              <a:off x="10118416" y="2402759"/>
              <a:ext cx="347007" cy="740235"/>
            </a:xfrm>
            <a:custGeom>
              <a:avLst/>
              <a:gdLst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521281 w 1856332"/>
                <a:gd name="connsiteY2" fmla="*/ 3174669 h 3959924"/>
                <a:gd name="connsiteX3" fmla="*/ 466697 w 1856332"/>
                <a:gd name="connsiteY3" fmla="*/ 3144149 h 3959924"/>
                <a:gd name="connsiteX4" fmla="*/ 8303 w 1856332"/>
                <a:gd name="connsiteY4" fmla="*/ 1942070 h 3959924"/>
                <a:gd name="connsiteX5" fmla="*/ 81139 w 1856332"/>
                <a:gd name="connsiteY5" fmla="*/ 1779444 h 3959924"/>
                <a:gd name="connsiteX6" fmla="*/ 243764 w 1856332"/>
                <a:gd name="connsiteY6" fmla="*/ 1852280 h 3959924"/>
                <a:gd name="connsiteX7" fmla="*/ 504770 w 1856332"/>
                <a:gd name="connsiteY7" fmla="*/ 2536736 h 3959924"/>
                <a:gd name="connsiteX8" fmla="*/ 555637 w 1856332"/>
                <a:gd name="connsiteY8" fmla="*/ 2536736 h 3959924"/>
                <a:gd name="connsiteX9" fmla="*/ 226299 w 1856332"/>
                <a:gd name="connsiteY9" fmla="*/ 1210417 h 3959924"/>
                <a:gd name="connsiteX10" fmla="*/ 551784 w 1856332"/>
                <a:gd name="connsiteY10" fmla="*/ 1210417 h 3959924"/>
                <a:gd name="connsiteX11" fmla="*/ 551784 w 1856332"/>
                <a:gd name="connsiteY11" fmla="*/ 168335 h 3959924"/>
                <a:gd name="connsiteX12" fmla="*/ 720119 w 1856332"/>
                <a:gd name="connsiteY12" fmla="*/ 0 h 3959924"/>
                <a:gd name="connsiteX13" fmla="*/ 888454 w 1856332"/>
                <a:gd name="connsiteY13" fmla="*/ 168335 h 3959924"/>
                <a:gd name="connsiteX14" fmla="*/ 888454 w 1856332"/>
                <a:gd name="connsiteY14" fmla="*/ 1210417 h 3959924"/>
                <a:gd name="connsiteX15" fmla="*/ 968040 w 1856332"/>
                <a:gd name="connsiteY15" fmla="*/ 1210417 h 3959924"/>
                <a:gd name="connsiteX16" fmla="*/ 968040 w 1856332"/>
                <a:gd name="connsiteY16" fmla="*/ 168335 h 3959924"/>
                <a:gd name="connsiteX17" fmla="*/ 1136375 w 1856332"/>
                <a:gd name="connsiteY17" fmla="*/ 0 h 3959924"/>
                <a:gd name="connsiteX18" fmla="*/ 1304710 w 1856332"/>
                <a:gd name="connsiteY18" fmla="*/ 168335 h 3959924"/>
                <a:gd name="connsiteX19" fmla="*/ 1304710 w 1856332"/>
                <a:gd name="connsiteY19" fmla="*/ 1210417 h 3959924"/>
                <a:gd name="connsiteX20" fmla="*/ 1631589 w 1856332"/>
                <a:gd name="connsiteY20" fmla="*/ 1210417 h 3959924"/>
                <a:gd name="connsiteX21" fmla="*/ 1302251 w 1856332"/>
                <a:gd name="connsiteY21" fmla="*/ 2536736 h 3959924"/>
                <a:gd name="connsiteX22" fmla="*/ 1351562 w 1856332"/>
                <a:gd name="connsiteY22" fmla="*/ 2536736 h 3959924"/>
                <a:gd name="connsiteX23" fmla="*/ 1612568 w 1856332"/>
                <a:gd name="connsiteY23" fmla="*/ 1852280 h 3959924"/>
                <a:gd name="connsiteX24" fmla="*/ 1775193 w 1856332"/>
                <a:gd name="connsiteY24" fmla="*/ 1779444 h 3959924"/>
                <a:gd name="connsiteX25" fmla="*/ 1848029 w 1856332"/>
                <a:gd name="connsiteY25" fmla="*/ 1942070 h 3959924"/>
                <a:gd name="connsiteX26" fmla="*/ 1389635 w 1856332"/>
                <a:gd name="connsiteY26" fmla="*/ 3144149 h 3959924"/>
                <a:gd name="connsiteX27" fmla="*/ 1344732 w 1856332"/>
                <a:gd name="connsiteY27" fmla="*/ 3176282 h 3959924"/>
                <a:gd name="connsiteX28" fmla="*/ 1228565 w 1856332"/>
                <a:gd name="connsiteY28" fmla="*/ 3214674 h 3959924"/>
                <a:gd name="connsiteX29" fmla="*/ 925623 w 1856332"/>
                <a:gd name="connsiteY29" fmla="*/ 3959924 h 3959924"/>
                <a:gd name="connsiteX30" fmla="*/ 601623 w 1856332"/>
                <a:gd name="connsiteY30" fmla="*/ 3635924 h 3959924"/>
                <a:gd name="connsiteX31" fmla="*/ 925623 w 1856332"/>
                <a:gd name="connsiteY31" fmla="*/ 3311924 h 3959924"/>
                <a:gd name="connsiteX32" fmla="*/ 1249623 w 1856332"/>
                <a:gd name="connsiteY32" fmla="*/ 3635924 h 3959924"/>
                <a:gd name="connsiteX33" fmla="*/ 925623 w 1856332"/>
                <a:gd name="connsiteY33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344732 w 1856332"/>
                <a:gd name="connsiteY26" fmla="*/ 3176282 h 3959924"/>
                <a:gd name="connsiteX27" fmla="*/ 1228565 w 1856332"/>
                <a:gd name="connsiteY27" fmla="*/ 3214674 h 3959924"/>
                <a:gd name="connsiteX28" fmla="*/ 925623 w 1856332"/>
                <a:gd name="connsiteY28" fmla="*/ 3959924 h 3959924"/>
                <a:gd name="connsiteX29" fmla="*/ 601623 w 1856332"/>
                <a:gd name="connsiteY29" fmla="*/ 3635924 h 3959924"/>
                <a:gd name="connsiteX30" fmla="*/ 925623 w 1856332"/>
                <a:gd name="connsiteY30" fmla="*/ 3311924 h 3959924"/>
                <a:gd name="connsiteX31" fmla="*/ 1249623 w 1856332"/>
                <a:gd name="connsiteY31" fmla="*/ 3635924 h 3959924"/>
                <a:gd name="connsiteX32" fmla="*/ 925623 w 1856332"/>
                <a:gd name="connsiteY32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  <a:gd name="connsiteX0" fmla="*/ 1228565 w 1856332"/>
                <a:gd name="connsiteY0" fmla="*/ 3214674 h 3959924"/>
                <a:gd name="connsiteX1" fmla="*/ 622681 w 1856332"/>
                <a:gd name="connsiteY1" fmla="*/ 3214674 h 3959924"/>
                <a:gd name="connsiteX2" fmla="*/ 466697 w 1856332"/>
                <a:gd name="connsiteY2" fmla="*/ 3144149 h 3959924"/>
                <a:gd name="connsiteX3" fmla="*/ 8303 w 1856332"/>
                <a:gd name="connsiteY3" fmla="*/ 1942070 h 3959924"/>
                <a:gd name="connsiteX4" fmla="*/ 81139 w 1856332"/>
                <a:gd name="connsiteY4" fmla="*/ 1779444 h 3959924"/>
                <a:gd name="connsiteX5" fmla="*/ 243764 w 1856332"/>
                <a:gd name="connsiteY5" fmla="*/ 1852280 h 3959924"/>
                <a:gd name="connsiteX6" fmla="*/ 504770 w 1856332"/>
                <a:gd name="connsiteY6" fmla="*/ 2536736 h 3959924"/>
                <a:gd name="connsiteX7" fmla="*/ 555637 w 1856332"/>
                <a:gd name="connsiteY7" fmla="*/ 2536736 h 3959924"/>
                <a:gd name="connsiteX8" fmla="*/ 226299 w 1856332"/>
                <a:gd name="connsiteY8" fmla="*/ 1210417 h 3959924"/>
                <a:gd name="connsiteX9" fmla="*/ 551784 w 1856332"/>
                <a:gd name="connsiteY9" fmla="*/ 1210417 h 3959924"/>
                <a:gd name="connsiteX10" fmla="*/ 551784 w 1856332"/>
                <a:gd name="connsiteY10" fmla="*/ 168335 h 3959924"/>
                <a:gd name="connsiteX11" fmla="*/ 720119 w 1856332"/>
                <a:gd name="connsiteY11" fmla="*/ 0 h 3959924"/>
                <a:gd name="connsiteX12" fmla="*/ 888454 w 1856332"/>
                <a:gd name="connsiteY12" fmla="*/ 168335 h 3959924"/>
                <a:gd name="connsiteX13" fmla="*/ 888454 w 1856332"/>
                <a:gd name="connsiteY13" fmla="*/ 1210417 h 3959924"/>
                <a:gd name="connsiteX14" fmla="*/ 968040 w 1856332"/>
                <a:gd name="connsiteY14" fmla="*/ 1210417 h 3959924"/>
                <a:gd name="connsiteX15" fmla="*/ 968040 w 1856332"/>
                <a:gd name="connsiteY15" fmla="*/ 168335 h 3959924"/>
                <a:gd name="connsiteX16" fmla="*/ 1136375 w 1856332"/>
                <a:gd name="connsiteY16" fmla="*/ 0 h 3959924"/>
                <a:gd name="connsiteX17" fmla="*/ 1304710 w 1856332"/>
                <a:gd name="connsiteY17" fmla="*/ 168335 h 3959924"/>
                <a:gd name="connsiteX18" fmla="*/ 1304710 w 1856332"/>
                <a:gd name="connsiteY18" fmla="*/ 1210417 h 3959924"/>
                <a:gd name="connsiteX19" fmla="*/ 1631589 w 1856332"/>
                <a:gd name="connsiteY19" fmla="*/ 1210417 h 3959924"/>
                <a:gd name="connsiteX20" fmla="*/ 1302251 w 1856332"/>
                <a:gd name="connsiteY20" fmla="*/ 2536736 h 3959924"/>
                <a:gd name="connsiteX21" fmla="*/ 1351562 w 1856332"/>
                <a:gd name="connsiteY21" fmla="*/ 2536736 h 3959924"/>
                <a:gd name="connsiteX22" fmla="*/ 1612568 w 1856332"/>
                <a:gd name="connsiteY22" fmla="*/ 1852280 h 3959924"/>
                <a:gd name="connsiteX23" fmla="*/ 1775193 w 1856332"/>
                <a:gd name="connsiteY23" fmla="*/ 1779444 h 3959924"/>
                <a:gd name="connsiteX24" fmla="*/ 1848029 w 1856332"/>
                <a:gd name="connsiteY24" fmla="*/ 1942070 h 3959924"/>
                <a:gd name="connsiteX25" fmla="*/ 1389635 w 1856332"/>
                <a:gd name="connsiteY25" fmla="*/ 3144149 h 3959924"/>
                <a:gd name="connsiteX26" fmla="*/ 1228565 w 1856332"/>
                <a:gd name="connsiteY26" fmla="*/ 3214674 h 3959924"/>
                <a:gd name="connsiteX27" fmla="*/ 925623 w 1856332"/>
                <a:gd name="connsiteY27" fmla="*/ 3959924 h 3959924"/>
                <a:gd name="connsiteX28" fmla="*/ 601623 w 1856332"/>
                <a:gd name="connsiteY28" fmla="*/ 3635924 h 3959924"/>
                <a:gd name="connsiteX29" fmla="*/ 925623 w 1856332"/>
                <a:gd name="connsiteY29" fmla="*/ 3311924 h 3959924"/>
                <a:gd name="connsiteX30" fmla="*/ 1249623 w 1856332"/>
                <a:gd name="connsiteY30" fmla="*/ 3635924 h 3959924"/>
                <a:gd name="connsiteX31" fmla="*/ 925623 w 1856332"/>
                <a:gd name="connsiteY31" fmla="*/ 3959924 h 3959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56332" h="3959924">
                  <a:moveTo>
                    <a:pt x="1228565" y="3214674"/>
                  </a:moveTo>
                  <a:lnTo>
                    <a:pt x="622681" y="3214674"/>
                  </a:lnTo>
                  <a:cubicBezTo>
                    <a:pt x="495703" y="3202920"/>
                    <a:pt x="501057" y="3225622"/>
                    <a:pt x="466697" y="3144149"/>
                  </a:cubicBezTo>
                  <a:lnTo>
                    <a:pt x="8303" y="1942070"/>
                  </a:lnTo>
                  <a:cubicBezTo>
                    <a:pt x="-16491" y="1877049"/>
                    <a:pt x="16118" y="1804239"/>
                    <a:pt x="81139" y="1779444"/>
                  </a:cubicBezTo>
                  <a:cubicBezTo>
                    <a:pt x="146160" y="1754650"/>
                    <a:pt x="218970" y="1787259"/>
                    <a:pt x="243764" y="1852280"/>
                  </a:cubicBezTo>
                  <a:lnTo>
                    <a:pt x="504770" y="2536736"/>
                  </a:lnTo>
                  <a:lnTo>
                    <a:pt x="555637" y="2536736"/>
                  </a:lnTo>
                  <a:lnTo>
                    <a:pt x="226299" y="1210417"/>
                  </a:lnTo>
                  <a:lnTo>
                    <a:pt x="551784" y="1210417"/>
                  </a:lnTo>
                  <a:lnTo>
                    <a:pt x="551784" y="168335"/>
                  </a:lnTo>
                  <a:cubicBezTo>
                    <a:pt x="551784" y="75366"/>
                    <a:pt x="627150" y="0"/>
                    <a:pt x="720119" y="0"/>
                  </a:cubicBezTo>
                  <a:cubicBezTo>
                    <a:pt x="813088" y="0"/>
                    <a:pt x="888454" y="75366"/>
                    <a:pt x="888454" y="168335"/>
                  </a:cubicBezTo>
                  <a:lnTo>
                    <a:pt x="888454" y="1210417"/>
                  </a:lnTo>
                  <a:lnTo>
                    <a:pt x="968040" y="1210417"/>
                  </a:lnTo>
                  <a:lnTo>
                    <a:pt x="968040" y="168335"/>
                  </a:lnTo>
                  <a:cubicBezTo>
                    <a:pt x="968040" y="75366"/>
                    <a:pt x="1043406" y="0"/>
                    <a:pt x="1136375" y="0"/>
                  </a:cubicBezTo>
                  <a:cubicBezTo>
                    <a:pt x="1229344" y="0"/>
                    <a:pt x="1304710" y="75366"/>
                    <a:pt x="1304710" y="168335"/>
                  </a:cubicBezTo>
                  <a:lnTo>
                    <a:pt x="1304710" y="1210417"/>
                  </a:lnTo>
                  <a:lnTo>
                    <a:pt x="1631589" y="1210417"/>
                  </a:lnTo>
                  <a:lnTo>
                    <a:pt x="1302251" y="2536736"/>
                  </a:lnTo>
                  <a:lnTo>
                    <a:pt x="1351562" y="2536736"/>
                  </a:lnTo>
                  <a:lnTo>
                    <a:pt x="1612568" y="1852280"/>
                  </a:lnTo>
                  <a:cubicBezTo>
                    <a:pt x="1637362" y="1787259"/>
                    <a:pt x="1710172" y="1754650"/>
                    <a:pt x="1775193" y="1779444"/>
                  </a:cubicBezTo>
                  <a:cubicBezTo>
                    <a:pt x="1840214" y="1804239"/>
                    <a:pt x="1872823" y="1877049"/>
                    <a:pt x="1848029" y="1942070"/>
                  </a:cubicBezTo>
                  <a:lnTo>
                    <a:pt x="1389635" y="3144149"/>
                  </a:lnTo>
                  <a:cubicBezTo>
                    <a:pt x="1348984" y="3225622"/>
                    <a:pt x="1356391" y="3202920"/>
                    <a:pt x="1228565" y="3214674"/>
                  </a:cubicBezTo>
                  <a:close/>
                  <a:moveTo>
                    <a:pt x="925623" y="3959924"/>
                  </a:moveTo>
                  <a:cubicBezTo>
                    <a:pt x="746683" y="3959924"/>
                    <a:pt x="601623" y="3814864"/>
                    <a:pt x="601623" y="3635924"/>
                  </a:cubicBezTo>
                  <a:cubicBezTo>
                    <a:pt x="601623" y="3456984"/>
                    <a:pt x="746683" y="3311924"/>
                    <a:pt x="925623" y="3311924"/>
                  </a:cubicBezTo>
                  <a:cubicBezTo>
                    <a:pt x="1104563" y="3311924"/>
                    <a:pt x="1249623" y="3456984"/>
                    <a:pt x="1249623" y="3635924"/>
                  </a:cubicBezTo>
                  <a:cubicBezTo>
                    <a:pt x="1249623" y="3814864"/>
                    <a:pt x="1104563" y="3959924"/>
                    <a:pt x="925623" y="395992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25" name="Group 650">
            <a:extLst>
              <a:ext uri="{FF2B5EF4-FFF2-40B4-BE49-F238E27FC236}">
                <a16:creationId xmlns:a16="http://schemas.microsoft.com/office/drawing/2014/main" id="{9247CD15-C1A7-447D-8B17-716C9B72B0C8}"/>
              </a:ext>
            </a:extLst>
          </p:cNvPr>
          <p:cNvGrpSpPr/>
          <p:nvPr/>
        </p:nvGrpSpPr>
        <p:grpSpPr>
          <a:xfrm>
            <a:off x="5333675" y="1352686"/>
            <a:ext cx="3348000" cy="670600"/>
            <a:chOff x="803640" y="3362835"/>
            <a:chExt cx="2059657" cy="89413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8B35BD4-F053-48F6-93C3-B29321C81A9C}"/>
                </a:ext>
              </a:extLst>
            </p:cNvPr>
            <p:cNvSpPr txBox="1"/>
            <p:nvPr/>
          </p:nvSpPr>
          <p:spPr>
            <a:xfrm>
              <a:off x="803640" y="3579861"/>
              <a:ext cx="2059657" cy="6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     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1AF9DE0-A433-44A2-919A-CC76EA3F4E95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653">
            <a:extLst>
              <a:ext uri="{FF2B5EF4-FFF2-40B4-BE49-F238E27FC236}">
                <a16:creationId xmlns:a16="http://schemas.microsoft.com/office/drawing/2014/main" id="{EA9F233C-D0FE-404D-A28C-17441C54A5C5}"/>
              </a:ext>
            </a:extLst>
          </p:cNvPr>
          <p:cNvGrpSpPr/>
          <p:nvPr/>
        </p:nvGrpSpPr>
        <p:grpSpPr>
          <a:xfrm>
            <a:off x="453404" y="1352686"/>
            <a:ext cx="3348000" cy="670600"/>
            <a:chOff x="803640" y="3362835"/>
            <a:chExt cx="2059657" cy="89413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71545C3-DDC8-423B-921F-95862C4D298C}"/>
                </a:ext>
              </a:extLst>
            </p:cNvPr>
            <p:cNvSpPr txBox="1"/>
            <p:nvPr/>
          </p:nvSpPr>
          <p:spPr>
            <a:xfrm>
              <a:off x="803640" y="3579861"/>
              <a:ext cx="2059657" cy="6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     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4A10319-D51C-43B9-9001-14C0EA43EBAD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D7615EE-CBBE-4A48-AF85-9C12FDED02C3}"/>
              </a:ext>
            </a:extLst>
          </p:cNvPr>
          <p:cNvSpPr txBox="1"/>
          <p:nvPr/>
        </p:nvSpPr>
        <p:spPr>
          <a:xfrm>
            <a:off x="3859115" y="1457157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80</a:t>
            </a:r>
            <a:r>
              <a:rPr lang="en-US" altLang="ko-KR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AFF5EA-3BB8-42AB-BC7B-784D7F333170}"/>
              </a:ext>
            </a:extLst>
          </p:cNvPr>
          <p:cNvSpPr txBox="1"/>
          <p:nvPr/>
        </p:nvSpPr>
        <p:spPr>
          <a:xfrm>
            <a:off x="4601651" y="1457157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70</a:t>
            </a:r>
            <a:r>
              <a:rPr lang="en-US" altLang="ko-KR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33" name="그룹 10">
            <a:extLst>
              <a:ext uri="{FF2B5EF4-FFF2-40B4-BE49-F238E27FC236}">
                <a16:creationId xmlns:a16="http://schemas.microsoft.com/office/drawing/2014/main" id="{69CEDE1F-CE5F-4BBE-859C-EC9DCF79A12C}"/>
              </a:ext>
            </a:extLst>
          </p:cNvPr>
          <p:cNvGrpSpPr/>
          <p:nvPr/>
        </p:nvGrpSpPr>
        <p:grpSpPr>
          <a:xfrm>
            <a:off x="2571946" y="2634921"/>
            <a:ext cx="3735591" cy="2197802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E33576B4-DECF-48E3-A13C-D215E29E87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F374FEB8-5B8D-4639-BB2B-244F49840F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A0A50532-FF32-495D-819A-488DB39C9B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 dirty="0"/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B515A968-E0F4-4534-9B47-E6F9CAF6B1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350"/>
            </a:p>
          </p:txBody>
        </p:sp>
      </p:grp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DC0E6CC-917D-4F3A-836D-F8C15A06C867}"/>
              </a:ext>
            </a:extLst>
          </p:cNvPr>
          <p:cNvSpPr/>
          <p:nvPr/>
        </p:nvSpPr>
        <p:spPr>
          <a:xfrm rot="8100000">
            <a:off x="3027232" y="3081223"/>
            <a:ext cx="346736" cy="346736"/>
          </a:xfrm>
          <a:prstGeom prst="teardrop">
            <a:avLst/>
          </a:prstGeom>
          <a:solidFill>
            <a:schemeClr val="accent1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BC3E26D-A505-433D-9CAB-5A38EA1C40BB}"/>
              </a:ext>
            </a:extLst>
          </p:cNvPr>
          <p:cNvSpPr/>
          <p:nvPr/>
        </p:nvSpPr>
        <p:spPr>
          <a:xfrm rot="8100000">
            <a:off x="5010964" y="3013606"/>
            <a:ext cx="346736" cy="346736"/>
          </a:xfrm>
          <a:prstGeom prst="teardrop">
            <a:avLst/>
          </a:prstGeom>
          <a:solidFill>
            <a:schemeClr val="accent2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F8B34E6-1B97-4E26-B265-9496C5E7843D}"/>
              </a:ext>
            </a:extLst>
          </p:cNvPr>
          <p:cNvSpPr/>
          <p:nvPr/>
        </p:nvSpPr>
        <p:spPr>
          <a:xfrm rot="8100000">
            <a:off x="5495036" y="3811914"/>
            <a:ext cx="346736" cy="346736"/>
          </a:xfrm>
          <a:prstGeom prst="teardrop">
            <a:avLst/>
          </a:prstGeom>
          <a:solidFill>
            <a:schemeClr val="accent4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335B387-8B41-42A3-BE74-0408B257962B}"/>
              </a:ext>
            </a:extLst>
          </p:cNvPr>
          <p:cNvSpPr/>
          <p:nvPr/>
        </p:nvSpPr>
        <p:spPr>
          <a:xfrm rot="8100000">
            <a:off x="4233601" y="3489648"/>
            <a:ext cx="346736" cy="346736"/>
          </a:xfrm>
          <a:prstGeom prst="teardrop">
            <a:avLst/>
          </a:prstGeom>
          <a:solidFill>
            <a:schemeClr val="accent3"/>
          </a:solidFill>
          <a:ln w="58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835A61-EE34-4C98-BC00-204866C86FB2}"/>
              </a:ext>
            </a:extLst>
          </p:cNvPr>
          <p:cNvSpPr txBox="1"/>
          <p:nvPr/>
        </p:nvSpPr>
        <p:spPr>
          <a:xfrm>
            <a:off x="1392855" y="3373605"/>
            <a:ext cx="1134259" cy="253916"/>
          </a:xfrm>
          <a:prstGeom prst="rect">
            <a:avLst/>
          </a:prstGeom>
          <a:noFill/>
        </p:spPr>
        <p:txBody>
          <a:bodyPr wrap="square" lIns="81000" rIns="81000" rtlCol="0" anchor="ctr">
            <a:spAutoFit/>
          </a:bodyPr>
          <a:lstStyle/>
          <a:p>
            <a:pPr algn="r"/>
            <a:r>
              <a:rPr lang="en-US" altLang="ko-KR" sz="1050" b="1" dirty="0">
                <a:solidFill>
                  <a:schemeClr val="accent1"/>
                </a:solidFill>
                <a:cs typeface="Arial" pitchFamily="34" charset="0"/>
              </a:rPr>
              <a:t>Contents Here</a:t>
            </a:r>
            <a:endParaRPr lang="ko-KR" altLang="en-US" sz="105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321F39-CF12-40E2-B899-CA28A0F1E14F}"/>
              </a:ext>
            </a:extLst>
          </p:cNvPr>
          <p:cNvSpPr txBox="1"/>
          <p:nvPr/>
        </p:nvSpPr>
        <p:spPr>
          <a:xfrm>
            <a:off x="6226149" y="2898131"/>
            <a:ext cx="1134259" cy="253916"/>
          </a:xfrm>
          <a:prstGeom prst="rect">
            <a:avLst/>
          </a:prstGeom>
          <a:noFill/>
        </p:spPr>
        <p:txBody>
          <a:bodyPr wrap="square" lIns="81000" rIns="81000" rtlCol="0" anchor="ctr">
            <a:spAutoFit/>
          </a:bodyPr>
          <a:lstStyle/>
          <a:p>
            <a:r>
              <a:rPr lang="en-US" altLang="ko-KR" sz="1050" b="1" dirty="0">
                <a:solidFill>
                  <a:schemeClr val="accent2"/>
                </a:solidFill>
                <a:cs typeface="Arial" pitchFamily="34" charset="0"/>
              </a:rPr>
              <a:t>Contents Here</a:t>
            </a:r>
            <a:endParaRPr lang="ko-KR" altLang="en-US" sz="105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EB5E155-BCEF-4CD5-ABDF-D29F64087F44}"/>
              </a:ext>
            </a:extLst>
          </p:cNvPr>
          <p:cNvSpPr txBox="1"/>
          <p:nvPr/>
        </p:nvSpPr>
        <p:spPr>
          <a:xfrm>
            <a:off x="2405578" y="4253511"/>
            <a:ext cx="1134259" cy="253916"/>
          </a:xfrm>
          <a:prstGeom prst="rect">
            <a:avLst/>
          </a:prstGeom>
          <a:noFill/>
        </p:spPr>
        <p:txBody>
          <a:bodyPr wrap="square" lIns="81000" rIns="81000" rtlCol="0" anchor="ctr">
            <a:spAutoFit/>
          </a:bodyPr>
          <a:lstStyle/>
          <a:p>
            <a:pPr algn="r"/>
            <a:r>
              <a:rPr lang="en-US" altLang="ko-KR" sz="1050" b="1" dirty="0">
                <a:solidFill>
                  <a:schemeClr val="accent3"/>
                </a:solidFill>
                <a:cs typeface="Arial" pitchFamily="34" charset="0"/>
              </a:rPr>
              <a:t>Contents Here</a:t>
            </a:r>
            <a:endParaRPr lang="ko-KR" altLang="en-US" sz="105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3C9C64-F776-4444-BB37-0B2EBC297EEE}"/>
              </a:ext>
            </a:extLst>
          </p:cNvPr>
          <p:cNvSpPr txBox="1"/>
          <p:nvPr/>
        </p:nvSpPr>
        <p:spPr>
          <a:xfrm>
            <a:off x="6330218" y="4103503"/>
            <a:ext cx="1134259" cy="253916"/>
          </a:xfrm>
          <a:prstGeom prst="rect">
            <a:avLst/>
          </a:prstGeom>
          <a:noFill/>
        </p:spPr>
        <p:txBody>
          <a:bodyPr wrap="square" lIns="81000" rIns="81000" rtlCol="0" anchor="ctr">
            <a:spAutoFit/>
          </a:bodyPr>
          <a:lstStyle/>
          <a:p>
            <a:r>
              <a:rPr lang="en-US" altLang="ko-KR" sz="1050" b="1" dirty="0">
                <a:solidFill>
                  <a:schemeClr val="accent4"/>
                </a:solidFill>
                <a:cs typeface="Arial" pitchFamily="34" charset="0"/>
              </a:rPr>
              <a:t>Contents Here</a:t>
            </a:r>
            <a:endParaRPr lang="ko-KR" altLang="en-US" sz="1050" b="1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938CA3-194C-49E5-A46D-5E7AB7087B61}"/>
              </a:ext>
            </a:extLst>
          </p:cNvPr>
          <p:cNvSpPr txBox="1"/>
          <p:nvPr/>
        </p:nvSpPr>
        <p:spPr>
          <a:xfrm>
            <a:off x="7470966" y="4731017"/>
            <a:ext cx="1391206" cy="3000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350" b="1" dirty="0">
                <a:solidFill>
                  <a:schemeClr val="accent1"/>
                </a:solidFill>
                <a:latin typeface="Franklin Gothic Medium" panose="020B0603020102020204" pitchFamily="34" charset="0"/>
                <a:cs typeface="Arial" pitchFamily="34" charset="0"/>
              </a:rPr>
              <a:t>ALLPPT Layout</a:t>
            </a:r>
            <a:endParaRPr lang="ko-KR" altLang="en-US" sz="1350" b="1" dirty="0">
              <a:solidFill>
                <a:schemeClr val="accent1"/>
              </a:solidFill>
              <a:latin typeface="Franklin Gothic Medium" panose="020B0603020102020204" pitchFamily="34" charset="0"/>
              <a:cs typeface="Arial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8058866-C0F4-4C3C-97EA-99F6398183E8}"/>
              </a:ext>
            </a:extLst>
          </p:cNvPr>
          <p:cNvGrpSpPr/>
          <p:nvPr/>
        </p:nvGrpSpPr>
        <p:grpSpPr>
          <a:xfrm>
            <a:off x="525367" y="2407569"/>
            <a:ext cx="2805662" cy="1742642"/>
            <a:chOff x="587275" y="2774934"/>
            <a:chExt cx="4491755" cy="232352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93A7CE2-5EC8-4F28-9C0B-B24C5AC665E0}"/>
                </a:ext>
              </a:extLst>
            </p:cNvPr>
            <p:cNvSpPr txBox="1"/>
            <p:nvPr/>
          </p:nvSpPr>
          <p:spPr>
            <a:xfrm>
              <a:off x="587275" y="2774934"/>
              <a:ext cx="4491755" cy="738664"/>
            </a:xfrm>
            <a:prstGeom prst="rect">
              <a:avLst/>
            </a:prstGeom>
            <a:noFill/>
          </p:spPr>
          <p:txBody>
            <a:bodyPr wrap="square" lIns="36000" tIns="0" rIns="18000" bIns="0" rtlCol="0">
              <a:spAutoFit/>
            </a:bodyPr>
            <a:lstStyle/>
            <a:p>
              <a:r>
                <a:rPr lang="en-US" altLang="ko-KR" dirty="0">
                  <a:latin typeface="+mj-lt"/>
                  <a:cs typeface="Arial" pitchFamily="34" charset="0"/>
                </a:rPr>
                <a:t>We Create</a:t>
              </a:r>
            </a:p>
            <a:p>
              <a:r>
                <a:rPr lang="en-US" altLang="ko-KR" dirty="0">
                  <a:solidFill>
                    <a:schemeClr val="accent1"/>
                  </a:solidFill>
                  <a:latin typeface="+mj-lt"/>
                  <a:cs typeface="Arial" pitchFamily="34" charset="0"/>
                </a:rPr>
                <a:t>Professional</a:t>
              </a:r>
              <a:r>
                <a:rPr lang="en-US" altLang="ko-KR" dirty="0">
                  <a:latin typeface="+mj-lt"/>
                  <a:cs typeface="Arial" pitchFamily="34" charset="0"/>
                </a:rPr>
                <a:t> Presentation</a:t>
              </a:r>
              <a:endParaRPr lang="ko-KR" altLang="en-US" dirty="0">
                <a:latin typeface="+mj-lt"/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5DDCE7-C26A-4A53-B14F-63B095A024A2}"/>
                </a:ext>
              </a:extLst>
            </p:cNvPr>
            <p:cNvSpPr txBox="1"/>
            <p:nvPr/>
          </p:nvSpPr>
          <p:spPr>
            <a:xfrm>
              <a:off x="587275" y="3682685"/>
              <a:ext cx="4491755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You can simply impress your audience and add a unique zing and appeal to your Presentations.  </a:t>
              </a: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97BD19-668A-4D83-B204-76C9CD83BA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6D26EF41-2D90-46EC-B1F5-14C8FC8B06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: Shape 8">
            <a:extLst>
              <a:ext uri="{FF2B5EF4-FFF2-40B4-BE49-F238E27FC236}">
                <a16:creationId xmlns:a16="http://schemas.microsoft.com/office/drawing/2014/main" id="{EA784CD5-2140-41EE-BF9F-57FC64CBEE93}"/>
              </a:ext>
            </a:extLst>
          </p:cNvPr>
          <p:cNvSpPr/>
          <p:nvPr/>
        </p:nvSpPr>
        <p:spPr>
          <a:xfrm>
            <a:off x="6437242" y="1767840"/>
            <a:ext cx="2260988" cy="883920"/>
          </a:xfrm>
          <a:custGeom>
            <a:avLst/>
            <a:gdLst>
              <a:gd name="connsiteX0" fmla="*/ 0 w 3014651"/>
              <a:gd name="connsiteY0" fmla="*/ 0 h 1178560"/>
              <a:gd name="connsiteX1" fmla="*/ 3014651 w 3014651"/>
              <a:gd name="connsiteY1" fmla="*/ 0 h 1178560"/>
              <a:gd name="connsiteX2" fmla="*/ 3014651 w 3014651"/>
              <a:gd name="connsiteY2" fmla="*/ 1178560 h 1178560"/>
              <a:gd name="connsiteX3" fmla="*/ 0 w 3014651"/>
              <a:gd name="connsiteY3" fmla="*/ 1178560 h 1178560"/>
              <a:gd name="connsiteX4" fmla="*/ 589280 w 3014651"/>
              <a:gd name="connsiteY4" fmla="*/ 589280 h 117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4651" h="1178560">
                <a:moveTo>
                  <a:pt x="0" y="0"/>
                </a:moveTo>
                <a:lnTo>
                  <a:pt x="3014651" y="0"/>
                </a:lnTo>
                <a:lnTo>
                  <a:pt x="3014651" y="1178560"/>
                </a:lnTo>
                <a:lnTo>
                  <a:pt x="0" y="1178560"/>
                </a:lnTo>
                <a:lnTo>
                  <a:pt x="589280" y="5892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4" name="Arrow: Pentagon 2">
            <a:extLst>
              <a:ext uri="{FF2B5EF4-FFF2-40B4-BE49-F238E27FC236}">
                <a16:creationId xmlns:a16="http://schemas.microsoft.com/office/drawing/2014/main" id="{213E184D-22A5-4554-A02D-537A410819CF}"/>
              </a:ext>
            </a:extLst>
          </p:cNvPr>
          <p:cNvSpPr/>
          <p:nvPr/>
        </p:nvSpPr>
        <p:spPr>
          <a:xfrm>
            <a:off x="506731" y="1767840"/>
            <a:ext cx="2323367" cy="88392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Arrow: Chevron 3">
            <a:extLst>
              <a:ext uri="{FF2B5EF4-FFF2-40B4-BE49-F238E27FC236}">
                <a16:creationId xmlns:a16="http://schemas.microsoft.com/office/drawing/2014/main" id="{8AFE025D-8882-43D5-8DB1-450FCAD4DAD3}"/>
              </a:ext>
            </a:extLst>
          </p:cNvPr>
          <p:cNvSpPr/>
          <p:nvPr/>
        </p:nvSpPr>
        <p:spPr>
          <a:xfrm>
            <a:off x="2485635" y="1767840"/>
            <a:ext cx="2323367" cy="88392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" name="Arrow: Chevron 4">
            <a:extLst>
              <a:ext uri="{FF2B5EF4-FFF2-40B4-BE49-F238E27FC236}">
                <a16:creationId xmlns:a16="http://schemas.microsoft.com/office/drawing/2014/main" id="{8DEFC5AA-1C8B-4AB6-948A-5E4C11014562}"/>
              </a:ext>
            </a:extLst>
          </p:cNvPr>
          <p:cNvSpPr/>
          <p:nvPr/>
        </p:nvSpPr>
        <p:spPr>
          <a:xfrm>
            <a:off x="4464540" y="1767840"/>
            <a:ext cx="2323367" cy="88392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79C141B6-1C76-4B0A-8908-D912DCD0023F}"/>
              </a:ext>
            </a:extLst>
          </p:cNvPr>
          <p:cNvGrpSpPr/>
          <p:nvPr/>
        </p:nvGrpSpPr>
        <p:grpSpPr>
          <a:xfrm>
            <a:off x="851193" y="1991258"/>
            <a:ext cx="1618127" cy="460173"/>
            <a:chOff x="1693264" y="2558218"/>
            <a:chExt cx="1868884" cy="61356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40DBA9-04E4-4110-A58C-3CFF999C2B1A}"/>
                </a:ext>
              </a:extLst>
            </p:cNvPr>
            <p:cNvSpPr txBox="1"/>
            <p:nvPr/>
          </p:nvSpPr>
          <p:spPr>
            <a:xfrm>
              <a:off x="1693264" y="2558218"/>
              <a:ext cx="18688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Modern Presentation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65360A-616D-4227-B1AE-361A20EF9A1C}"/>
                </a:ext>
              </a:extLst>
            </p:cNvPr>
            <p:cNvSpPr txBox="1"/>
            <p:nvPr/>
          </p:nvSpPr>
          <p:spPr>
            <a:xfrm>
              <a:off x="1693264" y="2833227"/>
              <a:ext cx="18688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12">
            <a:extLst>
              <a:ext uri="{FF2B5EF4-FFF2-40B4-BE49-F238E27FC236}">
                <a16:creationId xmlns:a16="http://schemas.microsoft.com/office/drawing/2014/main" id="{ED228F02-E13D-4CF7-A311-B71496E5AC1B}"/>
              </a:ext>
            </a:extLst>
          </p:cNvPr>
          <p:cNvGrpSpPr/>
          <p:nvPr/>
        </p:nvGrpSpPr>
        <p:grpSpPr>
          <a:xfrm>
            <a:off x="3041064" y="1991258"/>
            <a:ext cx="1618127" cy="460173"/>
            <a:chOff x="1693264" y="2558218"/>
            <a:chExt cx="1868884" cy="6135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CAF469-1837-43E8-8F19-FF60AA57DE2C}"/>
                </a:ext>
              </a:extLst>
            </p:cNvPr>
            <p:cNvSpPr txBox="1"/>
            <p:nvPr/>
          </p:nvSpPr>
          <p:spPr>
            <a:xfrm>
              <a:off x="1693264" y="2558218"/>
              <a:ext cx="18688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Modern Presentation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9BFF5F-6890-4556-8B6B-D4B28CDA4923}"/>
                </a:ext>
              </a:extLst>
            </p:cNvPr>
            <p:cNvSpPr txBox="1"/>
            <p:nvPr/>
          </p:nvSpPr>
          <p:spPr>
            <a:xfrm>
              <a:off x="1693264" y="2833227"/>
              <a:ext cx="18688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5">
            <a:extLst>
              <a:ext uri="{FF2B5EF4-FFF2-40B4-BE49-F238E27FC236}">
                <a16:creationId xmlns:a16="http://schemas.microsoft.com/office/drawing/2014/main" id="{97DB3078-A962-4F8E-B827-C271B3881E80}"/>
              </a:ext>
            </a:extLst>
          </p:cNvPr>
          <p:cNvGrpSpPr/>
          <p:nvPr/>
        </p:nvGrpSpPr>
        <p:grpSpPr>
          <a:xfrm>
            <a:off x="5048055" y="1991258"/>
            <a:ext cx="1618127" cy="460173"/>
            <a:chOff x="1693264" y="2558218"/>
            <a:chExt cx="1868884" cy="61356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9123DB-C0BA-41EE-A9A9-2EC947A8ADC6}"/>
                </a:ext>
              </a:extLst>
            </p:cNvPr>
            <p:cNvSpPr txBox="1"/>
            <p:nvPr/>
          </p:nvSpPr>
          <p:spPr>
            <a:xfrm>
              <a:off x="1693264" y="2558218"/>
              <a:ext cx="18688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Modern Presentation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C3A57A-2F84-4E78-9181-6E0F6DB02DFB}"/>
                </a:ext>
              </a:extLst>
            </p:cNvPr>
            <p:cNvSpPr txBox="1"/>
            <p:nvPr/>
          </p:nvSpPr>
          <p:spPr>
            <a:xfrm>
              <a:off x="1693264" y="2833227"/>
              <a:ext cx="18688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18">
            <a:extLst>
              <a:ext uri="{FF2B5EF4-FFF2-40B4-BE49-F238E27FC236}">
                <a16:creationId xmlns:a16="http://schemas.microsoft.com/office/drawing/2014/main" id="{67CCB51E-9080-4CF3-A944-0F3A5F43D7B1}"/>
              </a:ext>
            </a:extLst>
          </p:cNvPr>
          <p:cNvGrpSpPr/>
          <p:nvPr/>
        </p:nvGrpSpPr>
        <p:grpSpPr>
          <a:xfrm>
            <a:off x="7000093" y="1991258"/>
            <a:ext cx="1618127" cy="460173"/>
            <a:chOff x="1693264" y="2558218"/>
            <a:chExt cx="1868884" cy="61356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15A96D-1959-40C4-A4F3-3323C15C979E}"/>
                </a:ext>
              </a:extLst>
            </p:cNvPr>
            <p:cNvSpPr txBox="1"/>
            <p:nvPr/>
          </p:nvSpPr>
          <p:spPr>
            <a:xfrm>
              <a:off x="1693264" y="2558218"/>
              <a:ext cx="18688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Modern Presentation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0FEAD1B-8575-4994-8C46-6591F63C979A}"/>
                </a:ext>
              </a:extLst>
            </p:cNvPr>
            <p:cNvSpPr txBox="1"/>
            <p:nvPr/>
          </p:nvSpPr>
          <p:spPr>
            <a:xfrm>
              <a:off x="1693264" y="2833227"/>
              <a:ext cx="18688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Simple PowerPoint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Oval 21">
            <a:extLst>
              <a:ext uri="{FF2B5EF4-FFF2-40B4-BE49-F238E27FC236}">
                <a16:creationId xmlns:a16="http://schemas.microsoft.com/office/drawing/2014/main" id="{AB688EAA-8875-4AC2-A96D-A1BF616E8E45}"/>
              </a:ext>
            </a:extLst>
          </p:cNvPr>
          <p:cNvSpPr/>
          <p:nvPr/>
        </p:nvSpPr>
        <p:spPr>
          <a:xfrm>
            <a:off x="3258470" y="3307554"/>
            <a:ext cx="528400" cy="528400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89BFB5B6-413A-49E3-A1F0-DC0FC2F19097}"/>
              </a:ext>
            </a:extLst>
          </p:cNvPr>
          <p:cNvSpPr/>
          <p:nvPr/>
        </p:nvSpPr>
        <p:spPr>
          <a:xfrm>
            <a:off x="5357131" y="3307554"/>
            <a:ext cx="528400" cy="52840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sp>
        <p:nvSpPr>
          <p:cNvPr id="21" name="Oval 23">
            <a:extLst>
              <a:ext uri="{FF2B5EF4-FFF2-40B4-BE49-F238E27FC236}">
                <a16:creationId xmlns:a16="http://schemas.microsoft.com/office/drawing/2014/main" id="{4180BD99-37D9-496E-8063-8BD1128AB11B}"/>
              </a:ext>
            </a:extLst>
          </p:cNvPr>
          <p:cNvSpPr/>
          <p:nvPr/>
        </p:nvSpPr>
        <p:spPr>
          <a:xfrm>
            <a:off x="7455793" y="3307554"/>
            <a:ext cx="528400" cy="528400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22" name="Block Arc 10">
            <a:extLst>
              <a:ext uri="{FF2B5EF4-FFF2-40B4-BE49-F238E27FC236}">
                <a16:creationId xmlns:a16="http://schemas.microsoft.com/office/drawing/2014/main" id="{E65A5056-A7D7-4127-8419-1CECF4A01C1C}"/>
              </a:ext>
            </a:extLst>
          </p:cNvPr>
          <p:cNvSpPr/>
          <p:nvPr/>
        </p:nvSpPr>
        <p:spPr>
          <a:xfrm>
            <a:off x="7558177" y="3462149"/>
            <a:ext cx="323632" cy="21921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23" name="Round Same Side Corner Rectangle 36">
            <a:extLst>
              <a:ext uri="{FF2B5EF4-FFF2-40B4-BE49-F238E27FC236}">
                <a16:creationId xmlns:a16="http://schemas.microsoft.com/office/drawing/2014/main" id="{8DF88E1F-792F-49EB-B6C1-209AD75F233F}"/>
              </a:ext>
            </a:extLst>
          </p:cNvPr>
          <p:cNvSpPr>
            <a:spLocks noChangeAspect="1"/>
          </p:cNvSpPr>
          <p:nvPr/>
        </p:nvSpPr>
        <p:spPr>
          <a:xfrm>
            <a:off x="5472830" y="3454347"/>
            <a:ext cx="297000" cy="23481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24" name="Oval 26">
            <a:extLst>
              <a:ext uri="{FF2B5EF4-FFF2-40B4-BE49-F238E27FC236}">
                <a16:creationId xmlns:a16="http://schemas.microsoft.com/office/drawing/2014/main" id="{59D77C13-20B3-4B14-BFBE-CFE4F4E358E7}"/>
              </a:ext>
            </a:extLst>
          </p:cNvPr>
          <p:cNvSpPr/>
          <p:nvPr/>
        </p:nvSpPr>
        <p:spPr>
          <a:xfrm>
            <a:off x="1159809" y="3307554"/>
            <a:ext cx="528400" cy="528400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/>
          </a:p>
        </p:txBody>
      </p:sp>
      <p:sp>
        <p:nvSpPr>
          <p:cNvPr id="25" name="Rounded Rectangle 7">
            <a:extLst>
              <a:ext uri="{FF2B5EF4-FFF2-40B4-BE49-F238E27FC236}">
                <a16:creationId xmlns:a16="http://schemas.microsoft.com/office/drawing/2014/main" id="{654FF0D0-2DB1-40D7-A193-8D37679BDA0A}"/>
              </a:ext>
            </a:extLst>
          </p:cNvPr>
          <p:cNvSpPr/>
          <p:nvPr/>
        </p:nvSpPr>
        <p:spPr>
          <a:xfrm>
            <a:off x="1291942" y="3450537"/>
            <a:ext cx="264132" cy="22794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FCDF43C6-5B32-47D8-A617-E70CFDC2132F}"/>
              </a:ext>
            </a:extLst>
          </p:cNvPr>
          <p:cNvSpPr/>
          <p:nvPr/>
        </p:nvSpPr>
        <p:spPr>
          <a:xfrm flipH="1">
            <a:off x="3375729" y="3450537"/>
            <a:ext cx="293881" cy="24243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grpSp>
        <p:nvGrpSpPr>
          <p:cNvPr id="27" name="Group 30">
            <a:extLst>
              <a:ext uri="{FF2B5EF4-FFF2-40B4-BE49-F238E27FC236}">
                <a16:creationId xmlns:a16="http://schemas.microsoft.com/office/drawing/2014/main" id="{C2ADA3AE-249C-41EB-BE9F-A61564249AA9}"/>
              </a:ext>
            </a:extLst>
          </p:cNvPr>
          <p:cNvGrpSpPr/>
          <p:nvPr/>
        </p:nvGrpSpPr>
        <p:grpSpPr>
          <a:xfrm>
            <a:off x="633634" y="3946707"/>
            <a:ext cx="1580747" cy="693682"/>
            <a:chOff x="7026501" y="4509120"/>
            <a:chExt cx="1499710" cy="924909"/>
          </a:xfrm>
          <a:noFill/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3A80321-188D-4A6B-8AAF-65048AF587EC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0B7B335-7C4C-4C0D-A4FF-EB1EF3AE8D57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7710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33">
            <a:extLst>
              <a:ext uri="{FF2B5EF4-FFF2-40B4-BE49-F238E27FC236}">
                <a16:creationId xmlns:a16="http://schemas.microsoft.com/office/drawing/2014/main" id="{B985364F-4E24-4D4C-B5DF-BE6B327E775C}"/>
              </a:ext>
            </a:extLst>
          </p:cNvPr>
          <p:cNvGrpSpPr/>
          <p:nvPr/>
        </p:nvGrpSpPr>
        <p:grpSpPr>
          <a:xfrm>
            <a:off x="2732296" y="3946707"/>
            <a:ext cx="1580747" cy="693682"/>
            <a:chOff x="7026501" y="4509120"/>
            <a:chExt cx="1499710" cy="924909"/>
          </a:xfrm>
          <a:noFill/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C767F5-9ABC-4F29-A4FE-612D170B4053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9F45627-CABD-40EA-9909-CE9892AF504F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7710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6">
            <a:extLst>
              <a:ext uri="{FF2B5EF4-FFF2-40B4-BE49-F238E27FC236}">
                <a16:creationId xmlns:a16="http://schemas.microsoft.com/office/drawing/2014/main" id="{40D9C561-526A-43AD-9CB6-B2827508C8CD}"/>
              </a:ext>
            </a:extLst>
          </p:cNvPr>
          <p:cNvGrpSpPr/>
          <p:nvPr/>
        </p:nvGrpSpPr>
        <p:grpSpPr>
          <a:xfrm>
            <a:off x="4830957" y="3946707"/>
            <a:ext cx="1580747" cy="693682"/>
            <a:chOff x="7026501" y="4509120"/>
            <a:chExt cx="1499710" cy="924909"/>
          </a:xfrm>
          <a:noFill/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D85A28E-ACF8-45D4-95E5-5BE04761A936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2503502-D3E3-4382-8CB3-6D2CCBF79576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7710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9">
            <a:extLst>
              <a:ext uri="{FF2B5EF4-FFF2-40B4-BE49-F238E27FC236}">
                <a16:creationId xmlns:a16="http://schemas.microsoft.com/office/drawing/2014/main" id="{80BDC7ED-E060-4A68-8E52-F669B834DEF0}"/>
              </a:ext>
            </a:extLst>
          </p:cNvPr>
          <p:cNvGrpSpPr/>
          <p:nvPr/>
        </p:nvGrpSpPr>
        <p:grpSpPr>
          <a:xfrm>
            <a:off x="6929619" y="3946707"/>
            <a:ext cx="1580747" cy="693682"/>
            <a:chOff x="7026501" y="4509120"/>
            <a:chExt cx="1499710" cy="924909"/>
          </a:xfrm>
          <a:noFill/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4896250-6A02-40BF-B03D-3F53B1049D91}"/>
                </a:ext>
              </a:extLst>
            </p:cNvPr>
            <p:cNvSpPr txBox="1"/>
            <p:nvPr/>
          </p:nvSpPr>
          <p:spPr>
            <a:xfrm>
              <a:off x="7026501" y="4509120"/>
              <a:ext cx="1499710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E27CCC-904B-4921-85B4-963D80C76CC0}"/>
                </a:ext>
              </a:extLst>
            </p:cNvPr>
            <p:cNvSpPr txBox="1"/>
            <p:nvPr/>
          </p:nvSpPr>
          <p:spPr>
            <a:xfrm>
              <a:off x="7026501" y="4756921"/>
              <a:ext cx="1499710" cy="67710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44">
            <a:extLst>
              <a:ext uri="{FF2B5EF4-FFF2-40B4-BE49-F238E27FC236}">
                <a16:creationId xmlns:a16="http://schemas.microsoft.com/office/drawing/2014/main" id="{13B600C4-780E-4323-9323-2A5524DCEF87}"/>
              </a:ext>
            </a:extLst>
          </p:cNvPr>
          <p:cNvGrpSpPr/>
          <p:nvPr/>
        </p:nvGrpSpPr>
        <p:grpSpPr>
          <a:xfrm>
            <a:off x="536645" y="2771036"/>
            <a:ext cx="2721825" cy="415498"/>
            <a:chOff x="715526" y="3694718"/>
            <a:chExt cx="3629100" cy="553997"/>
          </a:xfrm>
        </p:grpSpPr>
        <p:sp>
          <p:nvSpPr>
            <p:cNvPr id="40" name="Oval 10">
              <a:extLst>
                <a:ext uri="{FF2B5EF4-FFF2-40B4-BE49-F238E27FC236}">
                  <a16:creationId xmlns:a16="http://schemas.microsoft.com/office/drawing/2014/main" id="{7D718B0D-C1E4-4F5A-A810-174544C0CB2F}"/>
                </a:ext>
              </a:extLst>
            </p:cNvPr>
            <p:cNvSpPr/>
            <p:nvPr/>
          </p:nvSpPr>
          <p:spPr>
            <a:xfrm>
              <a:off x="715526" y="3709572"/>
              <a:ext cx="493514" cy="493512"/>
            </a:xfrm>
            <a:prstGeom prst="ellipse">
              <a:avLst/>
            </a:prstGeom>
            <a:solidFill>
              <a:schemeClr val="accent5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JM" sz="135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DEA40CD-FC5E-4D32-87CE-8751599E419A}"/>
                </a:ext>
              </a:extLst>
            </p:cNvPr>
            <p:cNvSpPr txBox="1"/>
            <p:nvPr/>
          </p:nvSpPr>
          <p:spPr>
            <a:xfrm>
              <a:off x="1246803" y="3694718"/>
              <a:ext cx="3097823" cy="5539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2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Contents Here</a:t>
              </a:r>
            </a:p>
          </p:txBody>
        </p:sp>
      </p:grpSp>
      <p:grpSp>
        <p:nvGrpSpPr>
          <p:cNvPr id="42" name="Group 45">
            <a:extLst>
              <a:ext uri="{FF2B5EF4-FFF2-40B4-BE49-F238E27FC236}">
                <a16:creationId xmlns:a16="http://schemas.microsoft.com/office/drawing/2014/main" id="{79E53D2A-93E0-403F-8B91-28778E7068C9}"/>
              </a:ext>
            </a:extLst>
          </p:cNvPr>
          <p:cNvGrpSpPr/>
          <p:nvPr/>
        </p:nvGrpSpPr>
        <p:grpSpPr>
          <a:xfrm>
            <a:off x="536645" y="1290923"/>
            <a:ext cx="2721825" cy="415498"/>
            <a:chOff x="715526" y="3694718"/>
            <a:chExt cx="3629100" cy="553997"/>
          </a:xfrm>
        </p:grpSpPr>
        <p:sp>
          <p:nvSpPr>
            <p:cNvPr id="43" name="Oval 10">
              <a:extLst>
                <a:ext uri="{FF2B5EF4-FFF2-40B4-BE49-F238E27FC236}">
                  <a16:creationId xmlns:a16="http://schemas.microsoft.com/office/drawing/2014/main" id="{43F58498-F45E-4A5B-B1AF-94225D1DEFA8}"/>
                </a:ext>
              </a:extLst>
            </p:cNvPr>
            <p:cNvSpPr/>
            <p:nvPr/>
          </p:nvSpPr>
          <p:spPr>
            <a:xfrm>
              <a:off x="715526" y="3709572"/>
              <a:ext cx="493514" cy="493512"/>
            </a:xfrm>
            <a:prstGeom prst="ellipse">
              <a:avLst/>
            </a:prstGeom>
            <a:solidFill>
              <a:schemeClr val="accent5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JM" sz="135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C17882-B34F-4615-AF74-EC12ABE29987}"/>
                </a:ext>
              </a:extLst>
            </p:cNvPr>
            <p:cNvSpPr txBox="1"/>
            <p:nvPr/>
          </p:nvSpPr>
          <p:spPr>
            <a:xfrm>
              <a:off x="1246803" y="3694718"/>
              <a:ext cx="3097823" cy="5539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2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Contents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0B428F6-3170-CC97-111B-052928C5D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13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F76C4B3-63C5-49CE-BC7D-554980E9434C}"/>
              </a:ext>
            </a:extLst>
          </p:cNvPr>
          <p:cNvGrpSpPr/>
          <p:nvPr/>
        </p:nvGrpSpPr>
        <p:grpSpPr>
          <a:xfrm>
            <a:off x="792956" y="3686384"/>
            <a:ext cx="3171825" cy="1045981"/>
            <a:chOff x="1504950" y="4457978"/>
            <a:chExt cx="4229100" cy="1394641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8CA02815-EA86-409C-B2CE-64B197D220D9}"/>
                </a:ext>
              </a:extLst>
            </p:cNvPr>
            <p:cNvSpPr/>
            <p:nvPr/>
          </p:nvSpPr>
          <p:spPr>
            <a:xfrm>
              <a:off x="2019300" y="4972328"/>
              <a:ext cx="3714750" cy="880291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5A3F723-DEC1-4536-BDB3-93762E4F9E8F}"/>
                </a:ext>
              </a:extLst>
            </p:cNvPr>
            <p:cNvSpPr/>
            <p:nvPr/>
          </p:nvSpPr>
          <p:spPr>
            <a:xfrm>
              <a:off x="1504950" y="4457978"/>
              <a:ext cx="1028700" cy="1028700"/>
            </a:xfrm>
            <a:prstGeom prst="ellipse">
              <a:avLst/>
            </a:prstGeom>
            <a:solidFill>
              <a:schemeClr val="accent4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71AC894-F570-4546-BB6F-C0565B9FDCC6}"/>
                </a:ext>
              </a:extLst>
            </p:cNvPr>
            <p:cNvSpPr/>
            <p:nvPr/>
          </p:nvSpPr>
          <p:spPr>
            <a:xfrm>
              <a:off x="1581150" y="4534178"/>
              <a:ext cx="876300" cy="8763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83391C6-DF22-4B72-8A88-4DCAF7B6F2BB}"/>
              </a:ext>
            </a:extLst>
          </p:cNvPr>
          <p:cNvGrpSpPr/>
          <p:nvPr/>
        </p:nvGrpSpPr>
        <p:grpSpPr>
          <a:xfrm>
            <a:off x="2226469" y="2874729"/>
            <a:ext cx="3171825" cy="1045981"/>
            <a:chOff x="2968625" y="3832971"/>
            <a:chExt cx="4229100" cy="1394641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6284EBB8-1F71-4C4D-A122-DB3A322E68AF}"/>
                </a:ext>
              </a:extLst>
            </p:cNvPr>
            <p:cNvSpPr/>
            <p:nvPr/>
          </p:nvSpPr>
          <p:spPr>
            <a:xfrm>
              <a:off x="3482975" y="4347321"/>
              <a:ext cx="3714750" cy="880291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B2C4346-BC28-49CE-AAEC-834AACDC6F19}"/>
                </a:ext>
              </a:extLst>
            </p:cNvPr>
            <p:cNvSpPr/>
            <p:nvPr/>
          </p:nvSpPr>
          <p:spPr>
            <a:xfrm>
              <a:off x="2968625" y="3832971"/>
              <a:ext cx="1028700" cy="1028700"/>
            </a:xfrm>
            <a:prstGeom prst="ellipse">
              <a:avLst/>
            </a:prstGeom>
            <a:solidFill>
              <a:schemeClr val="accent3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DA05A15-6E73-4D1B-9339-613005C860DE}"/>
                </a:ext>
              </a:extLst>
            </p:cNvPr>
            <p:cNvSpPr/>
            <p:nvPr/>
          </p:nvSpPr>
          <p:spPr>
            <a:xfrm>
              <a:off x="3044825" y="3909171"/>
              <a:ext cx="876300" cy="8763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441329A-61DC-4C40-837C-B90690757ED1}"/>
              </a:ext>
            </a:extLst>
          </p:cNvPr>
          <p:cNvGrpSpPr/>
          <p:nvPr/>
        </p:nvGrpSpPr>
        <p:grpSpPr>
          <a:xfrm>
            <a:off x="3659981" y="2063073"/>
            <a:ext cx="3171825" cy="1045981"/>
            <a:chOff x="4879975" y="2750764"/>
            <a:chExt cx="4229100" cy="1394641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032C449-E707-4371-994F-D1E84FA100FB}"/>
                </a:ext>
              </a:extLst>
            </p:cNvPr>
            <p:cNvSpPr/>
            <p:nvPr/>
          </p:nvSpPr>
          <p:spPr>
            <a:xfrm>
              <a:off x="5394325" y="3265114"/>
              <a:ext cx="3714750" cy="88029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F1C7C21-EF67-4273-9A1E-5546DA8A833A}"/>
                </a:ext>
              </a:extLst>
            </p:cNvPr>
            <p:cNvSpPr/>
            <p:nvPr/>
          </p:nvSpPr>
          <p:spPr>
            <a:xfrm>
              <a:off x="4879975" y="2750764"/>
              <a:ext cx="1028700" cy="102870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C8CD64E-C502-44E3-AD2E-B5F1657DAAC5}"/>
                </a:ext>
              </a:extLst>
            </p:cNvPr>
            <p:cNvSpPr/>
            <p:nvPr/>
          </p:nvSpPr>
          <p:spPr>
            <a:xfrm>
              <a:off x="4956175" y="2840728"/>
              <a:ext cx="876300" cy="8763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9DB235F-C16F-4D43-9CE7-1CE9032EF4A7}"/>
              </a:ext>
            </a:extLst>
          </p:cNvPr>
          <p:cNvGrpSpPr/>
          <p:nvPr/>
        </p:nvGrpSpPr>
        <p:grpSpPr>
          <a:xfrm>
            <a:off x="5093494" y="1251418"/>
            <a:ext cx="3171825" cy="1045981"/>
            <a:chOff x="6791325" y="1668557"/>
            <a:chExt cx="4229100" cy="1394641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F74AD625-720C-40FB-A46E-D3BF5B5EA88A}"/>
                </a:ext>
              </a:extLst>
            </p:cNvPr>
            <p:cNvSpPr/>
            <p:nvPr/>
          </p:nvSpPr>
          <p:spPr>
            <a:xfrm>
              <a:off x="7305675" y="2182907"/>
              <a:ext cx="3714750" cy="88029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1813E47-6506-4666-9E2C-283C5F629544}"/>
                </a:ext>
              </a:extLst>
            </p:cNvPr>
            <p:cNvSpPr/>
            <p:nvPr/>
          </p:nvSpPr>
          <p:spPr>
            <a:xfrm>
              <a:off x="6791325" y="1668557"/>
              <a:ext cx="1028700" cy="1028700"/>
            </a:xfrm>
            <a:prstGeom prst="ellipse">
              <a:avLst/>
            </a:prstGeom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56FBDC7-B13C-4997-87DD-5C71C1469E6A}"/>
                </a:ext>
              </a:extLst>
            </p:cNvPr>
            <p:cNvSpPr/>
            <p:nvPr/>
          </p:nvSpPr>
          <p:spPr>
            <a:xfrm>
              <a:off x="6867525" y="1738471"/>
              <a:ext cx="876300" cy="876300"/>
            </a:xfrm>
            <a:prstGeom prst="ellipse">
              <a:avLst/>
            </a:prstGeom>
            <a:noFill/>
            <a:ln w="190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</p:grpSp>
      <p:sp>
        <p:nvSpPr>
          <p:cNvPr id="19" name="원호 18">
            <a:extLst>
              <a:ext uri="{FF2B5EF4-FFF2-40B4-BE49-F238E27FC236}">
                <a16:creationId xmlns:a16="http://schemas.microsoft.com/office/drawing/2014/main" id="{2990D237-5C40-43DB-95B3-6351D7008EF9}"/>
              </a:ext>
            </a:extLst>
          </p:cNvPr>
          <p:cNvSpPr/>
          <p:nvPr/>
        </p:nvSpPr>
        <p:spPr>
          <a:xfrm>
            <a:off x="1136338" y="2874729"/>
            <a:ext cx="1884988" cy="1884988"/>
          </a:xfrm>
          <a:prstGeom prst="arc">
            <a:avLst>
              <a:gd name="adj1" fmla="val 11679425"/>
              <a:gd name="adj2" fmla="val 16945678"/>
            </a:avLst>
          </a:prstGeom>
          <a:ln w="19050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원호 19">
            <a:extLst>
              <a:ext uri="{FF2B5EF4-FFF2-40B4-BE49-F238E27FC236}">
                <a16:creationId xmlns:a16="http://schemas.microsoft.com/office/drawing/2014/main" id="{AA29C448-CE42-4EE5-A6FA-68A644FDC160}"/>
              </a:ext>
            </a:extLst>
          </p:cNvPr>
          <p:cNvSpPr/>
          <p:nvPr/>
        </p:nvSpPr>
        <p:spPr>
          <a:xfrm>
            <a:off x="2531750" y="2083034"/>
            <a:ext cx="1884988" cy="1884988"/>
          </a:xfrm>
          <a:prstGeom prst="arc">
            <a:avLst>
              <a:gd name="adj1" fmla="val 11679425"/>
              <a:gd name="adj2" fmla="val 16945678"/>
            </a:avLst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9B6A0A7D-D318-4024-BFE0-46F2520B5B2A}"/>
              </a:ext>
            </a:extLst>
          </p:cNvPr>
          <p:cNvSpPr/>
          <p:nvPr/>
        </p:nvSpPr>
        <p:spPr>
          <a:xfrm>
            <a:off x="3927162" y="1291339"/>
            <a:ext cx="1884988" cy="1884988"/>
          </a:xfrm>
          <a:prstGeom prst="arc">
            <a:avLst>
              <a:gd name="adj1" fmla="val 11679425"/>
              <a:gd name="adj2" fmla="val 16945678"/>
            </a:avLst>
          </a:prstGeom>
          <a:ln w="1905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" name="화살표: 위쪽 21">
            <a:extLst>
              <a:ext uri="{FF2B5EF4-FFF2-40B4-BE49-F238E27FC236}">
                <a16:creationId xmlns:a16="http://schemas.microsoft.com/office/drawing/2014/main" id="{8F14F4CF-7227-45ED-A2AA-71F75FDA6C4D}"/>
              </a:ext>
            </a:extLst>
          </p:cNvPr>
          <p:cNvSpPr/>
          <p:nvPr/>
        </p:nvSpPr>
        <p:spPr>
          <a:xfrm>
            <a:off x="7856225" y="1303854"/>
            <a:ext cx="409094" cy="854903"/>
          </a:xfrm>
          <a:prstGeom prst="upArrow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23" name="Group 97">
            <a:extLst>
              <a:ext uri="{FF2B5EF4-FFF2-40B4-BE49-F238E27FC236}">
                <a16:creationId xmlns:a16="http://schemas.microsoft.com/office/drawing/2014/main" id="{A8D6AA6B-F837-44CF-8724-821019575034}"/>
              </a:ext>
            </a:extLst>
          </p:cNvPr>
          <p:cNvGrpSpPr/>
          <p:nvPr/>
        </p:nvGrpSpPr>
        <p:grpSpPr>
          <a:xfrm>
            <a:off x="5983601" y="1688154"/>
            <a:ext cx="1925493" cy="568141"/>
            <a:chOff x="4965552" y="1736224"/>
            <a:chExt cx="1374974" cy="7575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310CF9D-1D6D-4554-BFB4-90C274BBCEE8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6E35F8D-6D48-44AC-9964-8F3CA246E4AF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97">
            <a:extLst>
              <a:ext uri="{FF2B5EF4-FFF2-40B4-BE49-F238E27FC236}">
                <a16:creationId xmlns:a16="http://schemas.microsoft.com/office/drawing/2014/main" id="{2D98E338-6D52-47EC-B726-AFDBF897E7DB}"/>
              </a:ext>
            </a:extLst>
          </p:cNvPr>
          <p:cNvGrpSpPr/>
          <p:nvPr/>
        </p:nvGrpSpPr>
        <p:grpSpPr>
          <a:xfrm>
            <a:off x="4550882" y="2501513"/>
            <a:ext cx="1925493" cy="568141"/>
            <a:chOff x="4965552" y="1736224"/>
            <a:chExt cx="1374974" cy="75752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00E8BC-5753-4F4C-9529-3E5D952F6B46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FAFC65-56A5-4750-9739-1705F9E1B705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97">
            <a:extLst>
              <a:ext uri="{FF2B5EF4-FFF2-40B4-BE49-F238E27FC236}">
                <a16:creationId xmlns:a16="http://schemas.microsoft.com/office/drawing/2014/main" id="{EFB55C64-5C4A-448B-BDA3-3491DF7841D2}"/>
              </a:ext>
            </a:extLst>
          </p:cNvPr>
          <p:cNvGrpSpPr/>
          <p:nvPr/>
        </p:nvGrpSpPr>
        <p:grpSpPr>
          <a:xfrm>
            <a:off x="3118163" y="3314871"/>
            <a:ext cx="1925493" cy="568141"/>
            <a:chOff x="4965552" y="1736224"/>
            <a:chExt cx="1374974" cy="75752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788494-FEDD-4395-8468-3504E0F6AEB6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173B0FA-201C-4FA8-B1D0-0D797B86F377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97">
            <a:extLst>
              <a:ext uri="{FF2B5EF4-FFF2-40B4-BE49-F238E27FC236}">
                <a16:creationId xmlns:a16="http://schemas.microsoft.com/office/drawing/2014/main" id="{4E607474-A61C-4403-89DA-5354E6895214}"/>
              </a:ext>
            </a:extLst>
          </p:cNvPr>
          <p:cNvGrpSpPr/>
          <p:nvPr/>
        </p:nvGrpSpPr>
        <p:grpSpPr>
          <a:xfrm>
            <a:off x="1685444" y="4128230"/>
            <a:ext cx="1925493" cy="568141"/>
            <a:chOff x="4965552" y="1736224"/>
            <a:chExt cx="1374974" cy="75752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E38A755-B005-4703-B590-A780BDBC60CC}"/>
                </a:ext>
              </a:extLst>
            </p:cNvPr>
            <p:cNvSpPr txBox="1"/>
            <p:nvPr/>
          </p:nvSpPr>
          <p:spPr>
            <a:xfrm>
              <a:off x="4965552" y="2001302"/>
              <a:ext cx="1374974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4D2069C-F827-41DC-89D1-C374F189D5D3}"/>
                </a:ext>
              </a:extLst>
            </p:cNvPr>
            <p:cNvSpPr txBox="1"/>
            <p:nvPr/>
          </p:nvSpPr>
          <p:spPr>
            <a:xfrm>
              <a:off x="4965552" y="1736224"/>
              <a:ext cx="1374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화살표: 위쪽 34">
            <a:extLst>
              <a:ext uri="{FF2B5EF4-FFF2-40B4-BE49-F238E27FC236}">
                <a16:creationId xmlns:a16="http://schemas.microsoft.com/office/drawing/2014/main" id="{18EC1C68-3D70-4AFC-ABD3-BD212C560E19}"/>
              </a:ext>
            </a:extLst>
          </p:cNvPr>
          <p:cNvSpPr/>
          <p:nvPr/>
        </p:nvSpPr>
        <p:spPr>
          <a:xfrm>
            <a:off x="6405972" y="2196691"/>
            <a:ext cx="409094" cy="807257"/>
          </a:xfrm>
          <a:prstGeom prst="upArrow">
            <a:avLst/>
          </a:prstGeom>
          <a:solidFill>
            <a:schemeClr val="accent2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6" name="화살표: 위쪽 35">
            <a:extLst>
              <a:ext uri="{FF2B5EF4-FFF2-40B4-BE49-F238E27FC236}">
                <a16:creationId xmlns:a16="http://schemas.microsoft.com/office/drawing/2014/main" id="{7EF7E64D-CE62-4606-AF2B-9D725560F5C6}"/>
              </a:ext>
            </a:extLst>
          </p:cNvPr>
          <p:cNvSpPr/>
          <p:nvPr/>
        </p:nvSpPr>
        <p:spPr>
          <a:xfrm>
            <a:off x="4946097" y="3025527"/>
            <a:ext cx="409094" cy="807257"/>
          </a:xfrm>
          <a:prstGeom prst="upArrow">
            <a:avLst/>
          </a:prstGeom>
          <a:solidFill>
            <a:schemeClr val="accent3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7" name="화살표: 위쪽 36">
            <a:extLst>
              <a:ext uri="{FF2B5EF4-FFF2-40B4-BE49-F238E27FC236}">
                <a16:creationId xmlns:a16="http://schemas.microsoft.com/office/drawing/2014/main" id="{2A8C4335-E43C-42AD-81B6-F44A95BF22DE}"/>
              </a:ext>
            </a:extLst>
          </p:cNvPr>
          <p:cNvSpPr/>
          <p:nvPr/>
        </p:nvSpPr>
        <p:spPr>
          <a:xfrm>
            <a:off x="3503107" y="3849270"/>
            <a:ext cx="409094" cy="807257"/>
          </a:xfrm>
          <a:prstGeom prst="upArrow">
            <a:avLst/>
          </a:prstGeom>
          <a:solidFill>
            <a:schemeClr val="accent4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8" name="Rounded Rectangle 5">
            <a:extLst>
              <a:ext uri="{FF2B5EF4-FFF2-40B4-BE49-F238E27FC236}">
                <a16:creationId xmlns:a16="http://schemas.microsoft.com/office/drawing/2014/main" id="{702C5445-80E9-4BBF-A469-F202F33A4417}"/>
              </a:ext>
            </a:extLst>
          </p:cNvPr>
          <p:cNvSpPr/>
          <p:nvPr/>
        </p:nvSpPr>
        <p:spPr>
          <a:xfrm flipH="1">
            <a:off x="2421163" y="3115815"/>
            <a:ext cx="363908" cy="30020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accent6"/>
              </a:solidFill>
            </a:endParaRPr>
          </a:p>
        </p:txBody>
      </p:sp>
      <p:sp>
        <p:nvSpPr>
          <p:cNvPr id="39" name="Round Same Side Corner Rectangle 11">
            <a:extLst>
              <a:ext uri="{FF2B5EF4-FFF2-40B4-BE49-F238E27FC236}">
                <a16:creationId xmlns:a16="http://schemas.microsoft.com/office/drawing/2014/main" id="{6B403F7A-9F97-4108-935E-858DF0B371ED}"/>
              </a:ext>
            </a:extLst>
          </p:cNvPr>
          <p:cNvSpPr>
            <a:spLocks noChangeAspect="1"/>
          </p:cNvSpPr>
          <p:nvPr/>
        </p:nvSpPr>
        <p:spPr>
          <a:xfrm rot="9900000">
            <a:off x="3897075" y="2297311"/>
            <a:ext cx="356819" cy="303049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40" name="Rounded Rectangle 27">
            <a:extLst>
              <a:ext uri="{FF2B5EF4-FFF2-40B4-BE49-F238E27FC236}">
                <a16:creationId xmlns:a16="http://schemas.microsoft.com/office/drawing/2014/main" id="{2E9662B5-9E03-4931-8D97-97A89BEC5055}"/>
              </a:ext>
            </a:extLst>
          </p:cNvPr>
          <p:cNvSpPr/>
          <p:nvPr/>
        </p:nvSpPr>
        <p:spPr>
          <a:xfrm>
            <a:off x="1011601" y="3942686"/>
            <a:ext cx="321833" cy="24721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41" name="Donut 24">
            <a:extLst>
              <a:ext uri="{FF2B5EF4-FFF2-40B4-BE49-F238E27FC236}">
                <a16:creationId xmlns:a16="http://schemas.microsoft.com/office/drawing/2014/main" id="{3A2E3E73-C729-48EE-9D4E-AD3B67F3D2D7}"/>
              </a:ext>
            </a:extLst>
          </p:cNvPr>
          <p:cNvSpPr/>
          <p:nvPr/>
        </p:nvSpPr>
        <p:spPr>
          <a:xfrm>
            <a:off x="5288347" y="1432762"/>
            <a:ext cx="388889" cy="392056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31D467-3CED-4050-A19A-E9AB1191F478}"/>
              </a:ext>
            </a:extLst>
          </p:cNvPr>
          <p:cNvSpPr txBox="1"/>
          <p:nvPr/>
        </p:nvSpPr>
        <p:spPr>
          <a:xfrm>
            <a:off x="500283" y="1934859"/>
            <a:ext cx="2012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A95856-A4F0-4547-B201-68C15ED6D13B}"/>
              </a:ext>
            </a:extLst>
          </p:cNvPr>
          <p:cNvSpPr txBox="1"/>
          <p:nvPr/>
        </p:nvSpPr>
        <p:spPr>
          <a:xfrm>
            <a:off x="500283" y="3025224"/>
            <a:ext cx="201284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94" indent="-128594">
              <a:buFont typeface="Wingdings" pitchFamily="2" charset="2"/>
              <a:buChar char="v"/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8594" indent="-128594">
              <a:buFont typeface="Wingdings" pitchFamily="2" charset="2"/>
              <a:buChar char="v"/>
            </a:pP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28594" indent="-128594">
              <a:buFont typeface="Wingdings" pitchFamily="2" charset="2"/>
              <a:buChar char="v"/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</a:p>
          <a:p>
            <a:pPr marL="128594" indent="-128594">
              <a:buFont typeface="Wingdings" pitchFamily="2" charset="2"/>
              <a:buChar char="v"/>
            </a:pP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28594" indent="-128594">
              <a:buFont typeface="Wingdings" pitchFamily="2" charset="2"/>
              <a:buChar char="v"/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641812-64D7-4372-95A8-81A427387DEA}"/>
              </a:ext>
            </a:extLst>
          </p:cNvPr>
          <p:cNvSpPr txBox="1"/>
          <p:nvPr/>
        </p:nvSpPr>
        <p:spPr>
          <a:xfrm>
            <a:off x="500284" y="513993"/>
            <a:ext cx="2687054" cy="6001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33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2F5F8-5385-4D0E-B7BE-2D81683D6EA7}"/>
              </a:ext>
            </a:extLst>
          </p:cNvPr>
          <p:cNvSpPr txBox="1"/>
          <p:nvPr/>
        </p:nvSpPr>
        <p:spPr>
          <a:xfrm>
            <a:off x="500284" y="999364"/>
            <a:ext cx="26870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F2139D-EC53-4C52-847F-1DB5A9805793}"/>
              </a:ext>
            </a:extLst>
          </p:cNvPr>
          <p:cNvSpPr txBox="1"/>
          <p:nvPr/>
        </p:nvSpPr>
        <p:spPr>
          <a:xfrm>
            <a:off x="500283" y="1456837"/>
            <a:ext cx="26870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A74679-2540-4806-8AF4-84436519B799}"/>
              </a:ext>
            </a:extLst>
          </p:cNvPr>
          <p:cNvGrpSpPr/>
          <p:nvPr/>
        </p:nvGrpSpPr>
        <p:grpSpPr>
          <a:xfrm>
            <a:off x="712879" y="1384374"/>
            <a:ext cx="7732835" cy="3132447"/>
            <a:chOff x="2063552" y="1806318"/>
            <a:chExt cx="8064896" cy="3355223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C621180E-ADFE-487F-85EA-41FF59A1496F}"/>
                </a:ext>
              </a:extLst>
            </p:cNvPr>
            <p:cNvSpPr/>
            <p:nvPr/>
          </p:nvSpPr>
          <p:spPr>
            <a:xfrm>
              <a:off x="2063552" y="3513089"/>
              <a:ext cx="3960000" cy="1648452"/>
            </a:xfrm>
            <a:prstGeom prst="roundRect">
              <a:avLst>
                <a:gd name="adj" fmla="val 1227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3C323C8-00C1-47A8-A9CF-4645DBFE4604}"/>
                </a:ext>
              </a:extLst>
            </p:cNvPr>
            <p:cNvSpPr/>
            <p:nvPr/>
          </p:nvSpPr>
          <p:spPr>
            <a:xfrm>
              <a:off x="6168448" y="3513088"/>
              <a:ext cx="3960000" cy="1648452"/>
            </a:xfrm>
            <a:prstGeom prst="roundRect">
              <a:avLst>
                <a:gd name="adj" fmla="val 1227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0FCB9CB-C383-4914-8661-5E01114E2AFF}"/>
                </a:ext>
              </a:extLst>
            </p:cNvPr>
            <p:cNvSpPr/>
            <p:nvPr/>
          </p:nvSpPr>
          <p:spPr>
            <a:xfrm>
              <a:off x="6168448" y="1806318"/>
              <a:ext cx="3960000" cy="1648452"/>
            </a:xfrm>
            <a:prstGeom prst="roundRect">
              <a:avLst>
                <a:gd name="adj" fmla="val 1227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43C7730-C3B3-445A-A65A-F6BE5A7AE465}"/>
                </a:ext>
              </a:extLst>
            </p:cNvPr>
            <p:cNvSpPr/>
            <p:nvPr/>
          </p:nvSpPr>
          <p:spPr>
            <a:xfrm>
              <a:off x="2063552" y="1806318"/>
              <a:ext cx="3960000" cy="1648452"/>
            </a:xfrm>
            <a:prstGeom prst="roundRect">
              <a:avLst>
                <a:gd name="adj" fmla="val 1227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069846F-CDE5-4BC0-9C01-D343762566F9}"/>
              </a:ext>
            </a:extLst>
          </p:cNvPr>
          <p:cNvGrpSpPr/>
          <p:nvPr/>
        </p:nvGrpSpPr>
        <p:grpSpPr>
          <a:xfrm>
            <a:off x="3351634" y="1722935"/>
            <a:ext cx="2455328" cy="2455328"/>
            <a:chOff x="11977794" y="1437147"/>
            <a:chExt cx="3273771" cy="3273771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725DE61-20FF-409A-94AC-EBF288AF8CBF}"/>
                </a:ext>
              </a:extLst>
            </p:cNvPr>
            <p:cNvSpPr/>
            <p:nvPr/>
          </p:nvSpPr>
          <p:spPr>
            <a:xfrm>
              <a:off x="11977794" y="1437147"/>
              <a:ext cx="3273771" cy="3273771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6FF7748-9AE2-46E4-9DF5-8EA19D63D319}"/>
                </a:ext>
              </a:extLst>
            </p:cNvPr>
            <p:cNvSpPr/>
            <p:nvPr/>
          </p:nvSpPr>
          <p:spPr>
            <a:xfrm>
              <a:off x="12378035" y="1837388"/>
              <a:ext cx="2473289" cy="247328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</p:grpSp>
      <p:grpSp>
        <p:nvGrpSpPr>
          <p:cNvPr id="11" name="Group 51">
            <a:extLst>
              <a:ext uri="{FF2B5EF4-FFF2-40B4-BE49-F238E27FC236}">
                <a16:creationId xmlns:a16="http://schemas.microsoft.com/office/drawing/2014/main" id="{06EEF548-7C8A-4B40-854D-8E6ADFFC46B7}"/>
              </a:ext>
            </a:extLst>
          </p:cNvPr>
          <p:cNvGrpSpPr/>
          <p:nvPr/>
        </p:nvGrpSpPr>
        <p:grpSpPr>
          <a:xfrm>
            <a:off x="1083463" y="1606328"/>
            <a:ext cx="2202542" cy="987666"/>
            <a:chOff x="270023" y="1638319"/>
            <a:chExt cx="2605242" cy="133005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BFA982-BCBE-4D2C-AFB4-FB87811B9044}"/>
                </a:ext>
              </a:extLst>
            </p:cNvPr>
            <p:cNvSpPr txBox="1"/>
            <p:nvPr/>
          </p:nvSpPr>
          <p:spPr>
            <a:xfrm>
              <a:off x="270024" y="1911472"/>
              <a:ext cx="2605241" cy="1056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9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CD130C9-442A-40EF-831E-26BA6D5CD39B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310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sz="9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740548C-94DA-4845-9413-F42F8C41D0FE}"/>
              </a:ext>
            </a:extLst>
          </p:cNvPr>
          <p:cNvSpPr txBox="1"/>
          <p:nvPr/>
        </p:nvSpPr>
        <p:spPr>
          <a:xfrm rot="18900000">
            <a:off x="3609084" y="1916434"/>
            <a:ext cx="1834799" cy="1976453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656205"/>
              </a:avLst>
            </a:prstTxWarp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Strengths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932672-9FB3-4818-AA36-5EEF055498FB}"/>
              </a:ext>
            </a:extLst>
          </p:cNvPr>
          <p:cNvSpPr txBox="1"/>
          <p:nvPr/>
        </p:nvSpPr>
        <p:spPr>
          <a:xfrm rot="2700000">
            <a:off x="3716088" y="1916434"/>
            <a:ext cx="1834799" cy="1976453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656205"/>
              </a:avLst>
            </a:prstTxWarp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Weaknesses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462E47-BC93-4CF9-A641-77DA534423D1}"/>
              </a:ext>
            </a:extLst>
          </p:cNvPr>
          <p:cNvSpPr txBox="1"/>
          <p:nvPr/>
        </p:nvSpPr>
        <p:spPr>
          <a:xfrm rot="13500000">
            <a:off x="3609084" y="2008821"/>
            <a:ext cx="1834799" cy="1976453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656205"/>
              </a:avLst>
            </a:prstTxWarp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Opportunities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03D264-6406-457E-8E51-CB51C71917CE}"/>
              </a:ext>
            </a:extLst>
          </p:cNvPr>
          <p:cNvSpPr txBox="1"/>
          <p:nvPr/>
        </p:nvSpPr>
        <p:spPr>
          <a:xfrm rot="8100000">
            <a:off x="3716088" y="2008821"/>
            <a:ext cx="1834799" cy="1976453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3656205"/>
              </a:avLst>
            </a:prstTxWarp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Threats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ADAEAB-3BDB-4737-BECA-BF6B544C63F9}"/>
              </a:ext>
            </a:extLst>
          </p:cNvPr>
          <p:cNvSpPr txBox="1"/>
          <p:nvPr/>
        </p:nvSpPr>
        <p:spPr>
          <a:xfrm>
            <a:off x="3646368" y="2685140"/>
            <a:ext cx="18658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SWOT</a:t>
            </a:r>
            <a:endParaRPr lang="ko-KR" altLang="en-US" sz="3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9" name="Group 59">
            <a:extLst>
              <a:ext uri="{FF2B5EF4-FFF2-40B4-BE49-F238E27FC236}">
                <a16:creationId xmlns:a16="http://schemas.microsoft.com/office/drawing/2014/main" id="{0707DC28-4AEB-42D5-99CE-A8FABEED440C}"/>
              </a:ext>
            </a:extLst>
          </p:cNvPr>
          <p:cNvGrpSpPr/>
          <p:nvPr/>
        </p:nvGrpSpPr>
        <p:grpSpPr>
          <a:xfrm>
            <a:off x="1083463" y="3187424"/>
            <a:ext cx="2202542" cy="987666"/>
            <a:chOff x="270023" y="1638319"/>
            <a:chExt cx="2605242" cy="13300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D1FCCD-14BA-44ED-A7F6-DBC28933F811}"/>
                </a:ext>
              </a:extLst>
            </p:cNvPr>
            <p:cNvSpPr txBox="1"/>
            <p:nvPr/>
          </p:nvSpPr>
          <p:spPr>
            <a:xfrm>
              <a:off x="270024" y="1911472"/>
              <a:ext cx="2605241" cy="1056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9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1A7963-DD5F-4255-B4F1-AEDE19119044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310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sz="9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62">
            <a:extLst>
              <a:ext uri="{FF2B5EF4-FFF2-40B4-BE49-F238E27FC236}">
                <a16:creationId xmlns:a16="http://schemas.microsoft.com/office/drawing/2014/main" id="{8B21FAB3-93E5-4315-AC63-F2DA2D60638E}"/>
              </a:ext>
            </a:extLst>
          </p:cNvPr>
          <p:cNvGrpSpPr/>
          <p:nvPr/>
        </p:nvGrpSpPr>
        <p:grpSpPr>
          <a:xfrm>
            <a:off x="5846817" y="1606328"/>
            <a:ext cx="2202542" cy="987666"/>
            <a:chOff x="270023" y="1638319"/>
            <a:chExt cx="2605242" cy="133005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F519E60-ED2F-4E7B-BB86-5259693150C0}"/>
                </a:ext>
              </a:extLst>
            </p:cNvPr>
            <p:cNvSpPr txBox="1"/>
            <p:nvPr/>
          </p:nvSpPr>
          <p:spPr>
            <a:xfrm>
              <a:off x="270024" y="1911472"/>
              <a:ext cx="2605241" cy="1056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9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6F51EF6-E98B-4D8B-9F12-26490649FE13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310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sz="9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74">
            <a:extLst>
              <a:ext uri="{FF2B5EF4-FFF2-40B4-BE49-F238E27FC236}">
                <a16:creationId xmlns:a16="http://schemas.microsoft.com/office/drawing/2014/main" id="{31395168-89D9-4794-A77D-F2122EE91BAE}"/>
              </a:ext>
            </a:extLst>
          </p:cNvPr>
          <p:cNvGrpSpPr/>
          <p:nvPr/>
        </p:nvGrpSpPr>
        <p:grpSpPr>
          <a:xfrm>
            <a:off x="5849961" y="3187424"/>
            <a:ext cx="2202542" cy="987666"/>
            <a:chOff x="270023" y="1638319"/>
            <a:chExt cx="2605242" cy="133005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A848EF6-2BC4-4CB9-8B9D-F42C057DDD23}"/>
                </a:ext>
              </a:extLst>
            </p:cNvPr>
            <p:cNvSpPr txBox="1"/>
            <p:nvPr/>
          </p:nvSpPr>
          <p:spPr>
            <a:xfrm>
              <a:off x="270024" y="1911472"/>
              <a:ext cx="2605241" cy="10569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Get a modern PowerPoint  Presentation that is beautifully designed.  </a:t>
              </a:r>
              <a:endParaRPr lang="ko-KR" altLang="en-US" sz="9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3EF236-D6AA-44F4-84DE-E84042F28EA0}"/>
                </a:ext>
              </a:extLst>
            </p:cNvPr>
            <p:cNvSpPr txBox="1"/>
            <p:nvPr/>
          </p:nvSpPr>
          <p:spPr>
            <a:xfrm>
              <a:off x="270023" y="1638319"/>
              <a:ext cx="2605241" cy="310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sz="9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aphic 45">
            <a:extLst>
              <a:ext uri="{FF2B5EF4-FFF2-40B4-BE49-F238E27FC236}">
                <a16:creationId xmlns:a16="http://schemas.microsoft.com/office/drawing/2014/main" id="{B729C310-A1B5-4855-A4CA-3A637AEC69C0}"/>
              </a:ext>
            </a:extLst>
          </p:cNvPr>
          <p:cNvGrpSpPr/>
          <p:nvPr/>
        </p:nvGrpSpPr>
        <p:grpSpPr>
          <a:xfrm>
            <a:off x="3400804" y="1764963"/>
            <a:ext cx="2316044" cy="2316044"/>
            <a:chOff x="6650259" y="441405"/>
            <a:chExt cx="2567829" cy="2567829"/>
          </a:xfrm>
        </p:grpSpPr>
        <p:sp>
          <p:nvSpPr>
            <p:cNvPr id="4" name="Freeform: Shape 47">
              <a:extLst>
                <a:ext uri="{FF2B5EF4-FFF2-40B4-BE49-F238E27FC236}">
                  <a16:creationId xmlns:a16="http://schemas.microsoft.com/office/drawing/2014/main" id="{6BD70259-DF2B-4511-A285-7439A7538711}"/>
                </a:ext>
              </a:extLst>
            </p:cNvPr>
            <p:cNvSpPr/>
            <p:nvPr/>
          </p:nvSpPr>
          <p:spPr>
            <a:xfrm>
              <a:off x="6706470" y="441405"/>
              <a:ext cx="1226426" cy="1303077"/>
            </a:xfrm>
            <a:custGeom>
              <a:avLst/>
              <a:gdLst>
                <a:gd name="connsiteX0" fmla="*/ 1228981 w 1226425"/>
                <a:gd name="connsiteY0" fmla="*/ 0 h 1303077"/>
                <a:gd name="connsiteX1" fmla="*/ 0 w 1226425"/>
                <a:gd name="connsiteY1" fmla="*/ 908960 h 1303077"/>
                <a:gd name="connsiteX2" fmla="*/ 1228981 w 1226425"/>
                <a:gd name="connsiteY2" fmla="*/ 1308188 h 1303077"/>
                <a:gd name="connsiteX3" fmla="*/ 1228981 w 1226425"/>
                <a:gd name="connsiteY3" fmla="*/ 0 h 130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6425" h="1303077">
                  <a:moveTo>
                    <a:pt x="1228981" y="0"/>
                  </a:moveTo>
                  <a:cubicBezTo>
                    <a:pt x="650261" y="0"/>
                    <a:pt x="160330" y="382619"/>
                    <a:pt x="0" y="908960"/>
                  </a:cubicBezTo>
                  <a:lnTo>
                    <a:pt x="1228981" y="1308188"/>
                  </a:lnTo>
                  <a:lnTo>
                    <a:pt x="1228981" y="0"/>
                  </a:lnTo>
                  <a:close/>
                </a:path>
              </a:pathLst>
            </a:custGeom>
            <a:solidFill>
              <a:srgbClr val="85D8DE"/>
            </a:solidFill>
            <a:ln w="6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" name="Freeform: Shape 48">
              <a:extLst>
                <a:ext uri="{FF2B5EF4-FFF2-40B4-BE49-F238E27FC236}">
                  <a16:creationId xmlns:a16="http://schemas.microsoft.com/office/drawing/2014/main" id="{F319BCDE-7D67-42A3-A97B-D59619DB8187}"/>
                </a:ext>
              </a:extLst>
            </p:cNvPr>
            <p:cNvSpPr/>
            <p:nvPr/>
          </p:nvSpPr>
          <p:spPr>
            <a:xfrm>
              <a:off x="7935451" y="441405"/>
              <a:ext cx="1226426" cy="1303077"/>
            </a:xfrm>
            <a:custGeom>
              <a:avLst/>
              <a:gdLst>
                <a:gd name="connsiteX0" fmla="*/ 1228981 w 1226425"/>
                <a:gd name="connsiteY0" fmla="*/ 908960 h 1303077"/>
                <a:gd name="connsiteX1" fmla="*/ 0 w 1226425"/>
                <a:gd name="connsiteY1" fmla="*/ 0 h 1303077"/>
                <a:gd name="connsiteX2" fmla="*/ 0 w 1226425"/>
                <a:gd name="connsiteY2" fmla="*/ 1308188 h 1303077"/>
                <a:gd name="connsiteX3" fmla="*/ 1228981 w 1226425"/>
                <a:gd name="connsiteY3" fmla="*/ 908960 h 130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6425" h="1303077">
                  <a:moveTo>
                    <a:pt x="1228981" y="908960"/>
                  </a:moveTo>
                  <a:cubicBezTo>
                    <a:pt x="1068013" y="382619"/>
                    <a:pt x="578720" y="0"/>
                    <a:pt x="0" y="0"/>
                  </a:cubicBezTo>
                  <a:lnTo>
                    <a:pt x="0" y="1308188"/>
                  </a:lnTo>
                  <a:lnTo>
                    <a:pt x="1228981" y="908960"/>
                  </a:lnTo>
                  <a:close/>
                </a:path>
              </a:pathLst>
            </a:custGeom>
            <a:solidFill>
              <a:schemeClr val="accent1"/>
            </a:solidFill>
            <a:ln w="6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" name="Freeform: Shape 49">
              <a:extLst>
                <a:ext uri="{FF2B5EF4-FFF2-40B4-BE49-F238E27FC236}">
                  <a16:creationId xmlns:a16="http://schemas.microsoft.com/office/drawing/2014/main" id="{387EE07F-839A-4AD0-8581-F0D70BD8361E}"/>
                </a:ext>
              </a:extLst>
            </p:cNvPr>
            <p:cNvSpPr/>
            <p:nvPr/>
          </p:nvSpPr>
          <p:spPr>
            <a:xfrm>
              <a:off x="7191292" y="1749593"/>
              <a:ext cx="1488319" cy="1258364"/>
            </a:xfrm>
            <a:custGeom>
              <a:avLst/>
              <a:gdLst>
                <a:gd name="connsiteX0" fmla="*/ 0 w 1488318"/>
                <a:gd name="connsiteY0" fmla="*/ 1024577 h 1258363"/>
                <a:gd name="connsiteX1" fmla="*/ 744159 w 1488318"/>
                <a:gd name="connsiteY1" fmla="*/ 1262197 h 1258363"/>
                <a:gd name="connsiteX2" fmla="*/ 1488319 w 1488318"/>
                <a:gd name="connsiteY2" fmla="*/ 1024577 h 1258363"/>
                <a:gd name="connsiteX3" fmla="*/ 744159 w 1488318"/>
                <a:gd name="connsiteY3" fmla="*/ 0 h 1258363"/>
                <a:gd name="connsiteX4" fmla="*/ 0 w 1488318"/>
                <a:gd name="connsiteY4" fmla="*/ 1024577 h 1258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8318" h="1258363">
                  <a:moveTo>
                    <a:pt x="0" y="1024577"/>
                  </a:moveTo>
                  <a:cubicBezTo>
                    <a:pt x="210153" y="1174047"/>
                    <a:pt x="466936" y="1262197"/>
                    <a:pt x="744159" y="1262197"/>
                  </a:cubicBezTo>
                  <a:cubicBezTo>
                    <a:pt x="1021383" y="1262197"/>
                    <a:pt x="1278166" y="1174047"/>
                    <a:pt x="1488319" y="1024577"/>
                  </a:cubicBezTo>
                  <a:lnTo>
                    <a:pt x="744159" y="0"/>
                  </a:lnTo>
                  <a:lnTo>
                    <a:pt x="0" y="1024577"/>
                  </a:lnTo>
                  <a:close/>
                </a:path>
              </a:pathLst>
            </a:custGeom>
            <a:solidFill>
              <a:srgbClr val="85D8DE"/>
            </a:solidFill>
            <a:ln w="6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" name="Freeform: Shape 50">
              <a:extLst>
                <a:ext uri="{FF2B5EF4-FFF2-40B4-BE49-F238E27FC236}">
                  <a16:creationId xmlns:a16="http://schemas.microsoft.com/office/drawing/2014/main" id="{6EEB45B8-409B-4E6E-8C6C-11AE2BCCCB58}"/>
                </a:ext>
              </a:extLst>
            </p:cNvPr>
            <p:cNvSpPr/>
            <p:nvPr/>
          </p:nvSpPr>
          <p:spPr>
            <a:xfrm>
              <a:off x="7935451" y="1350365"/>
              <a:ext cx="1283915" cy="1418055"/>
            </a:xfrm>
            <a:custGeom>
              <a:avLst/>
              <a:gdLst>
                <a:gd name="connsiteX0" fmla="*/ 0 w 1283914"/>
                <a:gd name="connsiteY0" fmla="*/ 399227 h 1418054"/>
                <a:gd name="connsiteX1" fmla="*/ 744160 w 1283914"/>
                <a:gd name="connsiteY1" fmla="*/ 1423804 h 1418054"/>
                <a:gd name="connsiteX2" fmla="*/ 1285192 w 1283914"/>
                <a:gd name="connsiteY2" fmla="*/ 376232 h 1418054"/>
                <a:gd name="connsiteX3" fmla="*/ 1228981 w 1283914"/>
                <a:gd name="connsiteY3" fmla="*/ 0 h 1418054"/>
                <a:gd name="connsiteX4" fmla="*/ 0 w 1283914"/>
                <a:gd name="connsiteY4" fmla="*/ 399227 h 1418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14" h="1418054">
                  <a:moveTo>
                    <a:pt x="0" y="399227"/>
                  </a:moveTo>
                  <a:lnTo>
                    <a:pt x="744160" y="1423804"/>
                  </a:lnTo>
                  <a:cubicBezTo>
                    <a:pt x="1071206" y="1190655"/>
                    <a:pt x="1285192" y="808674"/>
                    <a:pt x="1285192" y="376232"/>
                  </a:cubicBezTo>
                  <a:cubicBezTo>
                    <a:pt x="1285192" y="245285"/>
                    <a:pt x="1265390" y="119449"/>
                    <a:pt x="1228981" y="0"/>
                  </a:cubicBezTo>
                  <a:lnTo>
                    <a:pt x="0" y="399227"/>
                  </a:lnTo>
                  <a:close/>
                </a:path>
              </a:pathLst>
            </a:custGeom>
            <a:solidFill>
              <a:schemeClr val="accent2"/>
            </a:solidFill>
            <a:ln w="6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Freeform: Shape 51">
              <a:extLst>
                <a:ext uri="{FF2B5EF4-FFF2-40B4-BE49-F238E27FC236}">
                  <a16:creationId xmlns:a16="http://schemas.microsoft.com/office/drawing/2014/main" id="{5EB6D8C1-F83E-4E9B-95C1-974A08825B41}"/>
                </a:ext>
              </a:extLst>
            </p:cNvPr>
            <p:cNvSpPr/>
            <p:nvPr/>
          </p:nvSpPr>
          <p:spPr>
            <a:xfrm>
              <a:off x="6650259" y="1350365"/>
              <a:ext cx="1283915" cy="1418055"/>
            </a:xfrm>
            <a:custGeom>
              <a:avLst/>
              <a:gdLst>
                <a:gd name="connsiteX0" fmla="*/ 56211 w 1283914"/>
                <a:gd name="connsiteY0" fmla="*/ 0 h 1418054"/>
                <a:gd name="connsiteX1" fmla="*/ 0 w 1283914"/>
                <a:gd name="connsiteY1" fmla="*/ 376232 h 1418054"/>
                <a:gd name="connsiteX2" fmla="*/ 541033 w 1283914"/>
                <a:gd name="connsiteY2" fmla="*/ 1423804 h 1418054"/>
                <a:gd name="connsiteX3" fmla="*/ 1285192 w 1283914"/>
                <a:gd name="connsiteY3" fmla="*/ 399227 h 1418054"/>
                <a:gd name="connsiteX4" fmla="*/ 56211 w 1283914"/>
                <a:gd name="connsiteY4" fmla="*/ 0 h 1418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3914" h="1418054">
                  <a:moveTo>
                    <a:pt x="56211" y="0"/>
                  </a:moveTo>
                  <a:cubicBezTo>
                    <a:pt x="19802" y="118810"/>
                    <a:pt x="0" y="245285"/>
                    <a:pt x="0" y="376232"/>
                  </a:cubicBezTo>
                  <a:cubicBezTo>
                    <a:pt x="0" y="808674"/>
                    <a:pt x="213347" y="1191294"/>
                    <a:pt x="541033" y="1423804"/>
                  </a:cubicBezTo>
                  <a:lnTo>
                    <a:pt x="1285192" y="399227"/>
                  </a:lnTo>
                  <a:lnTo>
                    <a:pt x="56211" y="0"/>
                  </a:lnTo>
                  <a:close/>
                </a:path>
              </a:pathLst>
            </a:custGeom>
            <a:solidFill>
              <a:schemeClr val="accent3"/>
            </a:solidFill>
            <a:ln w="63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sp>
        <p:nvSpPr>
          <p:cNvPr id="9" name="Isosceles Triangle 22">
            <a:extLst>
              <a:ext uri="{FF2B5EF4-FFF2-40B4-BE49-F238E27FC236}">
                <a16:creationId xmlns:a16="http://schemas.microsoft.com/office/drawing/2014/main" id="{87269844-CC21-4CBF-9432-E3FF99C4E761}"/>
              </a:ext>
            </a:extLst>
          </p:cNvPr>
          <p:cNvSpPr/>
          <p:nvPr/>
        </p:nvSpPr>
        <p:spPr>
          <a:xfrm rot="19800000">
            <a:off x="4094512" y="2866932"/>
            <a:ext cx="303161" cy="303109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 dirty="0"/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8BB33FC2-3547-4208-8D49-99F783B20FE5}"/>
              </a:ext>
            </a:extLst>
          </p:cNvPr>
          <p:cNvSpPr/>
          <p:nvPr/>
        </p:nvSpPr>
        <p:spPr>
          <a:xfrm flipH="1">
            <a:off x="4410793" y="3216658"/>
            <a:ext cx="293762" cy="24233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ardrop 1">
            <a:extLst>
              <a:ext uri="{FF2B5EF4-FFF2-40B4-BE49-F238E27FC236}">
                <a16:creationId xmlns:a16="http://schemas.microsoft.com/office/drawing/2014/main" id="{B207A016-3424-4648-A69E-C13202F11D4E}"/>
              </a:ext>
            </a:extLst>
          </p:cNvPr>
          <p:cNvSpPr/>
          <p:nvPr/>
        </p:nvSpPr>
        <p:spPr>
          <a:xfrm rot="18805991">
            <a:off x="4615066" y="2552423"/>
            <a:ext cx="282647" cy="279698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30">
            <a:extLst>
              <a:ext uri="{FF2B5EF4-FFF2-40B4-BE49-F238E27FC236}">
                <a16:creationId xmlns:a16="http://schemas.microsoft.com/office/drawing/2014/main" id="{B82831C6-B0A5-4C05-862C-117221BF098A}"/>
              </a:ext>
            </a:extLst>
          </p:cNvPr>
          <p:cNvSpPr/>
          <p:nvPr/>
        </p:nvSpPr>
        <p:spPr>
          <a:xfrm>
            <a:off x="4206461" y="2544915"/>
            <a:ext cx="253798" cy="254950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E37C9D-3A49-411D-8790-9E5BADB59751}"/>
              </a:ext>
            </a:extLst>
          </p:cNvPr>
          <p:cNvSpPr txBox="1"/>
          <p:nvPr/>
        </p:nvSpPr>
        <p:spPr>
          <a:xfrm>
            <a:off x="4666684" y="2050221"/>
            <a:ext cx="754793" cy="415498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 algn="ctr"/>
            <a:r>
              <a:rPr lang="en-GB" altLang="ko-KR" sz="1050" b="1" dirty="0">
                <a:solidFill>
                  <a:schemeClr val="bg1"/>
                </a:solidFill>
                <a:cs typeface="Arial" pitchFamily="34" charset="0"/>
              </a:rPr>
              <a:t>ALLPPT Layout</a:t>
            </a:r>
            <a:endParaRPr lang="ko-KR" altLang="en-US" sz="105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754627-C38E-4B3B-BEE5-46A8D2ED47C8}"/>
              </a:ext>
            </a:extLst>
          </p:cNvPr>
          <p:cNvSpPr txBox="1"/>
          <p:nvPr/>
        </p:nvSpPr>
        <p:spPr>
          <a:xfrm>
            <a:off x="4996111" y="2961778"/>
            <a:ext cx="754793" cy="415498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 algn="ctr"/>
            <a:r>
              <a:rPr lang="en-GB" altLang="ko-KR" sz="1050" b="1" dirty="0">
                <a:solidFill>
                  <a:schemeClr val="bg1"/>
                </a:solidFill>
                <a:cs typeface="Arial" pitchFamily="34" charset="0"/>
              </a:rPr>
              <a:t>ALLPPT Layout</a:t>
            </a:r>
            <a:endParaRPr lang="ko-KR" altLang="en-US" sz="105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403D28-2C09-4F2C-852C-9463F96C1CB2}"/>
              </a:ext>
            </a:extLst>
          </p:cNvPr>
          <p:cNvSpPr txBox="1"/>
          <p:nvPr/>
        </p:nvSpPr>
        <p:spPr>
          <a:xfrm>
            <a:off x="4193545" y="3594541"/>
            <a:ext cx="754793" cy="415498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 algn="ctr"/>
            <a:r>
              <a:rPr lang="en-GB" altLang="ko-KR" sz="1050" b="1" dirty="0">
                <a:solidFill>
                  <a:schemeClr val="bg1"/>
                </a:solidFill>
                <a:cs typeface="Arial" pitchFamily="34" charset="0"/>
              </a:rPr>
              <a:t>ALLPPT Layout</a:t>
            </a:r>
            <a:endParaRPr lang="ko-KR" altLang="en-US" sz="105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58BD8B-D091-4AAD-8CE3-50EC0BDBE141}"/>
              </a:ext>
            </a:extLst>
          </p:cNvPr>
          <p:cNvSpPr txBox="1"/>
          <p:nvPr/>
        </p:nvSpPr>
        <p:spPr>
          <a:xfrm>
            <a:off x="3705466" y="2050221"/>
            <a:ext cx="754793" cy="415498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 algn="ctr"/>
            <a:r>
              <a:rPr lang="en-GB" altLang="ko-KR" sz="1050" b="1" dirty="0">
                <a:solidFill>
                  <a:schemeClr val="bg1"/>
                </a:solidFill>
                <a:cs typeface="Arial" pitchFamily="34" charset="0"/>
              </a:rPr>
              <a:t>ALLPPT Layout</a:t>
            </a:r>
            <a:endParaRPr lang="ko-KR" altLang="en-US" sz="105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50BDD8-23BB-413E-9860-271770E623E6}"/>
              </a:ext>
            </a:extLst>
          </p:cNvPr>
          <p:cNvSpPr txBox="1"/>
          <p:nvPr/>
        </p:nvSpPr>
        <p:spPr>
          <a:xfrm>
            <a:off x="3330398" y="2961778"/>
            <a:ext cx="754793" cy="415498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 algn="ctr"/>
            <a:r>
              <a:rPr lang="en-GB" altLang="ko-KR" sz="1050" b="1" dirty="0">
                <a:solidFill>
                  <a:schemeClr val="bg1"/>
                </a:solidFill>
                <a:cs typeface="Arial" pitchFamily="34" charset="0"/>
              </a:rPr>
              <a:t>ALLPPT Layout</a:t>
            </a:r>
            <a:endParaRPr lang="ko-KR" altLang="en-US" sz="105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Round Same Side Corner Rectangle 11">
            <a:extLst>
              <a:ext uri="{FF2B5EF4-FFF2-40B4-BE49-F238E27FC236}">
                <a16:creationId xmlns:a16="http://schemas.microsoft.com/office/drawing/2014/main" id="{23C4C1CC-323B-456C-9A2E-24A5175707B4}"/>
              </a:ext>
            </a:extLst>
          </p:cNvPr>
          <p:cNvSpPr>
            <a:spLocks noChangeAspect="1"/>
          </p:cNvSpPr>
          <p:nvPr/>
        </p:nvSpPr>
        <p:spPr>
          <a:xfrm rot="9900000">
            <a:off x="4777698" y="2949040"/>
            <a:ext cx="267665" cy="227330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grpSp>
        <p:nvGrpSpPr>
          <p:cNvPr id="19" name="Group 20">
            <a:extLst>
              <a:ext uri="{FF2B5EF4-FFF2-40B4-BE49-F238E27FC236}">
                <a16:creationId xmlns:a16="http://schemas.microsoft.com/office/drawing/2014/main" id="{F5A1619E-354F-4C03-8E5D-C4EBAA126314}"/>
              </a:ext>
            </a:extLst>
          </p:cNvPr>
          <p:cNvGrpSpPr/>
          <p:nvPr/>
        </p:nvGrpSpPr>
        <p:grpSpPr>
          <a:xfrm>
            <a:off x="1187792" y="3911804"/>
            <a:ext cx="2155479" cy="715581"/>
            <a:chOff x="6118316" y="1433695"/>
            <a:chExt cx="1493003" cy="678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CBAC34-4B96-4B34-8BD8-5299CD87D723}"/>
                </a:ext>
              </a:extLst>
            </p:cNvPr>
            <p:cNvSpPr txBox="1"/>
            <p:nvPr/>
          </p:nvSpPr>
          <p:spPr>
            <a:xfrm>
              <a:off x="6118321" y="1433695"/>
              <a:ext cx="1492998" cy="218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952D05-237E-4390-9646-4D87F3C3E6FF}"/>
                </a:ext>
              </a:extLst>
            </p:cNvPr>
            <p:cNvSpPr txBox="1"/>
            <p:nvPr/>
          </p:nvSpPr>
          <p:spPr>
            <a:xfrm>
              <a:off x="6118316" y="1630759"/>
              <a:ext cx="1492998" cy="481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3">
            <a:extLst>
              <a:ext uri="{FF2B5EF4-FFF2-40B4-BE49-F238E27FC236}">
                <a16:creationId xmlns:a16="http://schemas.microsoft.com/office/drawing/2014/main" id="{5CD695D2-42E1-4288-B34A-782634020FFC}"/>
              </a:ext>
            </a:extLst>
          </p:cNvPr>
          <p:cNvGrpSpPr/>
          <p:nvPr/>
        </p:nvGrpSpPr>
        <p:grpSpPr>
          <a:xfrm>
            <a:off x="646169" y="2666803"/>
            <a:ext cx="2155479" cy="715581"/>
            <a:chOff x="6118316" y="1433695"/>
            <a:chExt cx="1493003" cy="67877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A63547D-4338-4FF0-837C-D3271C0C0B38}"/>
                </a:ext>
              </a:extLst>
            </p:cNvPr>
            <p:cNvSpPr txBox="1"/>
            <p:nvPr/>
          </p:nvSpPr>
          <p:spPr>
            <a:xfrm>
              <a:off x="6118321" y="1433695"/>
              <a:ext cx="1492998" cy="218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982C05-9FBB-4EE6-A06C-980352167B07}"/>
                </a:ext>
              </a:extLst>
            </p:cNvPr>
            <p:cNvSpPr txBox="1"/>
            <p:nvPr/>
          </p:nvSpPr>
          <p:spPr>
            <a:xfrm>
              <a:off x="6118316" y="1630759"/>
              <a:ext cx="1492998" cy="481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6">
            <a:extLst>
              <a:ext uri="{FF2B5EF4-FFF2-40B4-BE49-F238E27FC236}">
                <a16:creationId xmlns:a16="http://schemas.microsoft.com/office/drawing/2014/main" id="{F1F2CE99-B2D8-492A-A676-05DB34B22985}"/>
              </a:ext>
            </a:extLst>
          </p:cNvPr>
          <p:cNvGrpSpPr/>
          <p:nvPr/>
        </p:nvGrpSpPr>
        <p:grpSpPr>
          <a:xfrm>
            <a:off x="1273498" y="1421800"/>
            <a:ext cx="2155479" cy="715581"/>
            <a:chOff x="6118316" y="1433695"/>
            <a:chExt cx="1493003" cy="67877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2D810D1-854F-4215-80D7-00F5F02083CA}"/>
                </a:ext>
              </a:extLst>
            </p:cNvPr>
            <p:cNvSpPr txBox="1"/>
            <p:nvPr/>
          </p:nvSpPr>
          <p:spPr>
            <a:xfrm>
              <a:off x="6118321" y="1433695"/>
              <a:ext cx="1492998" cy="218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0C992ED-9B78-4385-B08B-9CEC730FA1AC}"/>
                </a:ext>
              </a:extLst>
            </p:cNvPr>
            <p:cNvSpPr txBox="1"/>
            <p:nvPr/>
          </p:nvSpPr>
          <p:spPr>
            <a:xfrm>
              <a:off x="6118316" y="1630759"/>
              <a:ext cx="1492998" cy="481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9">
            <a:extLst>
              <a:ext uri="{FF2B5EF4-FFF2-40B4-BE49-F238E27FC236}">
                <a16:creationId xmlns:a16="http://schemas.microsoft.com/office/drawing/2014/main" id="{B94E856B-64E7-4A8D-B131-B158F371033C}"/>
              </a:ext>
            </a:extLst>
          </p:cNvPr>
          <p:cNvGrpSpPr/>
          <p:nvPr/>
        </p:nvGrpSpPr>
        <p:grpSpPr>
          <a:xfrm>
            <a:off x="6077394" y="1305706"/>
            <a:ext cx="2504112" cy="784831"/>
            <a:chOff x="6210996" y="1433695"/>
            <a:chExt cx="1493001" cy="74446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96EE0F-6655-4917-B62A-FD610B0648F6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24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B81633B-6659-4C89-B6C5-D99906C9FBD7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547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</a:t>
              </a:r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2">
            <a:extLst>
              <a:ext uri="{FF2B5EF4-FFF2-40B4-BE49-F238E27FC236}">
                <a16:creationId xmlns:a16="http://schemas.microsoft.com/office/drawing/2014/main" id="{1B007A50-0DAC-4D8B-BCC1-A85E0136AF2D}"/>
              </a:ext>
            </a:extLst>
          </p:cNvPr>
          <p:cNvGrpSpPr/>
          <p:nvPr/>
        </p:nvGrpSpPr>
        <p:grpSpPr>
          <a:xfrm>
            <a:off x="5984258" y="3186201"/>
            <a:ext cx="2281055" cy="715581"/>
            <a:chOff x="6210996" y="1433695"/>
            <a:chExt cx="1493001" cy="67877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88AC50B-17CF-4DF5-895A-919E4BB14E94}"/>
                </a:ext>
              </a:extLst>
            </p:cNvPr>
            <p:cNvSpPr txBox="1"/>
            <p:nvPr/>
          </p:nvSpPr>
          <p:spPr>
            <a:xfrm>
              <a:off x="6210999" y="1433695"/>
              <a:ext cx="1492998" cy="218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D0F5963-FC91-40DD-A80C-0B13D1721736}"/>
                </a:ext>
              </a:extLst>
            </p:cNvPr>
            <p:cNvSpPr txBox="1"/>
            <p:nvPr/>
          </p:nvSpPr>
          <p:spPr>
            <a:xfrm>
              <a:off x="6210996" y="1630759"/>
              <a:ext cx="1492998" cy="4817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룹 37">
            <a:extLst>
              <a:ext uri="{FF2B5EF4-FFF2-40B4-BE49-F238E27FC236}">
                <a16:creationId xmlns:a16="http://schemas.microsoft.com/office/drawing/2014/main" id="{A2CE3E3D-EE4C-4392-BD39-6FCE8CAA72F1}"/>
              </a:ext>
            </a:extLst>
          </p:cNvPr>
          <p:cNvGrpSpPr/>
          <p:nvPr/>
        </p:nvGrpSpPr>
        <p:grpSpPr>
          <a:xfrm>
            <a:off x="353497" y="1867712"/>
            <a:ext cx="1493175" cy="1338828"/>
            <a:chOff x="-440010" y="2784712"/>
            <a:chExt cx="2970842" cy="178510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72B94A9-7649-4E52-86A0-8600EEC7FE3A}"/>
                </a:ext>
              </a:extLst>
            </p:cNvPr>
            <p:cNvSpPr txBox="1"/>
            <p:nvPr/>
          </p:nvSpPr>
          <p:spPr>
            <a:xfrm>
              <a:off x="-440008" y="3892708"/>
              <a:ext cx="2970840" cy="6771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OREM IPSUM DOLOR SIT AMET, CU USU AGAM INTEGRE IMPEDIT. 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0EC55ED-0653-4EA0-8678-DC1C7894729D}"/>
                </a:ext>
              </a:extLst>
            </p:cNvPr>
            <p:cNvSpPr txBox="1"/>
            <p:nvPr/>
          </p:nvSpPr>
          <p:spPr>
            <a:xfrm>
              <a:off x="-440010" y="2784712"/>
              <a:ext cx="2970842" cy="10464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GB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</a:t>
              </a: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OREM IPSUM</a:t>
              </a:r>
            </a:p>
            <a:p>
              <a:pPr algn="r"/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DOLOR SIT AMET </a:t>
              </a:r>
              <a:endPara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E3AFF88-9711-46C4-9897-A07EDF41AB63}"/>
              </a:ext>
            </a:extLst>
          </p:cNvPr>
          <p:cNvSpPr txBox="1"/>
          <p:nvPr/>
        </p:nvSpPr>
        <p:spPr>
          <a:xfrm>
            <a:off x="5310052" y="4203045"/>
            <a:ext cx="2957720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 USU AGAM INTEGRE IMPEDIT.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267FC8-89C6-4CAE-AF78-93FEDD628FE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06B752A1-3208-4A57-9EED-1AE9648CDAD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49" name="Graphic 3">
            <a:extLst>
              <a:ext uri="{FF2B5EF4-FFF2-40B4-BE49-F238E27FC236}">
                <a16:creationId xmlns:a16="http://schemas.microsoft.com/office/drawing/2014/main" id="{B6D027B2-5F59-4408-AAF3-F74321AEB52E}"/>
              </a:ext>
            </a:extLst>
          </p:cNvPr>
          <p:cNvSpPr/>
          <p:nvPr/>
        </p:nvSpPr>
        <p:spPr>
          <a:xfrm>
            <a:off x="3402028" y="1298919"/>
            <a:ext cx="1702751" cy="1978670"/>
          </a:xfrm>
          <a:custGeom>
            <a:avLst/>
            <a:gdLst>
              <a:gd name="connsiteX0" fmla="*/ 3052899 w 5154106"/>
              <a:gd name="connsiteY0" fmla="*/ 25248 h 5989298"/>
              <a:gd name="connsiteX1" fmla="*/ 3006144 w 5154106"/>
              <a:gd name="connsiteY1" fmla="*/ 11978 h 5989298"/>
              <a:gd name="connsiteX2" fmla="*/ 2878079 w 5154106"/>
              <a:gd name="connsiteY2" fmla="*/ 19993 h 5989298"/>
              <a:gd name="connsiteX3" fmla="*/ 2588463 w 5154106"/>
              <a:gd name="connsiteY3" fmla="*/ 51341 h 5989298"/>
              <a:gd name="connsiteX4" fmla="*/ 2462090 w 5154106"/>
              <a:gd name="connsiteY4" fmla="*/ 76634 h 5989298"/>
              <a:gd name="connsiteX5" fmla="*/ 2306596 w 5154106"/>
              <a:gd name="connsiteY5" fmla="*/ 95069 h 5989298"/>
              <a:gd name="connsiteX6" fmla="*/ 2149943 w 5154106"/>
              <a:gd name="connsiteY6" fmla="*/ 63899 h 5989298"/>
              <a:gd name="connsiteX7" fmla="*/ 2069613 w 5154106"/>
              <a:gd name="connsiteY7" fmla="*/ 91061 h 5989298"/>
              <a:gd name="connsiteX8" fmla="*/ 1986166 w 5154106"/>
              <a:gd name="connsiteY8" fmla="*/ 127041 h 5989298"/>
              <a:gd name="connsiteX9" fmla="*/ 1748916 w 5154106"/>
              <a:gd name="connsiteY9" fmla="*/ 150997 h 5989298"/>
              <a:gd name="connsiteX10" fmla="*/ 1691207 w 5154106"/>
              <a:gd name="connsiteY10" fmla="*/ 188312 h 5989298"/>
              <a:gd name="connsiteX11" fmla="*/ 1577302 w 5154106"/>
              <a:gd name="connsiteY11" fmla="*/ 235780 h 5989298"/>
              <a:gd name="connsiteX12" fmla="*/ 1469453 w 5154106"/>
              <a:gd name="connsiteY12" fmla="*/ 253859 h 5989298"/>
              <a:gd name="connsiteX13" fmla="*/ 1346731 w 5154106"/>
              <a:gd name="connsiteY13" fmla="*/ 240678 h 5989298"/>
              <a:gd name="connsiteX14" fmla="*/ 1233450 w 5154106"/>
              <a:gd name="connsiteY14" fmla="*/ 281378 h 5989298"/>
              <a:gd name="connsiteX15" fmla="*/ 1147420 w 5154106"/>
              <a:gd name="connsiteY15" fmla="*/ 351644 h 5989298"/>
              <a:gd name="connsiteX16" fmla="*/ 999050 w 5154106"/>
              <a:gd name="connsiteY16" fmla="*/ 407572 h 5989298"/>
              <a:gd name="connsiteX17" fmla="*/ 879980 w 5154106"/>
              <a:gd name="connsiteY17" fmla="*/ 410778 h 5989298"/>
              <a:gd name="connsiteX18" fmla="*/ 815680 w 5154106"/>
              <a:gd name="connsiteY18" fmla="*/ 426720 h 5989298"/>
              <a:gd name="connsiteX19" fmla="*/ 828594 w 5154106"/>
              <a:gd name="connsiteY19" fmla="*/ 491554 h 5989298"/>
              <a:gd name="connsiteX20" fmla="*/ 1019444 w 5154106"/>
              <a:gd name="connsiteY20" fmla="*/ 759261 h 5989298"/>
              <a:gd name="connsiteX21" fmla="*/ 1033872 w 5154106"/>
              <a:gd name="connsiteY21" fmla="*/ 953852 h 5989298"/>
              <a:gd name="connsiteX22" fmla="*/ 930832 w 5154106"/>
              <a:gd name="connsiteY22" fmla="*/ 1208825 h 5989298"/>
              <a:gd name="connsiteX23" fmla="*/ 787271 w 5154106"/>
              <a:gd name="connsiteY23" fmla="*/ 1518567 h 5989298"/>
              <a:gd name="connsiteX24" fmla="*/ 733569 w 5154106"/>
              <a:gd name="connsiteY24" fmla="*/ 1923335 h 5989298"/>
              <a:gd name="connsiteX25" fmla="*/ 652616 w 5154106"/>
              <a:gd name="connsiteY25" fmla="*/ 2143307 h 5989298"/>
              <a:gd name="connsiteX26" fmla="*/ 220240 w 5154106"/>
              <a:gd name="connsiteY26" fmla="*/ 2546917 h 5989298"/>
              <a:gd name="connsiteX27" fmla="*/ 77125 w 5154106"/>
              <a:gd name="connsiteY27" fmla="*/ 2652183 h 5989298"/>
              <a:gd name="connsiteX28" fmla="*/ 357 w 5154106"/>
              <a:gd name="connsiteY28" fmla="*/ 2763327 h 5989298"/>
              <a:gd name="connsiteX29" fmla="*/ 95114 w 5154106"/>
              <a:gd name="connsiteY29" fmla="*/ 2852919 h 5989298"/>
              <a:gd name="connsiteX30" fmla="*/ 260584 w 5154106"/>
              <a:gd name="connsiteY30" fmla="*/ 2927905 h 5989298"/>
              <a:gd name="connsiteX31" fmla="*/ 296474 w 5154106"/>
              <a:gd name="connsiteY31" fmla="*/ 3147611 h 5989298"/>
              <a:gd name="connsiteX32" fmla="*/ 254082 w 5154106"/>
              <a:gd name="connsiteY32" fmla="*/ 3209951 h 5989298"/>
              <a:gd name="connsiteX33" fmla="*/ 450544 w 5154106"/>
              <a:gd name="connsiteY33" fmla="*/ 3307113 h 5989298"/>
              <a:gd name="connsiteX34" fmla="*/ 534792 w 5154106"/>
              <a:gd name="connsiteY34" fmla="*/ 3416209 h 5989298"/>
              <a:gd name="connsiteX35" fmla="*/ 424272 w 5154106"/>
              <a:gd name="connsiteY35" fmla="*/ 3541513 h 5989298"/>
              <a:gd name="connsiteX36" fmla="*/ 257467 w 5154106"/>
              <a:gd name="connsiteY36" fmla="*/ 3653103 h 5989298"/>
              <a:gd name="connsiteX37" fmla="*/ 370748 w 5154106"/>
              <a:gd name="connsiteY37" fmla="*/ 3714196 h 5989298"/>
              <a:gd name="connsiteX38" fmla="*/ 426498 w 5154106"/>
              <a:gd name="connsiteY38" fmla="*/ 3854818 h 5989298"/>
              <a:gd name="connsiteX39" fmla="*/ 343496 w 5154106"/>
              <a:gd name="connsiteY39" fmla="*/ 4135617 h 5989298"/>
              <a:gd name="connsiteX40" fmla="*/ 705872 w 5154106"/>
              <a:gd name="connsiteY40" fmla="*/ 4481606 h 5989298"/>
              <a:gd name="connsiteX41" fmla="*/ 1578014 w 5154106"/>
              <a:gd name="connsiteY41" fmla="*/ 4424164 h 5989298"/>
              <a:gd name="connsiteX42" fmla="*/ 1718814 w 5154106"/>
              <a:gd name="connsiteY42" fmla="*/ 4512688 h 5989298"/>
              <a:gd name="connsiteX43" fmla="*/ 1835747 w 5154106"/>
              <a:gd name="connsiteY43" fmla="*/ 5149717 h 5989298"/>
              <a:gd name="connsiteX44" fmla="*/ 1938253 w 5154106"/>
              <a:gd name="connsiteY44" fmla="*/ 5913832 h 5989298"/>
              <a:gd name="connsiteX45" fmla="*/ 2030606 w 5154106"/>
              <a:gd name="connsiteY45" fmla="*/ 5989086 h 5989298"/>
              <a:gd name="connsiteX46" fmla="*/ 5004599 w 5154106"/>
              <a:gd name="connsiteY46" fmla="*/ 5988908 h 5989298"/>
              <a:gd name="connsiteX47" fmla="*/ 4874040 w 5154106"/>
              <a:gd name="connsiteY47" fmla="*/ 5660018 h 5989298"/>
              <a:gd name="connsiteX48" fmla="*/ 4299974 w 5154106"/>
              <a:gd name="connsiteY48" fmla="*/ 4629442 h 5989298"/>
              <a:gd name="connsiteX49" fmla="*/ 4239771 w 5154106"/>
              <a:gd name="connsiteY49" fmla="*/ 3909054 h 5989298"/>
              <a:gd name="connsiteX50" fmla="*/ 4452797 w 5154106"/>
              <a:gd name="connsiteY50" fmla="*/ 3260803 h 5989298"/>
              <a:gd name="connsiteX51" fmla="*/ 5073262 w 5154106"/>
              <a:gd name="connsiteY51" fmla="*/ 2123536 h 5989298"/>
              <a:gd name="connsiteX52" fmla="*/ 5153771 w 5154106"/>
              <a:gd name="connsiteY52" fmla="*/ 1622052 h 5989298"/>
              <a:gd name="connsiteX53" fmla="*/ 5052512 w 5154106"/>
              <a:gd name="connsiteY53" fmla="*/ 1171064 h 5989298"/>
              <a:gd name="connsiteX54" fmla="*/ 4615238 w 5154106"/>
              <a:gd name="connsiteY54" fmla="*/ 689262 h 5989298"/>
              <a:gd name="connsiteX55" fmla="*/ 4400520 w 5154106"/>
              <a:gd name="connsiteY55" fmla="*/ 506070 h 5989298"/>
              <a:gd name="connsiteX56" fmla="*/ 4202901 w 5154106"/>
              <a:gd name="connsiteY56" fmla="*/ 300792 h 5989298"/>
              <a:gd name="connsiteX57" fmla="*/ 4058093 w 5154106"/>
              <a:gd name="connsiteY57" fmla="*/ 184839 h 5989298"/>
              <a:gd name="connsiteX58" fmla="*/ 3882561 w 5154106"/>
              <a:gd name="connsiteY58" fmla="*/ 140577 h 5989298"/>
              <a:gd name="connsiteX59" fmla="*/ 3717626 w 5154106"/>
              <a:gd name="connsiteY59" fmla="*/ 91952 h 5989298"/>
              <a:gd name="connsiteX60" fmla="*/ 3527220 w 5154106"/>
              <a:gd name="connsiteY60" fmla="*/ 34688 h 5989298"/>
              <a:gd name="connsiteX61" fmla="*/ 3272337 w 5154106"/>
              <a:gd name="connsiteY61" fmla="*/ 95603 h 5989298"/>
              <a:gd name="connsiteX62" fmla="*/ 3140443 w 5154106"/>
              <a:gd name="connsiteY62" fmla="*/ 67995 h 5989298"/>
              <a:gd name="connsiteX63" fmla="*/ 3052899 w 5154106"/>
              <a:gd name="connsiteY63" fmla="*/ 25248 h 5989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5154106" h="5989298">
                <a:moveTo>
                  <a:pt x="3052899" y="25248"/>
                </a:moveTo>
                <a:cubicBezTo>
                  <a:pt x="3037225" y="20884"/>
                  <a:pt x="3021016" y="18034"/>
                  <a:pt x="3006144" y="11978"/>
                </a:cubicBezTo>
                <a:cubicBezTo>
                  <a:pt x="2961882" y="-6012"/>
                  <a:pt x="2919580" y="-4052"/>
                  <a:pt x="2878079" y="19993"/>
                </a:cubicBezTo>
                <a:cubicBezTo>
                  <a:pt x="2786260" y="73250"/>
                  <a:pt x="2690523" y="91328"/>
                  <a:pt x="2588463" y="51341"/>
                </a:cubicBezTo>
                <a:cubicBezTo>
                  <a:pt x="2541084" y="32817"/>
                  <a:pt x="2500029" y="40387"/>
                  <a:pt x="2462090" y="76634"/>
                </a:cubicBezTo>
                <a:cubicBezTo>
                  <a:pt x="2416136" y="120628"/>
                  <a:pt x="2360119" y="110387"/>
                  <a:pt x="2306596" y="95069"/>
                </a:cubicBezTo>
                <a:cubicBezTo>
                  <a:pt x="2255031" y="80285"/>
                  <a:pt x="2203556" y="68441"/>
                  <a:pt x="2149943" y="63899"/>
                </a:cubicBezTo>
                <a:cubicBezTo>
                  <a:pt x="2117971" y="61138"/>
                  <a:pt x="2091610" y="66748"/>
                  <a:pt x="2069613" y="91061"/>
                </a:cubicBezTo>
                <a:cubicBezTo>
                  <a:pt x="2047438" y="115552"/>
                  <a:pt x="2018316" y="122410"/>
                  <a:pt x="1986166" y="127041"/>
                </a:cubicBezTo>
                <a:cubicBezTo>
                  <a:pt x="1907350" y="138440"/>
                  <a:pt x="1830404" y="162129"/>
                  <a:pt x="1748916" y="150997"/>
                </a:cubicBezTo>
                <a:cubicBezTo>
                  <a:pt x="1723713" y="147613"/>
                  <a:pt x="1706525" y="170234"/>
                  <a:pt x="1691207" y="188312"/>
                </a:cubicBezTo>
                <a:cubicBezTo>
                  <a:pt x="1661105" y="223668"/>
                  <a:pt x="1623701" y="241034"/>
                  <a:pt x="1577302" y="235780"/>
                </a:cubicBezTo>
                <a:cubicBezTo>
                  <a:pt x="1539363" y="231416"/>
                  <a:pt x="1504364" y="237828"/>
                  <a:pt x="1469453" y="253859"/>
                </a:cubicBezTo>
                <a:cubicBezTo>
                  <a:pt x="1427062" y="273362"/>
                  <a:pt x="1386451" y="264278"/>
                  <a:pt x="1346731" y="240678"/>
                </a:cubicBezTo>
                <a:cubicBezTo>
                  <a:pt x="1291248" y="207727"/>
                  <a:pt x="1254646" y="220373"/>
                  <a:pt x="1233450" y="281378"/>
                </a:cubicBezTo>
                <a:cubicBezTo>
                  <a:pt x="1218577" y="324214"/>
                  <a:pt x="1193730" y="346835"/>
                  <a:pt x="1147420" y="351644"/>
                </a:cubicBezTo>
                <a:cubicBezTo>
                  <a:pt x="1093986" y="357166"/>
                  <a:pt x="1054355" y="401071"/>
                  <a:pt x="999050" y="407572"/>
                </a:cubicBezTo>
                <a:cubicBezTo>
                  <a:pt x="958974" y="412292"/>
                  <a:pt x="919878" y="419061"/>
                  <a:pt x="879980" y="410778"/>
                </a:cubicBezTo>
                <a:cubicBezTo>
                  <a:pt x="855489" y="405702"/>
                  <a:pt x="831800" y="403298"/>
                  <a:pt x="815680" y="426720"/>
                </a:cubicBezTo>
                <a:cubicBezTo>
                  <a:pt x="798492" y="451656"/>
                  <a:pt x="815235" y="472941"/>
                  <a:pt x="828594" y="491554"/>
                </a:cubicBezTo>
                <a:cubicBezTo>
                  <a:pt x="892359" y="580700"/>
                  <a:pt x="957995" y="668333"/>
                  <a:pt x="1019444" y="759261"/>
                </a:cubicBezTo>
                <a:cubicBezTo>
                  <a:pt x="1063617" y="824630"/>
                  <a:pt x="1070474" y="884209"/>
                  <a:pt x="1033872" y="953852"/>
                </a:cubicBezTo>
                <a:cubicBezTo>
                  <a:pt x="991124" y="1035162"/>
                  <a:pt x="955145" y="1120390"/>
                  <a:pt x="930832" y="1208825"/>
                </a:cubicBezTo>
                <a:cubicBezTo>
                  <a:pt x="900107" y="1320503"/>
                  <a:pt x="833759" y="1414726"/>
                  <a:pt x="787271" y="1518567"/>
                </a:cubicBezTo>
                <a:cubicBezTo>
                  <a:pt x="728671" y="1649660"/>
                  <a:pt x="722882" y="1785295"/>
                  <a:pt x="733569" y="1923335"/>
                </a:cubicBezTo>
                <a:cubicBezTo>
                  <a:pt x="740337" y="2010878"/>
                  <a:pt x="719320" y="2086043"/>
                  <a:pt x="652616" y="2143307"/>
                </a:cubicBezTo>
                <a:cubicBezTo>
                  <a:pt x="502821" y="2271906"/>
                  <a:pt x="359527" y="2407185"/>
                  <a:pt x="220240" y="2546917"/>
                </a:cubicBezTo>
                <a:cubicBezTo>
                  <a:pt x="178205" y="2589041"/>
                  <a:pt x="126552" y="2619321"/>
                  <a:pt x="77125" y="2652183"/>
                </a:cubicBezTo>
                <a:cubicBezTo>
                  <a:pt x="36960" y="2678900"/>
                  <a:pt x="-4274" y="2709091"/>
                  <a:pt x="357" y="2763327"/>
                </a:cubicBezTo>
                <a:cubicBezTo>
                  <a:pt x="4899" y="2817118"/>
                  <a:pt x="52545" y="2834840"/>
                  <a:pt x="95114" y="2852919"/>
                </a:cubicBezTo>
                <a:cubicBezTo>
                  <a:pt x="150865" y="2876608"/>
                  <a:pt x="210088" y="2892015"/>
                  <a:pt x="260584" y="2927905"/>
                </a:cubicBezTo>
                <a:cubicBezTo>
                  <a:pt x="348751" y="2990602"/>
                  <a:pt x="360684" y="3059889"/>
                  <a:pt x="296474" y="3147611"/>
                </a:cubicBezTo>
                <a:cubicBezTo>
                  <a:pt x="281601" y="3167916"/>
                  <a:pt x="265838" y="3187954"/>
                  <a:pt x="254082" y="3209951"/>
                </a:cubicBezTo>
                <a:cubicBezTo>
                  <a:pt x="204121" y="3303373"/>
                  <a:pt x="405837" y="3288233"/>
                  <a:pt x="450544" y="3307113"/>
                </a:cubicBezTo>
                <a:cubicBezTo>
                  <a:pt x="495340" y="3325993"/>
                  <a:pt x="534169" y="3367584"/>
                  <a:pt x="534792" y="3416209"/>
                </a:cubicBezTo>
                <a:cubicBezTo>
                  <a:pt x="535505" y="3475789"/>
                  <a:pt x="480556" y="3522010"/>
                  <a:pt x="424272" y="3541513"/>
                </a:cubicBezTo>
                <a:cubicBezTo>
                  <a:pt x="387847" y="3554159"/>
                  <a:pt x="155941" y="3578027"/>
                  <a:pt x="257467" y="3653103"/>
                </a:cubicBezTo>
                <a:cubicBezTo>
                  <a:pt x="292199" y="3678751"/>
                  <a:pt x="332186" y="3695316"/>
                  <a:pt x="370748" y="3714196"/>
                </a:cubicBezTo>
                <a:cubicBezTo>
                  <a:pt x="438432" y="3747325"/>
                  <a:pt x="454284" y="3784195"/>
                  <a:pt x="426498" y="3854818"/>
                </a:cubicBezTo>
                <a:cubicBezTo>
                  <a:pt x="388203" y="3952247"/>
                  <a:pt x="328089" y="4023048"/>
                  <a:pt x="343496" y="4135617"/>
                </a:cubicBezTo>
                <a:cubicBezTo>
                  <a:pt x="370036" y="4329941"/>
                  <a:pt x="520187" y="4458451"/>
                  <a:pt x="705872" y="4481606"/>
                </a:cubicBezTo>
                <a:cubicBezTo>
                  <a:pt x="999228" y="4518209"/>
                  <a:pt x="1287508" y="4454355"/>
                  <a:pt x="1578014" y="4424164"/>
                </a:cubicBezTo>
                <a:cubicBezTo>
                  <a:pt x="1664578" y="4415169"/>
                  <a:pt x="1687199" y="4431556"/>
                  <a:pt x="1718814" y="4512688"/>
                </a:cubicBezTo>
                <a:cubicBezTo>
                  <a:pt x="1797720" y="4715294"/>
                  <a:pt x="1809475" y="4934287"/>
                  <a:pt x="1835747" y="5149717"/>
                </a:cubicBezTo>
                <a:cubicBezTo>
                  <a:pt x="1866918" y="5405224"/>
                  <a:pt x="1890518" y="5662244"/>
                  <a:pt x="1938253" y="5913832"/>
                </a:cubicBezTo>
                <a:cubicBezTo>
                  <a:pt x="1950543" y="5978399"/>
                  <a:pt x="1963100" y="5989086"/>
                  <a:pt x="2030606" y="5989086"/>
                </a:cubicBezTo>
                <a:cubicBezTo>
                  <a:pt x="2463960" y="5989354"/>
                  <a:pt x="4446563" y="5989442"/>
                  <a:pt x="5004599" y="5988908"/>
                </a:cubicBezTo>
                <a:cubicBezTo>
                  <a:pt x="5177281" y="5988730"/>
                  <a:pt x="4905567" y="5697600"/>
                  <a:pt x="4874040" y="5660018"/>
                </a:cubicBezTo>
                <a:cubicBezTo>
                  <a:pt x="4610073" y="5344754"/>
                  <a:pt x="4379057" y="5041512"/>
                  <a:pt x="4299974" y="4629442"/>
                </a:cubicBezTo>
                <a:cubicBezTo>
                  <a:pt x="4254377" y="4391836"/>
                  <a:pt x="4234873" y="4151559"/>
                  <a:pt x="4239771" y="3909054"/>
                </a:cubicBezTo>
                <a:cubicBezTo>
                  <a:pt x="4244313" y="3685876"/>
                  <a:pt x="4354656" y="3458957"/>
                  <a:pt x="4452797" y="3260803"/>
                </a:cubicBezTo>
                <a:cubicBezTo>
                  <a:pt x="4645963" y="2870909"/>
                  <a:pt x="4987054" y="2561700"/>
                  <a:pt x="5073262" y="2123536"/>
                </a:cubicBezTo>
                <a:cubicBezTo>
                  <a:pt x="5105768" y="1958423"/>
                  <a:pt x="5149585" y="1789214"/>
                  <a:pt x="5153771" y="1622052"/>
                </a:cubicBezTo>
                <a:cubicBezTo>
                  <a:pt x="5158580" y="1431825"/>
                  <a:pt x="5111201" y="1309460"/>
                  <a:pt x="5052512" y="1171064"/>
                </a:cubicBezTo>
                <a:cubicBezTo>
                  <a:pt x="4962207" y="958216"/>
                  <a:pt x="4793532" y="827301"/>
                  <a:pt x="4615238" y="689262"/>
                </a:cubicBezTo>
                <a:cubicBezTo>
                  <a:pt x="4543903" y="634046"/>
                  <a:pt x="4440062" y="592189"/>
                  <a:pt x="4400520" y="506070"/>
                </a:cubicBezTo>
                <a:cubicBezTo>
                  <a:pt x="4358485" y="414608"/>
                  <a:pt x="4286259" y="350308"/>
                  <a:pt x="4202901" y="300792"/>
                </a:cubicBezTo>
                <a:cubicBezTo>
                  <a:pt x="4148309" y="268375"/>
                  <a:pt x="4100485" y="230526"/>
                  <a:pt x="4058093" y="184839"/>
                </a:cubicBezTo>
                <a:cubicBezTo>
                  <a:pt x="4008756" y="131582"/>
                  <a:pt x="3955944" y="115997"/>
                  <a:pt x="3882561" y="140577"/>
                </a:cubicBezTo>
                <a:cubicBezTo>
                  <a:pt x="3797511" y="168987"/>
                  <a:pt x="3756188" y="155183"/>
                  <a:pt x="3717626" y="91952"/>
                </a:cubicBezTo>
                <a:cubicBezTo>
                  <a:pt x="3673987" y="20349"/>
                  <a:pt x="3606215" y="2716"/>
                  <a:pt x="3527220" y="34688"/>
                </a:cubicBezTo>
                <a:cubicBezTo>
                  <a:pt x="3444931" y="67995"/>
                  <a:pt x="3358100" y="78860"/>
                  <a:pt x="3272337" y="95603"/>
                </a:cubicBezTo>
                <a:cubicBezTo>
                  <a:pt x="3224959" y="104776"/>
                  <a:pt x="3181320" y="93110"/>
                  <a:pt x="3140443" y="67995"/>
                </a:cubicBezTo>
                <a:cubicBezTo>
                  <a:pt x="3112479" y="50896"/>
                  <a:pt x="3086563" y="30057"/>
                  <a:pt x="3052899" y="25248"/>
                </a:cubicBezTo>
                <a:close/>
              </a:path>
            </a:pathLst>
          </a:custGeom>
          <a:solidFill>
            <a:schemeClr val="accent1">
              <a:alpha val="94000"/>
            </a:schemeClr>
          </a:solidFill>
          <a:ln w="89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sp>
        <p:nvSpPr>
          <p:cNvPr id="50" name="Graphic 3">
            <a:extLst>
              <a:ext uri="{FF2B5EF4-FFF2-40B4-BE49-F238E27FC236}">
                <a16:creationId xmlns:a16="http://schemas.microsoft.com/office/drawing/2014/main" id="{124A9176-7A27-4A14-A7EC-475A0228EB4A}"/>
              </a:ext>
            </a:extLst>
          </p:cNvPr>
          <p:cNvSpPr/>
          <p:nvPr/>
        </p:nvSpPr>
        <p:spPr>
          <a:xfrm>
            <a:off x="4102189" y="1298948"/>
            <a:ext cx="1702751" cy="1978641"/>
          </a:xfrm>
          <a:custGeom>
            <a:avLst/>
            <a:gdLst>
              <a:gd name="connsiteX0" fmla="*/ 2101208 w 5154106"/>
              <a:gd name="connsiteY0" fmla="*/ 25248 h 5989209"/>
              <a:gd name="connsiteX1" fmla="*/ 2147963 w 5154106"/>
              <a:gd name="connsiteY1" fmla="*/ 11978 h 5989209"/>
              <a:gd name="connsiteX2" fmla="*/ 2276028 w 5154106"/>
              <a:gd name="connsiteY2" fmla="*/ 19993 h 5989209"/>
              <a:gd name="connsiteX3" fmla="*/ 2565644 w 5154106"/>
              <a:gd name="connsiteY3" fmla="*/ 51341 h 5989209"/>
              <a:gd name="connsiteX4" fmla="*/ 2692017 w 5154106"/>
              <a:gd name="connsiteY4" fmla="*/ 76634 h 5989209"/>
              <a:gd name="connsiteX5" fmla="*/ 2847511 w 5154106"/>
              <a:gd name="connsiteY5" fmla="*/ 95069 h 5989209"/>
              <a:gd name="connsiteX6" fmla="*/ 3004164 w 5154106"/>
              <a:gd name="connsiteY6" fmla="*/ 63899 h 5989209"/>
              <a:gd name="connsiteX7" fmla="*/ 3084494 w 5154106"/>
              <a:gd name="connsiteY7" fmla="*/ 91061 h 5989209"/>
              <a:gd name="connsiteX8" fmla="*/ 3167941 w 5154106"/>
              <a:gd name="connsiteY8" fmla="*/ 127041 h 5989209"/>
              <a:gd name="connsiteX9" fmla="*/ 3405191 w 5154106"/>
              <a:gd name="connsiteY9" fmla="*/ 150997 h 5989209"/>
              <a:gd name="connsiteX10" fmla="*/ 3462900 w 5154106"/>
              <a:gd name="connsiteY10" fmla="*/ 188312 h 5989209"/>
              <a:gd name="connsiteX11" fmla="*/ 3576805 w 5154106"/>
              <a:gd name="connsiteY11" fmla="*/ 235780 h 5989209"/>
              <a:gd name="connsiteX12" fmla="*/ 3684654 w 5154106"/>
              <a:gd name="connsiteY12" fmla="*/ 253859 h 5989209"/>
              <a:gd name="connsiteX13" fmla="*/ 3807375 w 5154106"/>
              <a:gd name="connsiteY13" fmla="*/ 240678 h 5989209"/>
              <a:gd name="connsiteX14" fmla="*/ 3920657 w 5154106"/>
              <a:gd name="connsiteY14" fmla="*/ 281378 h 5989209"/>
              <a:gd name="connsiteX15" fmla="*/ 4006686 w 5154106"/>
              <a:gd name="connsiteY15" fmla="*/ 351644 h 5989209"/>
              <a:gd name="connsiteX16" fmla="*/ 4155057 w 5154106"/>
              <a:gd name="connsiteY16" fmla="*/ 407572 h 5989209"/>
              <a:gd name="connsiteX17" fmla="*/ 4274127 w 5154106"/>
              <a:gd name="connsiteY17" fmla="*/ 410778 h 5989209"/>
              <a:gd name="connsiteX18" fmla="*/ 4338426 w 5154106"/>
              <a:gd name="connsiteY18" fmla="*/ 426720 h 5989209"/>
              <a:gd name="connsiteX19" fmla="*/ 4325513 w 5154106"/>
              <a:gd name="connsiteY19" fmla="*/ 491554 h 5989209"/>
              <a:gd name="connsiteX20" fmla="*/ 4134662 w 5154106"/>
              <a:gd name="connsiteY20" fmla="*/ 759261 h 5989209"/>
              <a:gd name="connsiteX21" fmla="*/ 4120235 w 5154106"/>
              <a:gd name="connsiteY21" fmla="*/ 953852 h 5989209"/>
              <a:gd name="connsiteX22" fmla="*/ 4223275 w 5154106"/>
              <a:gd name="connsiteY22" fmla="*/ 1208824 h 5989209"/>
              <a:gd name="connsiteX23" fmla="*/ 4366836 w 5154106"/>
              <a:gd name="connsiteY23" fmla="*/ 1518567 h 5989209"/>
              <a:gd name="connsiteX24" fmla="*/ 4420538 w 5154106"/>
              <a:gd name="connsiteY24" fmla="*/ 1923335 h 5989209"/>
              <a:gd name="connsiteX25" fmla="*/ 4501491 w 5154106"/>
              <a:gd name="connsiteY25" fmla="*/ 2143307 h 5989209"/>
              <a:gd name="connsiteX26" fmla="*/ 4933867 w 5154106"/>
              <a:gd name="connsiteY26" fmla="*/ 2546917 h 5989209"/>
              <a:gd name="connsiteX27" fmla="*/ 5076982 w 5154106"/>
              <a:gd name="connsiteY27" fmla="*/ 2652183 h 5989209"/>
              <a:gd name="connsiteX28" fmla="*/ 5153750 w 5154106"/>
              <a:gd name="connsiteY28" fmla="*/ 2763327 h 5989209"/>
              <a:gd name="connsiteX29" fmla="*/ 5058993 w 5154106"/>
              <a:gd name="connsiteY29" fmla="*/ 2852919 h 5989209"/>
              <a:gd name="connsiteX30" fmla="*/ 4893523 w 5154106"/>
              <a:gd name="connsiteY30" fmla="*/ 2927905 h 5989209"/>
              <a:gd name="connsiteX31" fmla="*/ 4857633 w 5154106"/>
              <a:gd name="connsiteY31" fmla="*/ 3147611 h 5989209"/>
              <a:gd name="connsiteX32" fmla="*/ 4900024 w 5154106"/>
              <a:gd name="connsiteY32" fmla="*/ 3209951 h 5989209"/>
              <a:gd name="connsiteX33" fmla="*/ 4703563 w 5154106"/>
              <a:gd name="connsiteY33" fmla="*/ 3307113 h 5989209"/>
              <a:gd name="connsiteX34" fmla="*/ 4619315 w 5154106"/>
              <a:gd name="connsiteY34" fmla="*/ 3416209 h 5989209"/>
              <a:gd name="connsiteX35" fmla="*/ 4729835 w 5154106"/>
              <a:gd name="connsiteY35" fmla="*/ 3541513 h 5989209"/>
              <a:gd name="connsiteX36" fmla="*/ 4896641 w 5154106"/>
              <a:gd name="connsiteY36" fmla="*/ 3653102 h 5989209"/>
              <a:gd name="connsiteX37" fmla="*/ 4783359 w 5154106"/>
              <a:gd name="connsiteY37" fmla="*/ 3714196 h 5989209"/>
              <a:gd name="connsiteX38" fmla="*/ 4727609 w 5154106"/>
              <a:gd name="connsiteY38" fmla="*/ 3854818 h 5989209"/>
              <a:gd name="connsiteX39" fmla="*/ 4810611 w 5154106"/>
              <a:gd name="connsiteY39" fmla="*/ 4135617 h 5989209"/>
              <a:gd name="connsiteX40" fmla="*/ 4448235 w 5154106"/>
              <a:gd name="connsiteY40" fmla="*/ 4481606 h 5989209"/>
              <a:gd name="connsiteX41" fmla="*/ 3576093 w 5154106"/>
              <a:gd name="connsiteY41" fmla="*/ 4424075 h 5989209"/>
              <a:gd name="connsiteX42" fmla="*/ 3435292 w 5154106"/>
              <a:gd name="connsiteY42" fmla="*/ 4512599 h 5989209"/>
              <a:gd name="connsiteX43" fmla="*/ 3318360 w 5154106"/>
              <a:gd name="connsiteY43" fmla="*/ 5149628 h 5989209"/>
              <a:gd name="connsiteX44" fmla="*/ 3215854 w 5154106"/>
              <a:gd name="connsiteY44" fmla="*/ 5913743 h 5989209"/>
              <a:gd name="connsiteX45" fmla="*/ 3123501 w 5154106"/>
              <a:gd name="connsiteY45" fmla="*/ 5988997 h 5989209"/>
              <a:gd name="connsiteX46" fmla="*/ 149508 w 5154106"/>
              <a:gd name="connsiteY46" fmla="*/ 5988819 h 5989209"/>
              <a:gd name="connsiteX47" fmla="*/ 280067 w 5154106"/>
              <a:gd name="connsiteY47" fmla="*/ 5659929 h 5989209"/>
              <a:gd name="connsiteX48" fmla="*/ 854133 w 5154106"/>
              <a:gd name="connsiteY48" fmla="*/ 4629353 h 5989209"/>
              <a:gd name="connsiteX49" fmla="*/ 914336 w 5154106"/>
              <a:gd name="connsiteY49" fmla="*/ 3908965 h 5989209"/>
              <a:gd name="connsiteX50" fmla="*/ 701310 w 5154106"/>
              <a:gd name="connsiteY50" fmla="*/ 3260714 h 5989209"/>
              <a:gd name="connsiteX51" fmla="*/ 80845 w 5154106"/>
              <a:gd name="connsiteY51" fmla="*/ 2123447 h 5989209"/>
              <a:gd name="connsiteX52" fmla="*/ 336 w 5154106"/>
              <a:gd name="connsiteY52" fmla="*/ 1621963 h 5989209"/>
              <a:gd name="connsiteX53" fmla="*/ 101595 w 5154106"/>
              <a:gd name="connsiteY53" fmla="*/ 1170975 h 5989209"/>
              <a:gd name="connsiteX54" fmla="*/ 538868 w 5154106"/>
              <a:gd name="connsiteY54" fmla="*/ 689173 h 5989209"/>
              <a:gd name="connsiteX55" fmla="*/ 753587 w 5154106"/>
              <a:gd name="connsiteY55" fmla="*/ 505981 h 5989209"/>
              <a:gd name="connsiteX56" fmla="*/ 951206 w 5154106"/>
              <a:gd name="connsiteY56" fmla="*/ 300703 h 5989209"/>
              <a:gd name="connsiteX57" fmla="*/ 1096013 w 5154106"/>
              <a:gd name="connsiteY57" fmla="*/ 184750 h 5989209"/>
              <a:gd name="connsiteX58" fmla="*/ 1271546 w 5154106"/>
              <a:gd name="connsiteY58" fmla="*/ 140488 h 5989209"/>
              <a:gd name="connsiteX59" fmla="*/ 1436481 w 5154106"/>
              <a:gd name="connsiteY59" fmla="*/ 91863 h 5989209"/>
              <a:gd name="connsiteX60" fmla="*/ 1626886 w 5154106"/>
              <a:gd name="connsiteY60" fmla="*/ 34599 h 5989209"/>
              <a:gd name="connsiteX61" fmla="*/ 1881770 w 5154106"/>
              <a:gd name="connsiteY61" fmla="*/ 95514 h 5989209"/>
              <a:gd name="connsiteX62" fmla="*/ 2013664 w 5154106"/>
              <a:gd name="connsiteY62" fmla="*/ 67906 h 5989209"/>
              <a:gd name="connsiteX63" fmla="*/ 2101208 w 5154106"/>
              <a:gd name="connsiteY63" fmla="*/ 25248 h 5989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5154106" h="5989209">
                <a:moveTo>
                  <a:pt x="2101208" y="25248"/>
                </a:moveTo>
                <a:cubicBezTo>
                  <a:pt x="2116882" y="20884"/>
                  <a:pt x="2133091" y="18034"/>
                  <a:pt x="2147963" y="11978"/>
                </a:cubicBezTo>
                <a:cubicBezTo>
                  <a:pt x="2192225" y="-6012"/>
                  <a:pt x="2234527" y="-4052"/>
                  <a:pt x="2276028" y="19993"/>
                </a:cubicBezTo>
                <a:cubicBezTo>
                  <a:pt x="2367847" y="73250"/>
                  <a:pt x="2463584" y="91328"/>
                  <a:pt x="2565644" y="51341"/>
                </a:cubicBezTo>
                <a:cubicBezTo>
                  <a:pt x="2613022" y="32817"/>
                  <a:pt x="2654078" y="40387"/>
                  <a:pt x="2692017" y="76634"/>
                </a:cubicBezTo>
                <a:cubicBezTo>
                  <a:pt x="2737971" y="120628"/>
                  <a:pt x="2793988" y="110387"/>
                  <a:pt x="2847511" y="95069"/>
                </a:cubicBezTo>
                <a:cubicBezTo>
                  <a:pt x="2899076" y="80285"/>
                  <a:pt x="2950551" y="68441"/>
                  <a:pt x="3004164" y="63899"/>
                </a:cubicBezTo>
                <a:cubicBezTo>
                  <a:pt x="3036136" y="61138"/>
                  <a:pt x="3062497" y="66748"/>
                  <a:pt x="3084494" y="91061"/>
                </a:cubicBezTo>
                <a:cubicBezTo>
                  <a:pt x="3106669" y="115552"/>
                  <a:pt x="3135791" y="122410"/>
                  <a:pt x="3167941" y="127041"/>
                </a:cubicBezTo>
                <a:cubicBezTo>
                  <a:pt x="3246757" y="138440"/>
                  <a:pt x="3323703" y="162129"/>
                  <a:pt x="3405191" y="150997"/>
                </a:cubicBezTo>
                <a:cubicBezTo>
                  <a:pt x="3430394" y="147613"/>
                  <a:pt x="3447582" y="170234"/>
                  <a:pt x="3462900" y="188312"/>
                </a:cubicBezTo>
                <a:cubicBezTo>
                  <a:pt x="3493002" y="223668"/>
                  <a:pt x="3530406" y="241034"/>
                  <a:pt x="3576805" y="235780"/>
                </a:cubicBezTo>
                <a:cubicBezTo>
                  <a:pt x="3614744" y="231416"/>
                  <a:pt x="3649743" y="237828"/>
                  <a:pt x="3684654" y="253859"/>
                </a:cubicBezTo>
                <a:cubicBezTo>
                  <a:pt x="3727045" y="273362"/>
                  <a:pt x="3767656" y="264278"/>
                  <a:pt x="3807375" y="240678"/>
                </a:cubicBezTo>
                <a:cubicBezTo>
                  <a:pt x="3862858" y="207727"/>
                  <a:pt x="3899461" y="220373"/>
                  <a:pt x="3920657" y="281378"/>
                </a:cubicBezTo>
                <a:cubicBezTo>
                  <a:pt x="3935529" y="324214"/>
                  <a:pt x="3960377" y="346835"/>
                  <a:pt x="4006686" y="351644"/>
                </a:cubicBezTo>
                <a:cubicBezTo>
                  <a:pt x="4060121" y="357166"/>
                  <a:pt x="4099752" y="401071"/>
                  <a:pt x="4155057" y="407572"/>
                </a:cubicBezTo>
                <a:cubicBezTo>
                  <a:pt x="4195133" y="412292"/>
                  <a:pt x="4234229" y="419061"/>
                  <a:pt x="4274127" y="410778"/>
                </a:cubicBezTo>
                <a:cubicBezTo>
                  <a:pt x="4298618" y="405702"/>
                  <a:pt x="4322307" y="403298"/>
                  <a:pt x="4338426" y="426720"/>
                </a:cubicBezTo>
                <a:cubicBezTo>
                  <a:pt x="4355615" y="451656"/>
                  <a:pt x="4338872" y="472941"/>
                  <a:pt x="4325513" y="491554"/>
                </a:cubicBezTo>
                <a:cubicBezTo>
                  <a:pt x="4261748" y="580700"/>
                  <a:pt x="4196112" y="668333"/>
                  <a:pt x="4134662" y="759261"/>
                </a:cubicBezTo>
                <a:cubicBezTo>
                  <a:pt x="4090490" y="824630"/>
                  <a:pt x="4083632" y="884209"/>
                  <a:pt x="4120235" y="953852"/>
                </a:cubicBezTo>
                <a:cubicBezTo>
                  <a:pt x="4162983" y="1035162"/>
                  <a:pt x="4198962" y="1120390"/>
                  <a:pt x="4223275" y="1208824"/>
                </a:cubicBezTo>
                <a:cubicBezTo>
                  <a:pt x="4254000" y="1320503"/>
                  <a:pt x="4320348" y="1414726"/>
                  <a:pt x="4366836" y="1518567"/>
                </a:cubicBezTo>
                <a:cubicBezTo>
                  <a:pt x="4425436" y="1649660"/>
                  <a:pt x="4431225" y="1785295"/>
                  <a:pt x="4420538" y="1923335"/>
                </a:cubicBezTo>
                <a:cubicBezTo>
                  <a:pt x="4413769" y="2010878"/>
                  <a:pt x="4434787" y="2086043"/>
                  <a:pt x="4501491" y="2143307"/>
                </a:cubicBezTo>
                <a:cubicBezTo>
                  <a:pt x="4651286" y="2271906"/>
                  <a:pt x="4794580" y="2407185"/>
                  <a:pt x="4933867" y="2546917"/>
                </a:cubicBezTo>
                <a:cubicBezTo>
                  <a:pt x="4975902" y="2589041"/>
                  <a:pt x="5027555" y="2619321"/>
                  <a:pt x="5076982" y="2652183"/>
                </a:cubicBezTo>
                <a:cubicBezTo>
                  <a:pt x="5117147" y="2678900"/>
                  <a:pt x="5158381" y="2709091"/>
                  <a:pt x="5153750" y="2763327"/>
                </a:cubicBezTo>
                <a:cubicBezTo>
                  <a:pt x="5149208" y="2817118"/>
                  <a:pt x="5101562" y="2834840"/>
                  <a:pt x="5058993" y="2852919"/>
                </a:cubicBezTo>
                <a:cubicBezTo>
                  <a:pt x="5003242" y="2876608"/>
                  <a:pt x="4944019" y="2892015"/>
                  <a:pt x="4893523" y="2927905"/>
                </a:cubicBezTo>
                <a:cubicBezTo>
                  <a:pt x="4805356" y="2990602"/>
                  <a:pt x="4793422" y="3059889"/>
                  <a:pt x="4857633" y="3147611"/>
                </a:cubicBezTo>
                <a:cubicBezTo>
                  <a:pt x="4872506" y="3167916"/>
                  <a:pt x="4888269" y="3187954"/>
                  <a:pt x="4900024" y="3209951"/>
                </a:cubicBezTo>
                <a:cubicBezTo>
                  <a:pt x="4949986" y="3303373"/>
                  <a:pt x="4748270" y="3288233"/>
                  <a:pt x="4703563" y="3307113"/>
                </a:cubicBezTo>
                <a:cubicBezTo>
                  <a:pt x="4658767" y="3325994"/>
                  <a:pt x="4619938" y="3367583"/>
                  <a:pt x="4619315" y="3416209"/>
                </a:cubicBezTo>
                <a:cubicBezTo>
                  <a:pt x="4618602" y="3475789"/>
                  <a:pt x="4673551" y="3522009"/>
                  <a:pt x="4729835" y="3541513"/>
                </a:cubicBezTo>
                <a:cubicBezTo>
                  <a:pt x="4766260" y="3554159"/>
                  <a:pt x="4998166" y="3578027"/>
                  <a:pt x="4896641" y="3653102"/>
                </a:cubicBezTo>
                <a:cubicBezTo>
                  <a:pt x="4861908" y="3678751"/>
                  <a:pt x="4821921" y="3695316"/>
                  <a:pt x="4783359" y="3714196"/>
                </a:cubicBezTo>
                <a:cubicBezTo>
                  <a:pt x="4715675" y="3747326"/>
                  <a:pt x="4699823" y="3784195"/>
                  <a:pt x="4727609" y="3854818"/>
                </a:cubicBezTo>
                <a:cubicBezTo>
                  <a:pt x="4765903" y="3952247"/>
                  <a:pt x="4826017" y="4023048"/>
                  <a:pt x="4810611" y="4135617"/>
                </a:cubicBezTo>
                <a:cubicBezTo>
                  <a:pt x="4784072" y="4329941"/>
                  <a:pt x="4633920" y="4458451"/>
                  <a:pt x="4448235" y="4481606"/>
                </a:cubicBezTo>
                <a:cubicBezTo>
                  <a:pt x="4154878" y="4518209"/>
                  <a:pt x="3866599" y="4454355"/>
                  <a:pt x="3576093" y="4424075"/>
                </a:cubicBezTo>
                <a:cubicBezTo>
                  <a:pt x="3489529" y="4415080"/>
                  <a:pt x="3466908" y="4431467"/>
                  <a:pt x="3435292" y="4512599"/>
                </a:cubicBezTo>
                <a:cubicBezTo>
                  <a:pt x="3356387" y="4715205"/>
                  <a:pt x="3344632" y="4934198"/>
                  <a:pt x="3318360" y="5149628"/>
                </a:cubicBezTo>
                <a:cubicBezTo>
                  <a:pt x="3287189" y="5405135"/>
                  <a:pt x="3263589" y="5662155"/>
                  <a:pt x="3215854" y="5913743"/>
                </a:cubicBezTo>
                <a:cubicBezTo>
                  <a:pt x="3203564" y="5978310"/>
                  <a:pt x="3191007" y="5988997"/>
                  <a:pt x="3123501" y="5988997"/>
                </a:cubicBezTo>
                <a:cubicBezTo>
                  <a:pt x="2690147" y="5989265"/>
                  <a:pt x="707544" y="5989353"/>
                  <a:pt x="149508" y="5988819"/>
                </a:cubicBezTo>
                <a:cubicBezTo>
                  <a:pt x="-23175" y="5988641"/>
                  <a:pt x="248540" y="5697511"/>
                  <a:pt x="280067" y="5659929"/>
                </a:cubicBezTo>
                <a:cubicBezTo>
                  <a:pt x="544034" y="5344665"/>
                  <a:pt x="775050" y="5041423"/>
                  <a:pt x="854133" y="4629353"/>
                </a:cubicBezTo>
                <a:cubicBezTo>
                  <a:pt x="899730" y="4391747"/>
                  <a:pt x="919234" y="4151469"/>
                  <a:pt x="914336" y="3908965"/>
                </a:cubicBezTo>
                <a:cubicBezTo>
                  <a:pt x="909794" y="3685787"/>
                  <a:pt x="799451" y="3458867"/>
                  <a:pt x="701310" y="3260714"/>
                </a:cubicBezTo>
                <a:cubicBezTo>
                  <a:pt x="508144" y="2870819"/>
                  <a:pt x="167052" y="2561611"/>
                  <a:pt x="80845" y="2123447"/>
                </a:cubicBezTo>
                <a:cubicBezTo>
                  <a:pt x="48339" y="1958334"/>
                  <a:pt x="4522" y="1789125"/>
                  <a:pt x="336" y="1621963"/>
                </a:cubicBezTo>
                <a:cubicBezTo>
                  <a:pt x="-4473" y="1431736"/>
                  <a:pt x="42906" y="1309371"/>
                  <a:pt x="101595" y="1170975"/>
                </a:cubicBezTo>
                <a:cubicBezTo>
                  <a:pt x="191900" y="958127"/>
                  <a:pt x="360575" y="827212"/>
                  <a:pt x="538868" y="689173"/>
                </a:cubicBezTo>
                <a:cubicBezTo>
                  <a:pt x="610204" y="633957"/>
                  <a:pt x="714045" y="592100"/>
                  <a:pt x="753587" y="505981"/>
                </a:cubicBezTo>
                <a:cubicBezTo>
                  <a:pt x="795622" y="414519"/>
                  <a:pt x="867848" y="350219"/>
                  <a:pt x="951206" y="300703"/>
                </a:cubicBezTo>
                <a:cubicBezTo>
                  <a:pt x="1005798" y="268286"/>
                  <a:pt x="1053622" y="230437"/>
                  <a:pt x="1096013" y="184750"/>
                </a:cubicBezTo>
                <a:cubicBezTo>
                  <a:pt x="1145351" y="131493"/>
                  <a:pt x="1198163" y="115908"/>
                  <a:pt x="1271546" y="140488"/>
                </a:cubicBezTo>
                <a:cubicBezTo>
                  <a:pt x="1356596" y="168898"/>
                  <a:pt x="1397919" y="155094"/>
                  <a:pt x="1436481" y="91863"/>
                </a:cubicBezTo>
                <a:cubicBezTo>
                  <a:pt x="1480119" y="20260"/>
                  <a:pt x="1547892" y="2627"/>
                  <a:pt x="1626886" y="34599"/>
                </a:cubicBezTo>
                <a:cubicBezTo>
                  <a:pt x="1709176" y="67906"/>
                  <a:pt x="1796007" y="78771"/>
                  <a:pt x="1881770" y="95514"/>
                </a:cubicBezTo>
                <a:cubicBezTo>
                  <a:pt x="1929148" y="104687"/>
                  <a:pt x="1972787" y="93020"/>
                  <a:pt x="2013664" y="67906"/>
                </a:cubicBezTo>
                <a:cubicBezTo>
                  <a:pt x="2041539" y="50985"/>
                  <a:pt x="2067544" y="30057"/>
                  <a:pt x="2101208" y="25248"/>
                </a:cubicBezTo>
                <a:close/>
              </a:path>
            </a:pathLst>
          </a:custGeom>
          <a:solidFill>
            <a:schemeClr val="accent4"/>
          </a:solidFill>
          <a:ln w="89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350"/>
          </a:p>
        </p:txBody>
      </p:sp>
      <p:grpSp>
        <p:nvGrpSpPr>
          <p:cNvPr id="51" name="Group 199">
            <a:extLst>
              <a:ext uri="{FF2B5EF4-FFF2-40B4-BE49-F238E27FC236}">
                <a16:creationId xmlns:a16="http://schemas.microsoft.com/office/drawing/2014/main" id="{CDC99605-CC1A-4FDB-936D-F5F203A303D0}"/>
              </a:ext>
            </a:extLst>
          </p:cNvPr>
          <p:cNvGrpSpPr/>
          <p:nvPr/>
        </p:nvGrpSpPr>
        <p:grpSpPr>
          <a:xfrm>
            <a:off x="5729782" y="1533215"/>
            <a:ext cx="2326160" cy="1971144"/>
            <a:chOff x="7016681" y="1871145"/>
            <a:chExt cx="5176676" cy="4386618"/>
          </a:xfrm>
        </p:grpSpPr>
        <p:sp>
          <p:nvSpPr>
            <p:cNvPr id="52" name="Graphic 3">
              <a:extLst>
                <a:ext uri="{FF2B5EF4-FFF2-40B4-BE49-F238E27FC236}">
                  <a16:creationId xmlns:a16="http://schemas.microsoft.com/office/drawing/2014/main" id="{EF23ED78-5CC2-42A1-A48E-95D084F7960C}"/>
                </a:ext>
              </a:extLst>
            </p:cNvPr>
            <p:cNvSpPr/>
            <p:nvPr/>
          </p:nvSpPr>
          <p:spPr>
            <a:xfrm>
              <a:off x="10181257" y="2192262"/>
              <a:ext cx="2012100" cy="1869042"/>
            </a:xfrm>
            <a:custGeom>
              <a:avLst/>
              <a:gdLst>
                <a:gd name="connsiteX0" fmla="*/ 710945 w 2012100"/>
                <a:gd name="connsiteY0" fmla="*/ 1023800 h 1869042"/>
                <a:gd name="connsiteX1" fmla="*/ 762687 w 2012100"/>
                <a:gd name="connsiteY1" fmla="*/ 554377 h 1869042"/>
                <a:gd name="connsiteX2" fmla="*/ 1205660 w 2012100"/>
                <a:gd name="connsiteY2" fmla="*/ 38643 h 1869042"/>
                <a:gd name="connsiteX3" fmla="*/ 1936201 w 2012100"/>
                <a:gd name="connsiteY3" fmla="*/ 374302 h 1869042"/>
                <a:gd name="connsiteX4" fmla="*/ 1721305 w 2012100"/>
                <a:gd name="connsiteY4" fmla="*/ 1458669 h 1869042"/>
                <a:gd name="connsiteX5" fmla="*/ 75874 w 2012100"/>
                <a:gd name="connsiteY5" fmla="*/ 1657178 h 1869042"/>
                <a:gd name="connsiteX6" fmla="*/ 57795 w 2012100"/>
                <a:gd name="connsiteY6" fmla="*/ 1645868 h 1869042"/>
                <a:gd name="connsiteX7" fmla="*/ 2134 w 2012100"/>
                <a:gd name="connsiteY7" fmla="*/ 1579787 h 1869042"/>
                <a:gd name="connsiteX8" fmla="*/ 82910 w 2012100"/>
                <a:gd name="connsiteY8" fmla="*/ 1581123 h 1869042"/>
                <a:gd name="connsiteX9" fmla="*/ 655195 w 2012100"/>
                <a:gd name="connsiteY9" fmla="*/ 1251342 h 1869042"/>
                <a:gd name="connsiteX10" fmla="*/ 710945 w 2012100"/>
                <a:gd name="connsiteY10" fmla="*/ 1023800 h 1869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2100" h="1869042">
                  <a:moveTo>
                    <a:pt x="710945" y="1023800"/>
                  </a:moveTo>
                  <a:cubicBezTo>
                    <a:pt x="737484" y="879170"/>
                    <a:pt x="724927" y="714146"/>
                    <a:pt x="762687" y="554377"/>
                  </a:cubicBezTo>
                  <a:cubicBezTo>
                    <a:pt x="822089" y="302789"/>
                    <a:pt x="971172" y="128503"/>
                    <a:pt x="1205660" y="38643"/>
                  </a:cubicBezTo>
                  <a:cubicBezTo>
                    <a:pt x="1501154" y="-74549"/>
                    <a:pt x="1802704" y="67943"/>
                    <a:pt x="1936201" y="374302"/>
                  </a:cubicBezTo>
                  <a:cubicBezTo>
                    <a:pt x="2091073" y="729553"/>
                    <a:pt x="2003796" y="1169676"/>
                    <a:pt x="1721305" y="1458669"/>
                  </a:cubicBezTo>
                  <a:cubicBezTo>
                    <a:pt x="1269159" y="1921234"/>
                    <a:pt x="612804" y="2000407"/>
                    <a:pt x="75874" y="1657178"/>
                  </a:cubicBezTo>
                  <a:cubicBezTo>
                    <a:pt x="69907" y="1653349"/>
                    <a:pt x="63228" y="1650410"/>
                    <a:pt x="57795" y="1645868"/>
                  </a:cubicBezTo>
                  <a:cubicBezTo>
                    <a:pt x="34908" y="1626453"/>
                    <a:pt x="-10333" y="1610067"/>
                    <a:pt x="2134" y="1579787"/>
                  </a:cubicBezTo>
                  <a:cubicBezTo>
                    <a:pt x="17719" y="1541937"/>
                    <a:pt x="56104" y="1574889"/>
                    <a:pt x="82910" y="1581123"/>
                  </a:cubicBezTo>
                  <a:cubicBezTo>
                    <a:pt x="332094" y="1639278"/>
                    <a:pt x="549928" y="1513973"/>
                    <a:pt x="655195" y="1251342"/>
                  </a:cubicBezTo>
                  <a:cubicBezTo>
                    <a:pt x="682714" y="1183035"/>
                    <a:pt x="697587" y="1111967"/>
                    <a:pt x="710945" y="1023800"/>
                  </a:cubicBezTo>
                  <a:close/>
                </a:path>
              </a:pathLst>
            </a:custGeom>
            <a:solidFill>
              <a:schemeClr val="accent1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3" name="Graphic 3">
              <a:extLst>
                <a:ext uri="{FF2B5EF4-FFF2-40B4-BE49-F238E27FC236}">
                  <a16:creationId xmlns:a16="http://schemas.microsoft.com/office/drawing/2014/main" id="{41D4AF57-C7F1-469B-B308-56EA99A38280}"/>
                </a:ext>
              </a:extLst>
            </p:cNvPr>
            <p:cNvSpPr/>
            <p:nvPr/>
          </p:nvSpPr>
          <p:spPr>
            <a:xfrm>
              <a:off x="8926365" y="2737465"/>
              <a:ext cx="1495937" cy="939173"/>
            </a:xfrm>
            <a:custGeom>
              <a:avLst/>
              <a:gdLst>
                <a:gd name="connsiteX0" fmla="*/ 596576 w 1495937"/>
                <a:gd name="connsiteY0" fmla="*/ 720478 h 939173"/>
                <a:gd name="connsiteX1" fmla="*/ 858850 w 1495937"/>
                <a:gd name="connsiteY1" fmla="*/ 888619 h 939173"/>
                <a:gd name="connsiteX2" fmla="*/ 1309839 w 1495937"/>
                <a:gd name="connsiteY2" fmla="*/ 868759 h 939173"/>
                <a:gd name="connsiteX3" fmla="*/ 1445919 w 1495937"/>
                <a:gd name="connsiteY3" fmla="*/ 341805 h 939173"/>
                <a:gd name="connsiteX4" fmla="*/ 799716 w 1495937"/>
                <a:gd name="connsiteY4" fmla="*/ 3920 h 939173"/>
                <a:gd name="connsiteX5" fmla="*/ 4252 w 1495937"/>
                <a:gd name="connsiteY5" fmla="*/ 793149 h 939173"/>
                <a:gd name="connsiteX6" fmla="*/ 2472 w 1495937"/>
                <a:gd name="connsiteY6" fmla="*/ 807487 h 939173"/>
                <a:gd name="connsiteX7" fmla="*/ 12891 w 1495937"/>
                <a:gd name="connsiteY7" fmla="*/ 864485 h 939173"/>
                <a:gd name="connsiteX8" fmla="*/ 46288 w 1495937"/>
                <a:gd name="connsiteY8" fmla="*/ 821113 h 939173"/>
                <a:gd name="connsiteX9" fmla="*/ 456576 w 1495937"/>
                <a:gd name="connsiteY9" fmla="*/ 655199 h 939173"/>
                <a:gd name="connsiteX10" fmla="*/ 596576 w 1495937"/>
                <a:gd name="connsiteY10" fmla="*/ 720478 h 939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5937" h="939173">
                  <a:moveTo>
                    <a:pt x="596576" y="720478"/>
                  </a:moveTo>
                  <a:cubicBezTo>
                    <a:pt x="681893" y="766699"/>
                    <a:pt x="761154" y="842042"/>
                    <a:pt x="858850" y="888619"/>
                  </a:cubicBezTo>
                  <a:cubicBezTo>
                    <a:pt x="1012832" y="962003"/>
                    <a:pt x="1164942" y="955591"/>
                    <a:pt x="1309839" y="868759"/>
                  </a:cubicBezTo>
                  <a:cubicBezTo>
                    <a:pt x="1492407" y="759307"/>
                    <a:pt x="1546554" y="540136"/>
                    <a:pt x="1445919" y="341805"/>
                  </a:cubicBezTo>
                  <a:cubicBezTo>
                    <a:pt x="1329165" y="111769"/>
                    <a:pt x="1066889" y="-25380"/>
                    <a:pt x="799716" y="3920"/>
                  </a:cubicBezTo>
                  <a:cubicBezTo>
                    <a:pt x="372061" y="50853"/>
                    <a:pt x="54749" y="365672"/>
                    <a:pt x="4252" y="793149"/>
                  </a:cubicBezTo>
                  <a:cubicBezTo>
                    <a:pt x="3718" y="797959"/>
                    <a:pt x="2383" y="802679"/>
                    <a:pt x="2472" y="807487"/>
                  </a:cubicBezTo>
                  <a:cubicBezTo>
                    <a:pt x="2739" y="827704"/>
                    <a:pt x="-7859" y="858518"/>
                    <a:pt x="12891" y="864485"/>
                  </a:cubicBezTo>
                  <a:cubicBezTo>
                    <a:pt x="38807" y="871965"/>
                    <a:pt x="38183" y="837856"/>
                    <a:pt x="46288" y="821113"/>
                  </a:cubicBezTo>
                  <a:cubicBezTo>
                    <a:pt x="121542" y="664817"/>
                    <a:pt x="277571" y="601586"/>
                    <a:pt x="456576" y="655199"/>
                  </a:cubicBezTo>
                  <a:cubicBezTo>
                    <a:pt x="503065" y="669092"/>
                    <a:pt x="545723" y="690911"/>
                    <a:pt x="596576" y="720478"/>
                  </a:cubicBezTo>
                  <a:close/>
                </a:path>
              </a:pathLst>
            </a:custGeom>
            <a:solidFill>
              <a:schemeClr val="accent5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4" name="Graphic 3">
              <a:extLst>
                <a:ext uri="{FF2B5EF4-FFF2-40B4-BE49-F238E27FC236}">
                  <a16:creationId xmlns:a16="http://schemas.microsoft.com/office/drawing/2014/main" id="{AB206BF8-3AA7-452B-A33B-7CC9457F7332}"/>
                </a:ext>
              </a:extLst>
            </p:cNvPr>
            <p:cNvSpPr/>
            <p:nvPr/>
          </p:nvSpPr>
          <p:spPr>
            <a:xfrm>
              <a:off x="8431317" y="3126862"/>
              <a:ext cx="1680100" cy="1821794"/>
            </a:xfrm>
            <a:custGeom>
              <a:avLst/>
              <a:gdLst>
                <a:gd name="connsiteX0" fmla="*/ 530560 w 1680100"/>
                <a:gd name="connsiteY0" fmla="*/ 1059395 h 1821794"/>
                <a:gd name="connsiteX1" fmla="*/ 480688 w 1680100"/>
                <a:gd name="connsiteY1" fmla="*/ 633521 h 1821794"/>
                <a:gd name="connsiteX2" fmla="*/ 777161 w 1680100"/>
                <a:gd name="connsiteY2" fmla="*/ 87419 h 1821794"/>
                <a:gd name="connsiteX3" fmla="*/ 1511175 w 1680100"/>
                <a:gd name="connsiteY3" fmla="*/ 236769 h 1821794"/>
                <a:gd name="connsiteX4" fmla="*/ 1539583 w 1680100"/>
                <a:gd name="connsiteY4" fmla="*/ 1240004 h 1821794"/>
                <a:gd name="connsiteX5" fmla="*/ 83490 w 1680100"/>
                <a:gd name="connsiteY5" fmla="*/ 1748435 h 1821794"/>
                <a:gd name="connsiteX6" fmla="*/ 64699 w 1680100"/>
                <a:gd name="connsiteY6" fmla="*/ 1742022 h 1821794"/>
                <a:gd name="connsiteX7" fmla="*/ 399 w 1680100"/>
                <a:gd name="connsiteY7" fmla="*/ 1694822 h 1821794"/>
                <a:gd name="connsiteX8" fmla="*/ 74228 w 1680100"/>
                <a:gd name="connsiteY8" fmla="*/ 1679682 h 1821794"/>
                <a:gd name="connsiteX9" fmla="*/ 526819 w 1680100"/>
                <a:gd name="connsiteY9" fmla="*/ 1272065 h 1821794"/>
                <a:gd name="connsiteX10" fmla="*/ 530560 w 1680100"/>
                <a:gd name="connsiteY10" fmla="*/ 1059395 h 182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0100" h="1821794">
                  <a:moveTo>
                    <a:pt x="530560" y="1059395"/>
                  </a:moveTo>
                  <a:cubicBezTo>
                    <a:pt x="524771" y="925987"/>
                    <a:pt x="479352" y="782515"/>
                    <a:pt x="480688" y="633521"/>
                  </a:cubicBezTo>
                  <a:cubicBezTo>
                    <a:pt x="482736" y="398765"/>
                    <a:pt x="582391" y="214416"/>
                    <a:pt x="777161" y="87419"/>
                  </a:cubicBezTo>
                  <a:cubicBezTo>
                    <a:pt x="1022604" y="-72528"/>
                    <a:pt x="1326469" y="-7338"/>
                    <a:pt x="1511175" y="236769"/>
                  </a:cubicBezTo>
                  <a:cubicBezTo>
                    <a:pt x="1725447" y="519884"/>
                    <a:pt x="1736936" y="927056"/>
                    <a:pt x="1539583" y="1240004"/>
                  </a:cubicBezTo>
                  <a:cubicBezTo>
                    <a:pt x="1223696" y="1740865"/>
                    <a:pt x="642861" y="1943649"/>
                    <a:pt x="83490" y="1748435"/>
                  </a:cubicBezTo>
                  <a:cubicBezTo>
                    <a:pt x="77256" y="1746297"/>
                    <a:pt x="70577" y="1744962"/>
                    <a:pt x="64699" y="1742022"/>
                  </a:cubicBezTo>
                  <a:cubicBezTo>
                    <a:pt x="39852" y="1729465"/>
                    <a:pt x="-4677" y="1724033"/>
                    <a:pt x="399" y="1694822"/>
                  </a:cubicBezTo>
                  <a:cubicBezTo>
                    <a:pt x="6722" y="1658219"/>
                    <a:pt x="48490" y="1679593"/>
                    <a:pt x="74228" y="1679682"/>
                  </a:cubicBezTo>
                  <a:cubicBezTo>
                    <a:pt x="312903" y="1680840"/>
                    <a:pt x="485230" y="1525790"/>
                    <a:pt x="526819" y="1272065"/>
                  </a:cubicBezTo>
                  <a:cubicBezTo>
                    <a:pt x="537773" y="1206073"/>
                    <a:pt x="536616" y="1140171"/>
                    <a:pt x="530560" y="1059395"/>
                  </a:cubicBezTo>
                  <a:close/>
                </a:path>
              </a:pathLst>
            </a:custGeom>
            <a:solidFill>
              <a:schemeClr val="accent2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5" name="Graphic 3">
              <a:extLst>
                <a:ext uri="{FF2B5EF4-FFF2-40B4-BE49-F238E27FC236}">
                  <a16:creationId xmlns:a16="http://schemas.microsoft.com/office/drawing/2014/main" id="{AA7162B0-265D-48B0-9C9A-7F41D04AA5D3}"/>
                </a:ext>
              </a:extLst>
            </p:cNvPr>
            <p:cNvSpPr/>
            <p:nvPr/>
          </p:nvSpPr>
          <p:spPr>
            <a:xfrm>
              <a:off x="7016681" y="1871145"/>
              <a:ext cx="1666480" cy="1860941"/>
            </a:xfrm>
            <a:custGeom>
              <a:avLst/>
              <a:gdLst>
                <a:gd name="connsiteX0" fmla="*/ 1666445 w 1666480"/>
                <a:gd name="connsiteY0" fmla="*/ 1075429 h 1860941"/>
                <a:gd name="connsiteX1" fmla="*/ 1443177 w 1666480"/>
                <a:gd name="connsiteY1" fmla="*/ 1790117 h 1860941"/>
                <a:gd name="connsiteX2" fmla="*/ 1388763 w 1666480"/>
                <a:gd name="connsiteY2" fmla="*/ 1854328 h 1860941"/>
                <a:gd name="connsiteX3" fmla="*/ 1364896 w 1666480"/>
                <a:gd name="connsiteY3" fmla="*/ 1857177 h 1860941"/>
                <a:gd name="connsiteX4" fmla="*/ 1360086 w 1666480"/>
                <a:gd name="connsiteY4" fmla="*/ 1836872 h 1860941"/>
                <a:gd name="connsiteX5" fmla="*/ 1367656 w 1666480"/>
                <a:gd name="connsiteY5" fmla="*/ 1811491 h 1860941"/>
                <a:gd name="connsiteX6" fmla="*/ 1120699 w 1666480"/>
                <a:gd name="connsiteY6" fmla="*/ 1248201 h 1860941"/>
                <a:gd name="connsiteX7" fmla="*/ 733655 w 1666480"/>
                <a:gd name="connsiteY7" fmla="*/ 1178558 h 1860941"/>
                <a:gd name="connsiteX8" fmla="*/ 452232 w 1666480"/>
                <a:gd name="connsiteY8" fmla="*/ 1139818 h 1860941"/>
                <a:gd name="connsiteX9" fmla="*/ 2490 w 1666480"/>
                <a:gd name="connsiteY9" fmla="*/ 623461 h 1860941"/>
                <a:gd name="connsiteX10" fmla="*/ 252565 w 1666480"/>
                <a:gd name="connsiteY10" fmla="*/ 129547 h 1860941"/>
                <a:gd name="connsiteX11" fmla="*/ 934747 w 1666480"/>
                <a:gd name="connsiteY11" fmla="*/ 39332 h 1860941"/>
                <a:gd name="connsiteX12" fmla="*/ 1538024 w 1666480"/>
                <a:gd name="connsiteY12" fmla="*/ 563258 h 1860941"/>
                <a:gd name="connsiteX13" fmla="*/ 1666445 w 1666480"/>
                <a:gd name="connsiteY13" fmla="*/ 1075429 h 186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66480" h="1860941">
                  <a:moveTo>
                    <a:pt x="1666445" y="1075429"/>
                  </a:moveTo>
                  <a:cubicBezTo>
                    <a:pt x="1660211" y="1334765"/>
                    <a:pt x="1587006" y="1573440"/>
                    <a:pt x="1443177" y="1790117"/>
                  </a:cubicBezTo>
                  <a:cubicBezTo>
                    <a:pt x="1427592" y="1813539"/>
                    <a:pt x="1410849" y="1836338"/>
                    <a:pt x="1388763" y="1854328"/>
                  </a:cubicBezTo>
                  <a:cubicBezTo>
                    <a:pt x="1381460" y="1860294"/>
                    <a:pt x="1372109" y="1864213"/>
                    <a:pt x="1364896" y="1857177"/>
                  </a:cubicBezTo>
                  <a:cubicBezTo>
                    <a:pt x="1360621" y="1852992"/>
                    <a:pt x="1359463" y="1843641"/>
                    <a:pt x="1360086" y="1836872"/>
                  </a:cubicBezTo>
                  <a:cubicBezTo>
                    <a:pt x="1360888" y="1828234"/>
                    <a:pt x="1364807" y="1819862"/>
                    <a:pt x="1367656" y="1811491"/>
                  </a:cubicBezTo>
                  <a:cubicBezTo>
                    <a:pt x="1451638" y="1567027"/>
                    <a:pt x="1358038" y="1353645"/>
                    <a:pt x="1120699" y="1248201"/>
                  </a:cubicBezTo>
                  <a:cubicBezTo>
                    <a:pt x="997354" y="1193430"/>
                    <a:pt x="865460" y="1185326"/>
                    <a:pt x="733655" y="1178558"/>
                  </a:cubicBezTo>
                  <a:cubicBezTo>
                    <a:pt x="638541" y="1173659"/>
                    <a:pt x="544407" y="1163240"/>
                    <a:pt x="452232" y="1139818"/>
                  </a:cubicBezTo>
                  <a:cubicBezTo>
                    <a:pt x="210173" y="1078279"/>
                    <a:pt x="25201" y="870240"/>
                    <a:pt x="2490" y="623461"/>
                  </a:cubicBezTo>
                  <a:cubicBezTo>
                    <a:pt x="-17191" y="409455"/>
                    <a:pt x="81039" y="246124"/>
                    <a:pt x="252565" y="129547"/>
                  </a:cubicBezTo>
                  <a:cubicBezTo>
                    <a:pt x="462563" y="-13123"/>
                    <a:pt x="695716" y="-29510"/>
                    <a:pt x="934747" y="39332"/>
                  </a:cubicBezTo>
                  <a:cubicBezTo>
                    <a:pt x="1215546" y="120285"/>
                    <a:pt x="1406040" y="310423"/>
                    <a:pt x="1538024" y="563258"/>
                  </a:cubicBezTo>
                  <a:cubicBezTo>
                    <a:pt x="1621203" y="722939"/>
                    <a:pt x="1667959" y="893395"/>
                    <a:pt x="1666445" y="1075429"/>
                  </a:cubicBezTo>
                  <a:close/>
                </a:path>
              </a:pathLst>
            </a:custGeom>
            <a:solidFill>
              <a:schemeClr val="accent2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6" name="Graphic 3">
              <a:extLst>
                <a:ext uri="{FF2B5EF4-FFF2-40B4-BE49-F238E27FC236}">
                  <a16:creationId xmlns:a16="http://schemas.microsoft.com/office/drawing/2014/main" id="{2C6A81AF-E9A7-402B-B74F-1B4CBB074F77}"/>
                </a:ext>
              </a:extLst>
            </p:cNvPr>
            <p:cNvSpPr/>
            <p:nvPr/>
          </p:nvSpPr>
          <p:spPr>
            <a:xfrm>
              <a:off x="7663328" y="3586189"/>
              <a:ext cx="1213140" cy="1141274"/>
            </a:xfrm>
            <a:custGeom>
              <a:avLst/>
              <a:gdLst>
                <a:gd name="connsiteX0" fmla="*/ 511366 w 1213141"/>
                <a:gd name="connsiteY0" fmla="*/ 366024 h 1141273"/>
                <a:gd name="connsiteX1" fmla="*/ 797954 w 1213141"/>
                <a:gd name="connsiteY1" fmla="*/ 339841 h 1141273"/>
                <a:gd name="connsiteX2" fmla="*/ 1159261 w 1213141"/>
                <a:gd name="connsiteY2" fmla="*/ 547702 h 1141273"/>
                <a:gd name="connsiteX3" fmla="*/ 1046603 w 1213141"/>
                <a:gd name="connsiteY3" fmla="*/ 1036717 h 1141273"/>
                <a:gd name="connsiteX4" fmla="*/ 373060 w 1213141"/>
                <a:gd name="connsiteY4" fmla="*/ 1038766 h 1141273"/>
                <a:gd name="connsiteX5" fmla="*/ 56727 w 1213141"/>
                <a:gd name="connsiteY5" fmla="*/ 55034 h 1141273"/>
                <a:gd name="connsiteX6" fmla="*/ 61358 w 1213141"/>
                <a:gd name="connsiteY6" fmla="*/ 42566 h 1141273"/>
                <a:gd name="connsiteX7" fmla="*/ 94131 w 1213141"/>
                <a:gd name="connsiteY7" fmla="*/ 353 h 1141273"/>
                <a:gd name="connsiteX8" fmla="*/ 103037 w 1213141"/>
                <a:gd name="connsiteY8" fmla="*/ 50047 h 1141273"/>
                <a:gd name="connsiteX9" fmla="*/ 368785 w 1213141"/>
                <a:gd name="connsiteY9" fmla="*/ 360057 h 1141273"/>
                <a:gd name="connsiteX10" fmla="*/ 511366 w 1213141"/>
                <a:gd name="connsiteY10" fmla="*/ 366024 h 114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3141" h="1141273">
                  <a:moveTo>
                    <a:pt x="511366" y="366024"/>
                  </a:moveTo>
                  <a:cubicBezTo>
                    <a:pt x="600958" y="364421"/>
                    <a:pt x="698031" y="336457"/>
                    <a:pt x="797954" y="339841"/>
                  </a:cubicBezTo>
                  <a:cubicBezTo>
                    <a:pt x="955408" y="345184"/>
                    <a:pt x="1077417" y="415006"/>
                    <a:pt x="1159261" y="547702"/>
                  </a:cubicBezTo>
                  <a:cubicBezTo>
                    <a:pt x="1262390" y="714774"/>
                    <a:pt x="1213498" y="917113"/>
                    <a:pt x="1046603" y="1036717"/>
                  </a:cubicBezTo>
                  <a:cubicBezTo>
                    <a:pt x="852992" y="1175380"/>
                    <a:pt x="579674" y="1176182"/>
                    <a:pt x="373060" y="1038766"/>
                  </a:cubicBezTo>
                  <a:cubicBezTo>
                    <a:pt x="42389" y="818704"/>
                    <a:pt x="-83806" y="426316"/>
                    <a:pt x="56727" y="55034"/>
                  </a:cubicBezTo>
                  <a:cubicBezTo>
                    <a:pt x="58330" y="50848"/>
                    <a:pt x="59221" y="46396"/>
                    <a:pt x="61358" y="42566"/>
                  </a:cubicBezTo>
                  <a:cubicBezTo>
                    <a:pt x="70175" y="26090"/>
                    <a:pt x="74538" y="-3566"/>
                    <a:pt x="94131" y="353"/>
                  </a:cubicBezTo>
                  <a:cubicBezTo>
                    <a:pt x="118622" y="5251"/>
                    <a:pt x="103571" y="32859"/>
                    <a:pt x="103037" y="50047"/>
                  </a:cubicBezTo>
                  <a:cubicBezTo>
                    <a:pt x="98228" y="209906"/>
                    <a:pt x="199308" y="327907"/>
                    <a:pt x="368785" y="360057"/>
                  </a:cubicBezTo>
                  <a:cubicBezTo>
                    <a:pt x="412868" y="368339"/>
                    <a:pt x="457130" y="368695"/>
                    <a:pt x="511366" y="366024"/>
                  </a:cubicBezTo>
                  <a:close/>
                </a:path>
              </a:pathLst>
            </a:custGeom>
            <a:solidFill>
              <a:schemeClr val="accent4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7" name="Graphic 3">
              <a:extLst>
                <a:ext uri="{FF2B5EF4-FFF2-40B4-BE49-F238E27FC236}">
                  <a16:creationId xmlns:a16="http://schemas.microsoft.com/office/drawing/2014/main" id="{D3E98A1F-5522-498E-A132-E23AC2B7237F}"/>
                </a:ext>
              </a:extLst>
            </p:cNvPr>
            <p:cNvSpPr/>
            <p:nvPr/>
          </p:nvSpPr>
          <p:spPr>
            <a:xfrm>
              <a:off x="7253640" y="3297544"/>
              <a:ext cx="491646" cy="447253"/>
            </a:xfrm>
            <a:custGeom>
              <a:avLst/>
              <a:gdLst>
                <a:gd name="connsiteX0" fmla="*/ 27361 w 491646"/>
                <a:gd name="connsiteY0" fmla="*/ 447254 h 447253"/>
                <a:gd name="connsiteX1" fmla="*/ 733 w 491646"/>
                <a:gd name="connsiteY1" fmla="*/ 291848 h 447253"/>
                <a:gd name="connsiteX2" fmla="*/ 246532 w 491646"/>
                <a:gd name="connsiteY2" fmla="*/ 4548 h 447253"/>
                <a:gd name="connsiteX3" fmla="*/ 376912 w 491646"/>
                <a:gd name="connsiteY3" fmla="*/ 18085 h 447253"/>
                <a:gd name="connsiteX4" fmla="*/ 489838 w 491646"/>
                <a:gd name="connsiteY4" fmla="*/ 185780 h 447253"/>
                <a:gd name="connsiteX5" fmla="*/ 321519 w 491646"/>
                <a:gd name="connsiteY5" fmla="*/ 325957 h 447253"/>
                <a:gd name="connsiteX6" fmla="*/ 215006 w 491646"/>
                <a:gd name="connsiteY6" fmla="*/ 322306 h 447253"/>
                <a:gd name="connsiteX7" fmla="*/ 38671 w 491646"/>
                <a:gd name="connsiteY7" fmla="*/ 436122 h 447253"/>
                <a:gd name="connsiteX8" fmla="*/ 27361 w 491646"/>
                <a:gd name="connsiteY8" fmla="*/ 447254 h 44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1646" h="447253">
                  <a:moveTo>
                    <a:pt x="27361" y="447254"/>
                  </a:moveTo>
                  <a:cubicBezTo>
                    <a:pt x="555" y="396580"/>
                    <a:pt x="-1672" y="344570"/>
                    <a:pt x="733" y="291848"/>
                  </a:cubicBezTo>
                  <a:cubicBezTo>
                    <a:pt x="6789" y="161111"/>
                    <a:pt x="118913" y="31087"/>
                    <a:pt x="246532" y="4548"/>
                  </a:cubicBezTo>
                  <a:cubicBezTo>
                    <a:pt x="291862" y="-4892"/>
                    <a:pt x="335144" y="719"/>
                    <a:pt x="376912" y="18085"/>
                  </a:cubicBezTo>
                  <a:cubicBezTo>
                    <a:pt x="453591" y="49967"/>
                    <a:pt x="501772" y="122460"/>
                    <a:pt x="489838" y="185780"/>
                  </a:cubicBezTo>
                  <a:cubicBezTo>
                    <a:pt x="475678" y="260945"/>
                    <a:pt x="403452" y="322395"/>
                    <a:pt x="321519" y="325957"/>
                  </a:cubicBezTo>
                  <a:cubicBezTo>
                    <a:pt x="286163" y="327471"/>
                    <a:pt x="250540" y="322662"/>
                    <a:pt x="215006" y="322306"/>
                  </a:cubicBezTo>
                  <a:cubicBezTo>
                    <a:pt x="131380" y="321326"/>
                    <a:pt x="61648" y="342700"/>
                    <a:pt x="38671" y="436122"/>
                  </a:cubicBezTo>
                  <a:cubicBezTo>
                    <a:pt x="38048" y="439506"/>
                    <a:pt x="33239" y="441732"/>
                    <a:pt x="27361" y="447254"/>
                  </a:cubicBezTo>
                  <a:close/>
                </a:path>
              </a:pathLst>
            </a:custGeom>
            <a:solidFill>
              <a:schemeClr val="accent6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8" name="Graphic 3">
              <a:extLst>
                <a:ext uri="{FF2B5EF4-FFF2-40B4-BE49-F238E27FC236}">
                  <a16:creationId xmlns:a16="http://schemas.microsoft.com/office/drawing/2014/main" id="{22FBC1A3-F37F-4DFD-A288-9E99B4C1B7D3}"/>
                </a:ext>
              </a:extLst>
            </p:cNvPr>
            <p:cNvSpPr/>
            <p:nvPr/>
          </p:nvSpPr>
          <p:spPr>
            <a:xfrm>
              <a:off x="7561336" y="3168477"/>
              <a:ext cx="776869" cy="672288"/>
            </a:xfrm>
            <a:custGeom>
              <a:avLst/>
              <a:gdLst>
                <a:gd name="connsiteX0" fmla="*/ 718536 w 776869"/>
                <a:gd name="connsiteY0" fmla="*/ 219912 h 672288"/>
                <a:gd name="connsiteX1" fmla="*/ 580230 w 776869"/>
                <a:gd name="connsiteY1" fmla="*/ 89264 h 672288"/>
                <a:gd name="connsiteX2" fmla="*/ 19166 w 776869"/>
                <a:gd name="connsiteY2" fmla="*/ 64685 h 672288"/>
                <a:gd name="connsiteX3" fmla="*/ 731 w 776869"/>
                <a:gd name="connsiteY3" fmla="*/ 84723 h 672288"/>
                <a:gd name="connsiteX4" fmla="*/ 23798 w 776869"/>
                <a:gd name="connsiteY4" fmla="*/ 93094 h 672288"/>
                <a:gd name="connsiteX5" fmla="*/ 237358 w 776869"/>
                <a:gd name="connsiteY5" fmla="*/ 235319 h 672288"/>
                <a:gd name="connsiteX6" fmla="*/ 237358 w 776869"/>
                <a:gd name="connsiteY6" fmla="*/ 235319 h 672288"/>
                <a:gd name="connsiteX7" fmla="*/ 255436 w 776869"/>
                <a:gd name="connsiteY7" fmla="*/ 402391 h 672288"/>
                <a:gd name="connsiteX8" fmla="*/ 504887 w 776869"/>
                <a:gd name="connsiteY8" fmla="*/ 671613 h 672288"/>
                <a:gd name="connsiteX9" fmla="*/ 741513 w 776869"/>
                <a:gd name="connsiteY9" fmla="*/ 537047 h 672288"/>
                <a:gd name="connsiteX10" fmla="*/ 718536 w 776869"/>
                <a:gd name="connsiteY10" fmla="*/ 219912 h 672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6869" h="672288">
                  <a:moveTo>
                    <a:pt x="718536" y="219912"/>
                  </a:moveTo>
                  <a:cubicBezTo>
                    <a:pt x="680687" y="167724"/>
                    <a:pt x="634822" y="124977"/>
                    <a:pt x="580230" y="89264"/>
                  </a:cubicBezTo>
                  <a:cubicBezTo>
                    <a:pt x="397306" y="-30607"/>
                    <a:pt x="210195" y="-20455"/>
                    <a:pt x="19166" y="64685"/>
                  </a:cubicBezTo>
                  <a:cubicBezTo>
                    <a:pt x="10706" y="68425"/>
                    <a:pt x="-3365" y="70562"/>
                    <a:pt x="731" y="84723"/>
                  </a:cubicBezTo>
                  <a:cubicBezTo>
                    <a:pt x="3760" y="95142"/>
                    <a:pt x="15515" y="93272"/>
                    <a:pt x="23798" y="93094"/>
                  </a:cubicBezTo>
                  <a:cubicBezTo>
                    <a:pt x="127817" y="91491"/>
                    <a:pt x="197104" y="141630"/>
                    <a:pt x="237358" y="235319"/>
                  </a:cubicBezTo>
                  <a:lnTo>
                    <a:pt x="237358" y="235319"/>
                  </a:lnTo>
                  <a:cubicBezTo>
                    <a:pt x="243325" y="291069"/>
                    <a:pt x="249024" y="346730"/>
                    <a:pt x="255436" y="402391"/>
                  </a:cubicBezTo>
                  <a:cubicBezTo>
                    <a:pt x="273960" y="563764"/>
                    <a:pt x="364176" y="662084"/>
                    <a:pt x="504887" y="671613"/>
                  </a:cubicBezTo>
                  <a:cubicBezTo>
                    <a:pt x="612558" y="678916"/>
                    <a:pt x="689949" y="626550"/>
                    <a:pt x="741513" y="537047"/>
                  </a:cubicBezTo>
                  <a:cubicBezTo>
                    <a:pt x="797442" y="439974"/>
                    <a:pt x="784974" y="302558"/>
                    <a:pt x="718536" y="219912"/>
                  </a:cubicBezTo>
                  <a:close/>
                </a:path>
              </a:pathLst>
            </a:custGeom>
            <a:solidFill>
              <a:schemeClr val="accent3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9" name="Graphic 3">
              <a:extLst>
                <a:ext uri="{FF2B5EF4-FFF2-40B4-BE49-F238E27FC236}">
                  <a16:creationId xmlns:a16="http://schemas.microsoft.com/office/drawing/2014/main" id="{A7A36A7B-974C-4861-9FA5-E60625E702CB}"/>
                </a:ext>
              </a:extLst>
            </p:cNvPr>
            <p:cNvSpPr/>
            <p:nvPr/>
          </p:nvSpPr>
          <p:spPr>
            <a:xfrm>
              <a:off x="7213173" y="3655900"/>
              <a:ext cx="418086" cy="397255"/>
            </a:xfrm>
            <a:custGeom>
              <a:avLst/>
              <a:gdLst>
                <a:gd name="connsiteX0" fmla="*/ 118413 w 418086"/>
                <a:gd name="connsiteY0" fmla="*/ 397215 h 397255"/>
                <a:gd name="connsiteX1" fmla="*/ 17333 w 418086"/>
                <a:gd name="connsiteY1" fmla="*/ 379403 h 397255"/>
                <a:gd name="connsiteX2" fmla="*/ 56 w 418086"/>
                <a:gd name="connsiteY2" fmla="*/ 362928 h 397255"/>
                <a:gd name="connsiteX3" fmla="*/ 10920 w 418086"/>
                <a:gd name="connsiteY3" fmla="*/ 350816 h 397255"/>
                <a:gd name="connsiteX4" fmla="*/ 113426 w 418086"/>
                <a:gd name="connsiteY4" fmla="*/ 163260 h 397255"/>
                <a:gd name="connsiteX5" fmla="*/ 227242 w 418086"/>
                <a:gd name="connsiteY5" fmla="*/ 6608 h 397255"/>
                <a:gd name="connsiteX6" fmla="*/ 369556 w 418086"/>
                <a:gd name="connsiteY6" fmla="*/ 43745 h 397255"/>
                <a:gd name="connsiteX7" fmla="*/ 411057 w 418086"/>
                <a:gd name="connsiteY7" fmla="*/ 211619 h 397255"/>
                <a:gd name="connsiteX8" fmla="*/ 118413 w 418086"/>
                <a:gd name="connsiteY8" fmla="*/ 397215 h 397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8086" h="397255">
                  <a:moveTo>
                    <a:pt x="118413" y="397215"/>
                  </a:moveTo>
                  <a:cubicBezTo>
                    <a:pt x="89380" y="395523"/>
                    <a:pt x="52689" y="391515"/>
                    <a:pt x="17333" y="379403"/>
                  </a:cubicBezTo>
                  <a:cubicBezTo>
                    <a:pt x="9139" y="376643"/>
                    <a:pt x="-835" y="373882"/>
                    <a:pt x="56" y="362928"/>
                  </a:cubicBezTo>
                  <a:cubicBezTo>
                    <a:pt x="412" y="358475"/>
                    <a:pt x="6290" y="352419"/>
                    <a:pt x="10920" y="350816"/>
                  </a:cubicBezTo>
                  <a:cubicBezTo>
                    <a:pt x="101493" y="318844"/>
                    <a:pt x="109507" y="242522"/>
                    <a:pt x="113426" y="163260"/>
                  </a:cubicBezTo>
                  <a:cubicBezTo>
                    <a:pt x="117434" y="82307"/>
                    <a:pt x="158222" y="26913"/>
                    <a:pt x="227242" y="6608"/>
                  </a:cubicBezTo>
                  <a:cubicBezTo>
                    <a:pt x="282190" y="-9601"/>
                    <a:pt x="329302" y="4471"/>
                    <a:pt x="369556" y="43745"/>
                  </a:cubicBezTo>
                  <a:cubicBezTo>
                    <a:pt x="418003" y="91035"/>
                    <a:pt x="426553" y="149813"/>
                    <a:pt x="411057" y="211619"/>
                  </a:cubicBezTo>
                  <a:cubicBezTo>
                    <a:pt x="384963" y="316262"/>
                    <a:pt x="255028" y="399353"/>
                    <a:pt x="118413" y="397215"/>
                  </a:cubicBezTo>
                  <a:close/>
                </a:path>
              </a:pathLst>
            </a:custGeom>
            <a:solidFill>
              <a:schemeClr val="accent5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0" name="Graphic 3">
              <a:extLst>
                <a:ext uri="{FF2B5EF4-FFF2-40B4-BE49-F238E27FC236}">
                  <a16:creationId xmlns:a16="http://schemas.microsoft.com/office/drawing/2014/main" id="{FA8AE488-5105-4C13-B169-BDCC636FB3B7}"/>
                </a:ext>
              </a:extLst>
            </p:cNvPr>
            <p:cNvSpPr/>
            <p:nvPr/>
          </p:nvSpPr>
          <p:spPr>
            <a:xfrm>
              <a:off x="10111443" y="2023122"/>
              <a:ext cx="1019122" cy="1621678"/>
            </a:xfrm>
            <a:custGeom>
              <a:avLst/>
              <a:gdLst>
                <a:gd name="connsiteX0" fmla="*/ 260841 w 1019122"/>
                <a:gd name="connsiteY0" fmla="*/ 975105 h 1621678"/>
                <a:gd name="connsiteX1" fmla="*/ 66249 w 1019122"/>
                <a:gd name="connsiteY1" fmla="*/ 702499 h 1621678"/>
                <a:gd name="connsiteX2" fmla="*/ 62954 w 1019122"/>
                <a:gd name="connsiteY2" fmla="*/ 217491 h 1621678"/>
                <a:gd name="connsiteX3" fmla="*/ 620456 w 1019122"/>
                <a:gd name="connsiteY3" fmla="*/ 43562 h 1621678"/>
                <a:gd name="connsiteX4" fmla="*/ 1017920 w 1019122"/>
                <a:gd name="connsiteY4" fmla="*/ 719064 h 1621678"/>
                <a:gd name="connsiteX5" fmla="*/ 215243 w 1019122"/>
                <a:gd name="connsiteY5" fmla="*/ 1614451 h 1621678"/>
                <a:gd name="connsiteX6" fmla="*/ 200014 w 1019122"/>
                <a:gd name="connsiteY6" fmla="*/ 1617122 h 1621678"/>
                <a:gd name="connsiteX7" fmla="*/ 138297 w 1019122"/>
                <a:gd name="connsiteY7" fmla="*/ 1609018 h 1621678"/>
                <a:gd name="connsiteX8" fmla="*/ 183004 w 1019122"/>
                <a:gd name="connsiteY8" fmla="*/ 1570901 h 1621678"/>
                <a:gd name="connsiteX9" fmla="*/ 338410 w 1019122"/>
                <a:gd name="connsiteY9" fmla="*/ 1121872 h 1621678"/>
                <a:gd name="connsiteX10" fmla="*/ 260841 w 1019122"/>
                <a:gd name="connsiteY10" fmla="*/ 975105 h 1621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19122" h="1621678">
                  <a:moveTo>
                    <a:pt x="260841" y="975105"/>
                  </a:moveTo>
                  <a:cubicBezTo>
                    <a:pt x="206604" y="886048"/>
                    <a:pt x="121554" y="805005"/>
                    <a:pt x="66249" y="702499"/>
                  </a:cubicBezTo>
                  <a:cubicBezTo>
                    <a:pt x="-20760" y="541127"/>
                    <a:pt x="-22274" y="377617"/>
                    <a:pt x="62954" y="217491"/>
                  </a:cubicBezTo>
                  <a:cubicBezTo>
                    <a:pt x="170269" y="15776"/>
                    <a:pt x="402264" y="-53957"/>
                    <a:pt x="620456" y="43562"/>
                  </a:cubicBezTo>
                  <a:cubicBezTo>
                    <a:pt x="873468" y="156665"/>
                    <a:pt x="1034751" y="430784"/>
                    <a:pt x="1017920" y="719064"/>
                  </a:cubicBezTo>
                  <a:cubicBezTo>
                    <a:pt x="990936" y="1180472"/>
                    <a:pt x="670773" y="1537594"/>
                    <a:pt x="215243" y="1614451"/>
                  </a:cubicBezTo>
                  <a:cubicBezTo>
                    <a:pt x="210166" y="1615341"/>
                    <a:pt x="205090" y="1616944"/>
                    <a:pt x="200014" y="1617122"/>
                  </a:cubicBezTo>
                  <a:cubicBezTo>
                    <a:pt x="178284" y="1617924"/>
                    <a:pt x="145867" y="1630926"/>
                    <a:pt x="138297" y="1609018"/>
                  </a:cubicBezTo>
                  <a:cubicBezTo>
                    <a:pt x="128857" y="1581588"/>
                    <a:pt x="165459" y="1580519"/>
                    <a:pt x="183004" y="1570901"/>
                  </a:cubicBezTo>
                  <a:cubicBezTo>
                    <a:pt x="346425" y="1481933"/>
                    <a:pt x="405649" y="1311031"/>
                    <a:pt x="338410" y="1121872"/>
                  </a:cubicBezTo>
                  <a:cubicBezTo>
                    <a:pt x="321044" y="1072712"/>
                    <a:pt x="295395" y="1028094"/>
                    <a:pt x="260841" y="975105"/>
                  </a:cubicBezTo>
                  <a:close/>
                </a:path>
              </a:pathLst>
            </a:custGeom>
            <a:solidFill>
              <a:schemeClr val="accent4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1" name="Graphic 3">
              <a:extLst>
                <a:ext uri="{FF2B5EF4-FFF2-40B4-BE49-F238E27FC236}">
                  <a16:creationId xmlns:a16="http://schemas.microsoft.com/office/drawing/2014/main" id="{4DDF2158-F36C-4584-90C7-EADBEC3DD69D}"/>
                </a:ext>
              </a:extLst>
            </p:cNvPr>
            <p:cNvSpPr/>
            <p:nvPr/>
          </p:nvSpPr>
          <p:spPr>
            <a:xfrm>
              <a:off x="8782689" y="3735283"/>
              <a:ext cx="1960752" cy="2522480"/>
            </a:xfrm>
            <a:custGeom>
              <a:avLst/>
              <a:gdLst>
                <a:gd name="connsiteX0" fmla="*/ 963965 w 1960752"/>
                <a:gd name="connsiteY0" fmla="*/ 949697 h 2522480"/>
                <a:gd name="connsiteX1" fmla="*/ 457494 w 1960752"/>
                <a:gd name="connsiteY1" fmla="*/ 1126833 h 2522480"/>
                <a:gd name="connsiteX2" fmla="*/ 5525 w 1960752"/>
                <a:gd name="connsiteY2" fmla="*/ 1759410 h 2522480"/>
                <a:gd name="connsiteX3" fmla="*/ 575495 w 1960752"/>
                <a:gd name="connsiteY3" fmla="*/ 2503398 h 2522480"/>
                <a:gd name="connsiteX4" fmla="*/ 1719619 w 1960752"/>
                <a:gd name="connsiteY4" fmla="*/ 1986062 h 2522480"/>
                <a:gd name="connsiteX5" fmla="*/ 1494303 w 1960752"/>
                <a:gd name="connsiteY5" fmla="*/ 69718 h 2522480"/>
                <a:gd name="connsiteX6" fmla="*/ 1476848 w 1960752"/>
                <a:gd name="connsiteY6" fmla="*/ 52084 h 2522480"/>
                <a:gd name="connsiteX7" fmla="*/ 1388502 w 1960752"/>
                <a:gd name="connsiteY7" fmla="*/ 5596 h 2522480"/>
                <a:gd name="connsiteX8" fmla="*/ 1411924 w 1960752"/>
                <a:gd name="connsiteY8" fmla="*/ 96880 h 2522480"/>
                <a:gd name="connsiteX9" fmla="*/ 1201215 w 1960752"/>
                <a:gd name="connsiteY9" fmla="*/ 829202 h 2522480"/>
                <a:gd name="connsiteX10" fmla="*/ 963965 w 1960752"/>
                <a:gd name="connsiteY10" fmla="*/ 949697 h 252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60752" h="2522480">
                  <a:moveTo>
                    <a:pt x="963965" y="949697"/>
                  </a:moveTo>
                  <a:cubicBezTo>
                    <a:pt x="810696" y="1016223"/>
                    <a:pt x="624477" y="1043742"/>
                    <a:pt x="457494" y="1126833"/>
                  </a:cubicBezTo>
                  <a:cubicBezTo>
                    <a:pt x="194595" y="1257658"/>
                    <a:pt x="41682" y="1470685"/>
                    <a:pt x="5525" y="1759410"/>
                  </a:cubicBezTo>
                  <a:cubicBezTo>
                    <a:pt x="-39983" y="2123121"/>
                    <a:pt x="199671" y="2429212"/>
                    <a:pt x="575495" y="2503398"/>
                  </a:cubicBezTo>
                  <a:cubicBezTo>
                    <a:pt x="1011343" y="2589339"/>
                    <a:pt x="1475690" y="2379429"/>
                    <a:pt x="1719619" y="1986062"/>
                  </a:cubicBezTo>
                  <a:cubicBezTo>
                    <a:pt x="2110137" y="1356424"/>
                    <a:pt x="2020189" y="592041"/>
                    <a:pt x="1494303" y="69718"/>
                  </a:cubicBezTo>
                  <a:cubicBezTo>
                    <a:pt x="1488426" y="63840"/>
                    <a:pt x="1483349" y="57071"/>
                    <a:pt x="1476848" y="52084"/>
                  </a:cubicBezTo>
                  <a:cubicBezTo>
                    <a:pt x="1449151" y="30977"/>
                    <a:pt x="1418693" y="-16134"/>
                    <a:pt x="1388502" y="5596"/>
                  </a:cubicBezTo>
                  <a:cubicBezTo>
                    <a:pt x="1350831" y="32759"/>
                    <a:pt x="1397675" y="68115"/>
                    <a:pt x="1411924" y="96880"/>
                  </a:cubicBezTo>
                  <a:cubicBezTo>
                    <a:pt x="1543908" y="364766"/>
                    <a:pt x="1463846" y="643516"/>
                    <a:pt x="1201215" y="829202"/>
                  </a:cubicBezTo>
                  <a:cubicBezTo>
                    <a:pt x="1132907" y="877471"/>
                    <a:pt x="1058098" y="912204"/>
                    <a:pt x="963965" y="949697"/>
                  </a:cubicBezTo>
                  <a:close/>
                </a:path>
              </a:pathLst>
            </a:custGeom>
            <a:solidFill>
              <a:schemeClr val="accent3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62" name="Group 200">
            <a:extLst>
              <a:ext uri="{FF2B5EF4-FFF2-40B4-BE49-F238E27FC236}">
                <a16:creationId xmlns:a16="http://schemas.microsoft.com/office/drawing/2014/main" id="{EAD32E01-BF8D-4D00-95A9-3D7274986E5D}"/>
              </a:ext>
            </a:extLst>
          </p:cNvPr>
          <p:cNvGrpSpPr/>
          <p:nvPr/>
        </p:nvGrpSpPr>
        <p:grpSpPr>
          <a:xfrm flipH="1">
            <a:off x="1088060" y="1533215"/>
            <a:ext cx="2326160" cy="1971144"/>
            <a:chOff x="7016681" y="1871145"/>
            <a:chExt cx="5176676" cy="4386618"/>
          </a:xfrm>
        </p:grpSpPr>
        <p:sp>
          <p:nvSpPr>
            <p:cNvPr id="63" name="Graphic 3">
              <a:extLst>
                <a:ext uri="{FF2B5EF4-FFF2-40B4-BE49-F238E27FC236}">
                  <a16:creationId xmlns:a16="http://schemas.microsoft.com/office/drawing/2014/main" id="{B9EB2F8D-09F5-49C7-B845-55FD37DFD8B8}"/>
                </a:ext>
              </a:extLst>
            </p:cNvPr>
            <p:cNvSpPr/>
            <p:nvPr/>
          </p:nvSpPr>
          <p:spPr>
            <a:xfrm>
              <a:off x="10181257" y="2192262"/>
              <a:ext cx="2012100" cy="1869042"/>
            </a:xfrm>
            <a:custGeom>
              <a:avLst/>
              <a:gdLst>
                <a:gd name="connsiteX0" fmla="*/ 710945 w 2012100"/>
                <a:gd name="connsiteY0" fmla="*/ 1023800 h 1869042"/>
                <a:gd name="connsiteX1" fmla="*/ 762687 w 2012100"/>
                <a:gd name="connsiteY1" fmla="*/ 554377 h 1869042"/>
                <a:gd name="connsiteX2" fmla="*/ 1205660 w 2012100"/>
                <a:gd name="connsiteY2" fmla="*/ 38643 h 1869042"/>
                <a:gd name="connsiteX3" fmla="*/ 1936201 w 2012100"/>
                <a:gd name="connsiteY3" fmla="*/ 374302 h 1869042"/>
                <a:gd name="connsiteX4" fmla="*/ 1721305 w 2012100"/>
                <a:gd name="connsiteY4" fmla="*/ 1458669 h 1869042"/>
                <a:gd name="connsiteX5" fmla="*/ 75874 w 2012100"/>
                <a:gd name="connsiteY5" fmla="*/ 1657178 h 1869042"/>
                <a:gd name="connsiteX6" fmla="*/ 57795 w 2012100"/>
                <a:gd name="connsiteY6" fmla="*/ 1645868 h 1869042"/>
                <a:gd name="connsiteX7" fmla="*/ 2134 w 2012100"/>
                <a:gd name="connsiteY7" fmla="*/ 1579787 h 1869042"/>
                <a:gd name="connsiteX8" fmla="*/ 82910 w 2012100"/>
                <a:gd name="connsiteY8" fmla="*/ 1581123 h 1869042"/>
                <a:gd name="connsiteX9" fmla="*/ 655195 w 2012100"/>
                <a:gd name="connsiteY9" fmla="*/ 1251342 h 1869042"/>
                <a:gd name="connsiteX10" fmla="*/ 710945 w 2012100"/>
                <a:gd name="connsiteY10" fmla="*/ 1023800 h 1869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12100" h="1869042">
                  <a:moveTo>
                    <a:pt x="710945" y="1023800"/>
                  </a:moveTo>
                  <a:cubicBezTo>
                    <a:pt x="737484" y="879170"/>
                    <a:pt x="724927" y="714146"/>
                    <a:pt x="762687" y="554377"/>
                  </a:cubicBezTo>
                  <a:cubicBezTo>
                    <a:pt x="822089" y="302789"/>
                    <a:pt x="971172" y="128503"/>
                    <a:pt x="1205660" y="38643"/>
                  </a:cubicBezTo>
                  <a:cubicBezTo>
                    <a:pt x="1501154" y="-74549"/>
                    <a:pt x="1802704" y="67943"/>
                    <a:pt x="1936201" y="374302"/>
                  </a:cubicBezTo>
                  <a:cubicBezTo>
                    <a:pt x="2091073" y="729553"/>
                    <a:pt x="2003796" y="1169676"/>
                    <a:pt x="1721305" y="1458669"/>
                  </a:cubicBezTo>
                  <a:cubicBezTo>
                    <a:pt x="1269159" y="1921234"/>
                    <a:pt x="612804" y="2000407"/>
                    <a:pt x="75874" y="1657178"/>
                  </a:cubicBezTo>
                  <a:cubicBezTo>
                    <a:pt x="69907" y="1653349"/>
                    <a:pt x="63228" y="1650410"/>
                    <a:pt x="57795" y="1645868"/>
                  </a:cubicBezTo>
                  <a:cubicBezTo>
                    <a:pt x="34908" y="1626453"/>
                    <a:pt x="-10333" y="1610067"/>
                    <a:pt x="2134" y="1579787"/>
                  </a:cubicBezTo>
                  <a:cubicBezTo>
                    <a:pt x="17719" y="1541937"/>
                    <a:pt x="56104" y="1574889"/>
                    <a:pt x="82910" y="1581123"/>
                  </a:cubicBezTo>
                  <a:cubicBezTo>
                    <a:pt x="332094" y="1639278"/>
                    <a:pt x="549928" y="1513973"/>
                    <a:pt x="655195" y="1251342"/>
                  </a:cubicBezTo>
                  <a:cubicBezTo>
                    <a:pt x="682714" y="1183035"/>
                    <a:pt x="697587" y="1111967"/>
                    <a:pt x="710945" y="1023800"/>
                  </a:cubicBezTo>
                  <a:close/>
                </a:path>
              </a:pathLst>
            </a:custGeom>
            <a:solidFill>
              <a:schemeClr val="accent1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4" name="Graphic 3">
              <a:extLst>
                <a:ext uri="{FF2B5EF4-FFF2-40B4-BE49-F238E27FC236}">
                  <a16:creationId xmlns:a16="http://schemas.microsoft.com/office/drawing/2014/main" id="{8383BB44-DC00-4F3D-B16C-87E553684F48}"/>
                </a:ext>
              </a:extLst>
            </p:cNvPr>
            <p:cNvSpPr/>
            <p:nvPr/>
          </p:nvSpPr>
          <p:spPr>
            <a:xfrm>
              <a:off x="8926365" y="2737465"/>
              <a:ext cx="1495937" cy="939173"/>
            </a:xfrm>
            <a:custGeom>
              <a:avLst/>
              <a:gdLst>
                <a:gd name="connsiteX0" fmla="*/ 596576 w 1495937"/>
                <a:gd name="connsiteY0" fmla="*/ 720478 h 939173"/>
                <a:gd name="connsiteX1" fmla="*/ 858850 w 1495937"/>
                <a:gd name="connsiteY1" fmla="*/ 888619 h 939173"/>
                <a:gd name="connsiteX2" fmla="*/ 1309839 w 1495937"/>
                <a:gd name="connsiteY2" fmla="*/ 868759 h 939173"/>
                <a:gd name="connsiteX3" fmla="*/ 1445919 w 1495937"/>
                <a:gd name="connsiteY3" fmla="*/ 341805 h 939173"/>
                <a:gd name="connsiteX4" fmla="*/ 799716 w 1495937"/>
                <a:gd name="connsiteY4" fmla="*/ 3920 h 939173"/>
                <a:gd name="connsiteX5" fmla="*/ 4252 w 1495937"/>
                <a:gd name="connsiteY5" fmla="*/ 793149 h 939173"/>
                <a:gd name="connsiteX6" fmla="*/ 2472 w 1495937"/>
                <a:gd name="connsiteY6" fmla="*/ 807487 h 939173"/>
                <a:gd name="connsiteX7" fmla="*/ 12891 w 1495937"/>
                <a:gd name="connsiteY7" fmla="*/ 864485 h 939173"/>
                <a:gd name="connsiteX8" fmla="*/ 46288 w 1495937"/>
                <a:gd name="connsiteY8" fmla="*/ 821113 h 939173"/>
                <a:gd name="connsiteX9" fmla="*/ 456576 w 1495937"/>
                <a:gd name="connsiteY9" fmla="*/ 655199 h 939173"/>
                <a:gd name="connsiteX10" fmla="*/ 596576 w 1495937"/>
                <a:gd name="connsiteY10" fmla="*/ 720478 h 939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95937" h="939173">
                  <a:moveTo>
                    <a:pt x="596576" y="720478"/>
                  </a:moveTo>
                  <a:cubicBezTo>
                    <a:pt x="681893" y="766699"/>
                    <a:pt x="761154" y="842042"/>
                    <a:pt x="858850" y="888619"/>
                  </a:cubicBezTo>
                  <a:cubicBezTo>
                    <a:pt x="1012832" y="962003"/>
                    <a:pt x="1164942" y="955591"/>
                    <a:pt x="1309839" y="868759"/>
                  </a:cubicBezTo>
                  <a:cubicBezTo>
                    <a:pt x="1492407" y="759307"/>
                    <a:pt x="1546554" y="540136"/>
                    <a:pt x="1445919" y="341805"/>
                  </a:cubicBezTo>
                  <a:cubicBezTo>
                    <a:pt x="1329165" y="111769"/>
                    <a:pt x="1066889" y="-25380"/>
                    <a:pt x="799716" y="3920"/>
                  </a:cubicBezTo>
                  <a:cubicBezTo>
                    <a:pt x="372061" y="50853"/>
                    <a:pt x="54749" y="365672"/>
                    <a:pt x="4252" y="793149"/>
                  </a:cubicBezTo>
                  <a:cubicBezTo>
                    <a:pt x="3718" y="797959"/>
                    <a:pt x="2383" y="802679"/>
                    <a:pt x="2472" y="807487"/>
                  </a:cubicBezTo>
                  <a:cubicBezTo>
                    <a:pt x="2739" y="827704"/>
                    <a:pt x="-7859" y="858518"/>
                    <a:pt x="12891" y="864485"/>
                  </a:cubicBezTo>
                  <a:cubicBezTo>
                    <a:pt x="38807" y="871965"/>
                    <a:pt x="38183" y="837856"/>
                    <a:pt x="46288" y="821113"/>
                  </a:cubicBezTo>
                  <a:cubicBezTo>
                    <a:pt x="121542" y="664817"/>
                    <a:pt x="277571" y="601586"/>
                    <a:pt x="456576" y="655199"/>
                  </a:cubicBezTo>
                  <a:cubicBezTo>
                    <a:pt x="503065" y="669092"/>
                    <a:pt x="545723" y="690911"/>
                    <a:pt x="596576" y="720478"/>
                  </a:cubicBezTo>
                  <a:close/>
                </a:path>
              </a:pathLst>
            </a:custGeom>
            <a:solidFill>
              <a:schemeClr val="accent5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5" name="Graphic 3">
              <a:extLst>
                <a:ext uri="{FF2B5EF4-FFF2-40B4-BE49-F238E27FC236}">
                  <a16:creationId xmlns:a16="http://schemas.microsoft.com/office/drawing/2014/main" id="{E7ECECDE-01BE-4853-B89E-32AF4591182C}"/>
                </a:ext>
              </a:extLst>
            </p:cNvPr>
            <p:cNvSpPr/>
            <p:nvPr/>
          </p:nvSpPr>
          <p:spPr>
            <a:xfrm>
              <a:off x="8431317" y="3126862"/>
              <a:ext cx="1680100" cy="1821794"/>
            </a:xfrm>
            <a:custGeom>
              <a:avLst/>
              <a:gdLst>
                <a:gd name="connsiteX0" fmla="*/ 530560 w 1680100"/>
                <a:gd name="connsiteY0" fmla="*/ 1059395 h 1821794"/>
                <a:gd name="connsiteX1" fmla="*/ 480688 w 1680100"/>
                <a:gd name="connsiteY1" fmla="*/ 633521 h 1821794"/>
                <a:gd name="connsiteX2" fmla="*/ 777161 w 1680100"/>
                <a:gd name="connsiteY2" fmla="*/ 87419 h 1821794"/>
                <a:gd name="connsiteX3" fmla="*/ 1511175 w 1680100"/>
                <a:gd name="connsiteY3" fmla="*/ 236769 h 1821794"/>
                <a:gd name="connsiteX4" fmla="*/ 1539583 w 1680100"/>
                <a:gd name="connsiteY4" fmla="*/ 1240004 h 1821794"/>
                <a:gd name="connsiteX5" fmla="*/ 83490 w 1680100"/>
                <a:gd name="connsiteY5" fmla="*/ 1748435 h 1821794"/>
                <a:gd name="connsiteX6" fmla="*/ 64699 w 1680100"/>
                <a:gd name="connsiteY6" fmla="*/ 1742022 h 1821794"/>
                <a:gd name="connsiteX7" fmla="*/ 399 w 1680100"/>
                <a:gd name="connsiteY7" fmla="*/ 1694822 h 1821794"/>
                <a:gd name="connsiteX8" fmla="*/ 74228 w 1680100"/>
                <a:gd name="connsiteY8" fmla="*/ 1679682 h 1821794"/>
                <a:gd name="connsiteX9" fmla="*/ 526819 w 1680100"/>
                <a:gd name="connsiteY9" fmla="*/ 1272065 h 1821794"/>
                <a:gd name="connsiteX10" fmla="*/ 530560 w 1680100"/>
                <a:gd name="connsiteY10" fmla="*/ 1059395 h 182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0100" h="1821794">
                  <a:moveTo>
                    <a:pt x="530560" y="1059395"/>
                  </a:moveTo>
                  <a:cubicBezTo>
                    <a:pt x="524771" y="925987"/>
                    <a:pt x="479352" y="782515"/>
                    <a:pt x="480688" y="633521"/>
                  </a:cubicBezTo>
                  <a:cubicBezTo>
                    <a:pt x="482736" y="398765"/>
                    <a:pt x="582391" y="214416"/>
                    <a:pt x="777161" y="87419"/>
                  </a:cubicBezTo>
                  <a:cubicBezTo>
                    <a:pt x="1022604" y="-72528"/>
                    <a:pt x="1326469" y="-7338"/>
                    <a:pt x="1511175" y="236769"/>
                  </a:cubicBezTo>
                  <a:cubicBezTo>
                    <a:pt x="1725447" y="519884"/>
                    <a:pt x="1736936" y="927056"/>
                    <a:pt x="1539583" y="1240004"/>
                  </a:cubicBezTo>
                  <a:cubicBezTo>
                    <a:pt x="1223696" y="1740865"/>
                    <a:pt x="642861" y="1943649"/>
                    <a:pt x="83490" y="1748435"/>
                  </a:cubicBezTo>
                  <a:cubicBezTo>
                    <a:pt x="77256" y="1746297"/>
                    <a:pt x="70577" y="1744962"/>
                    <a:pt x="64699" y="1742022"/>
                  </a:cubicBezTo>
                  <a:cubicBezTo>
                    <a:pt x="39852" y="1729465"/>
                    <a:pt x="-4677" y="1724033"/>
                    <a:pt x="399" y="1694822"/>
                  </a:cubicBezTo>
                  <a:cubicBezTo>
                    <a:pt x="6722" y="1658219"/>
                    <a:pt x="48490" y="1679593"/>
                    <a:pt x="74228" y="1679682"/>
                  </a:cubicBezTo>
                  <a:cubicBezTo>
                    <a:pt x="312903" y="1680840"/>
                    <a:pt x="485230" y="1525790"/>
                    <a:pt x="526819" y="1272065"/>
                  </a:cubicBezTo>
                  <a:cubicBezTo>
                    <a:pt x="537773" y="1206073"/>
                    <a:pt x="536616" y="1140171"/>
                    <a:pt x="530560" y="1059395"/>
                  </a:cubicBezTo>
                  <a:close/>
                </a:path>
              </a:pathLst>
            </a:custGeom>
            <a:solidFill>
              <a:schemeClr val="accent2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6" name="Graphic 3">
              <a:extLst>
                <a:ext uri="{FF2B5EF4-FFF2-40B4-BE49-F238E27FC236}">
                  <a16:creationId xmlns:a16="http://schemas.microsoft.com/office/drawing/2014/main" id="{19803180-A552-42BD-AE94-8ACACB236B04}"/>
                </a:ext>
              </a:extLst>
            </p:cNvPr>
            <p:cNvSpPr/>
            <p:nvPr/>
          </p:nvSpPr>
          <p:spPr>
            <a:xfrm>
              <a:off x="7016681" y="1871145"/>
              <a:ext cx="1666480" cy="1860941"/>
            </a:xfrm>
            <a:custGeom>
              <a:avLst/>
              <a:gdLst>
                <a:gd name="connsiteX0" fmla="*/ 1666445 w 1666480"/>
                <a:gd name="connsiteY0" fmla="*/ 1075429 h 1860941"/>
                <a:gd name="connsiteX1" fmla="*/ 1443177 w 1666480"/>
                <a:gd name="connsiteY1" fmla="*/ 1790117 h 1860941"/>
                <a:gd name="connsiteX2" fmla="*/ 1388763 w 1666480"/>
                <a:gd name="connsiteY2" fmla="*/ 1854328 h 1860941"/>
                <a:gd name="connsiteX3" fmla="*/ 1364896 w 1666480"/>
                <a:gd name="connsiteY3" fmla="*/ 1857177 h 1860941"/>
                <a:gd name="connsiteX4" fmla="*/ 1360086 w 1666480"/>
                <a:gd name="connsiteY4" fmla="*/ 1836872 h 1860941"/>
                <a:gd name="connsiteX5" fmla="*/ 1367656 w 1666480"/>
                <a:gd name="connsiteY5" fmla="*/ 1811491 h 1860941"/>
                <a:gd name="connsiteX6" fmla="*/ 1120699 w 1666480"/>
                <a:gd name="connsiteY6" fmla="*/ 1248201 h 1860941"/>
                <a:gd name="connsiteX7" fmla="*/ 733655 w 1666480"/>
                <a:gd name="connsiteY7" fmla="*/ 1178558 h 1860941"/>
                <a:gd name="connsiteX8" fmla="*/ 452232 w 1666480"/>
                <a:gd name="connsiteY8" fmla="*/ 1139818 h 1860941"/>
                <a:gd name="connsiteX9" fmla="*/ 2490 w 1666480"/>
                <a:gd name="connsiteY9" fmla="*/ 623461 h 1860941"/>
                <a:gd name="connsiteX10" fmla="*/ 252565 w 1666480"/>
                <a:gd name="connsiteY10" fmla="*/ 129547 h 1860941"/>
                <a:gd name="connsiteX11" fmla="*/ 934747 w 1666480"/>
                <a:gd name="connsiteY11" fmla="*/ 39332 h 1860941"/>
                <a:gd name="connsiteX12" fmla="*/ 1538024 w 1666480"/>
                <a:gd name="connsiteY12" fmla="*/ 563258 h 1860941"/>
                <a:gd name="connsiteX13" fmla="*/ 1666445 w 1666480"/>
                <a:gd name="connsiteY13" fmla="*/ 1075429 h 186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66480" h="1860941">
                  <a:moveTo>
                    <a:pt x="1666445" y="1075429"/>
                  </a:moveTo>
                  <a:cubicBezTo>
                    <a:pt x="1660211" y="1334765"/>
                    <a:pt x="1587006" y="1573440"/>
                    <a:pt x="1443177" y="1790117"/>
                  </a:cubicBezTo>
                  <a:cubicBezTo>
                    <a:pt x="1427592" y="1813539"/>
                    <a:pt x="1410849" y="1836338"/>
                    <a:pt x="1388763" y="1854328"/>
                  </a:cubicBezTo>
                  <a:cubicBezTo>
                    <a:pt x="1381460" y="1860294"/>
                    <a:pt x="1372109" y="1864213"/>
                    <a:pt x="1364896" y="1857177"/>
                  </a:cubicBezTo>
                  <a:cubicBezTo>
                    <a:pt x="1360621" y="1852992"/>
                    <a:pt x="1359463" y="1843641"/>
                    <a:pt x="1360086" y="1836872"/>
                  </a:cubicBezTo>
                  <a:cubicBezTo>
                    <a:pt x="1360888" y="1828234"/>
                    <a:pt x="1364807" y="1819862"/>
                    <a:pt x="1367656" y="1811491"/>
                  </a:cubicBezTo>
                  <a:cubicBezTo>
                    <a:pt x="1451638" y="1567027"/>
                    <a:pt x="1358038" y="1353645"/>
                    <a:pt x="1120699" y="1248201"/>
                  </a:cubicBezTo>
                  <a:cubicBezTo>
                    <a:pt x="997354" y="1193430"/>
                    <a:pt x="865460" y="1185326"/>
                    <a:pt x="733655" y="1178558"/>
                  </a:cubicBezTo>
                  <a:cubicBezTo>
                    <a:pt x="638541" y="1173659"/>
                    <a:pt x="544407" y="1163240"/>
                    <a:pt x="452232" y="1139818"/>
                  </a:cubicBezTo>
                  <a:cubicBezTo>
                    <a:pt x="210173" y="1078279"/>
                    <a:pt x="25201" y="870240"/>
                    <a:pt x="2490" y="623461"/>
                  </a:cubicBezTo>
                  <a:cubicBezTo>
                    <a:pt x="-17191" y="409455"/>
                    <a:pt x="81039" y="246124"/>
                    <a:pt x="252565" y="129547"/>
                  </a:cubicBezTo>
                  <a:cubicBezTo>
                    <a:pt x="462563" y="-13123"/>
                    <a:pt x="695716" y="-29510"/>
                    <a:pt x="934747" y="39332"/>
                  </a:cubicBezTo>
                  <a:cubicBezTo>
                    <a:pt x="1215546" y="120285"/>
                    <a:pt x="1406040" y="310423"/>
                    <a:pt x="1538024" y="563258"/>
                  </a:cubicBezTo>
                  <a:cubicBezTo>
                    <a:pt x="1621203" y="722939"/>
                    <a:pt x="1667959" y="893395"/>
                    <a:pt x="1666445" y="1075429"/>
                  </a:cubicBezTo>
                  <a:close/>
                </a:path>
              </a:pathLst>
            </a:custGeom>
            <a:solidFill>
              <a:schemeClr val="accent2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7" name="Graphic 3">
              <a:extLst>
                <a:ext uri="{FF2B5EF4-FFF2-40B4-BE49-F238E27FC236}">
                  <a16:creationId xmlns:a16="http://schemas.microsoft.com/office/drawing/2014/main" id="{F00FCCAF-5163-4677-9F20-8CDE6D6D2B67}"/>
                </a:ext>
              </a:extLst>
            </p:cNvPr>
            <p:cNvSpPr/>
            <p:nvPr/>
          </p:nvSpPr>
          <p:spPr>
            <a:xfrm>
              <a:off x="7663330" y="3586189"/>
              <a:ext cx="1213140" cy="1141274"/>
            </a:xfrm>
            <a:custGeom>
              <a:avLst/>
              <a:gdLst>
                <a:gd name="connsiteX0" fmla="*/ 511366 w 1213141"/>
                <a:gd name="connsiteY0" fmla="*/ 366024 h 1141273"/>
                <a:gd name="connsiteX1" fmla="*/ 797954 w 1213141"/>
                <a:gd name="connsiteY1" fmla="*/ 339841 h 1141273"/>
                <a:gd name="connsiteX2" fmla="*/ 1159261 w 1213141"/>
                <a:gd name="connsiteY2" fmla="*/ 547702 h 1141273"/>
                <a:gd name="connsiteX3" fmla="*/ 1046603 w 1213141"/>
                <a:gd name="connsiteY3" fmla="*/ 1036717 h 1141273"/>
                <a:gd name="connsiteX4" fmla="*/ 373060 w 1213141"/>
                <a:gd name="connsiteY4" fmla="*/ 1038766 h 1141273"/>
                <a:gd name="connsiteX5" fmla="*/ 56727 w 1213141"/>
                <a:gd name="connsiteY5" fmla="*/ 55034 h 1141273"/>
                <a:gd name="connsiteX6" fmla="*/ 61358 w 1213141"/>
                <a:gd name="connsiteY6" fmla="*/ 42566 h 1141273"/>
                <a:gd name="connsiteX7" fmla="*/ 94131 w 1213141"/>
                <a:gd name="connsiteY7" fmla="*/ 353 h 1141273"/>
                <a:gd name="connsiteX8" fmla="*/ 103037 w 1213141"/>
                <a:gd name="connsiteY8" fmla="*/ 50047 h 1141273"/>
                <a:gd name="connsiteX9" fmla="*/ 368785 w 1213141"/>
                <a:gd name="connsiteY9" fmla="*/ 360057 h 1141273"/>
                <a:gd name="connsiteX10" fmla="*/ 511366 w 1213141"/>
                <a:gd name="connsiteY10" fmla="*/ 366024 h 1141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3141" h="1141273">
                  <a:moveTo>
                    <a:pt x="511366" y="366024"/>
                  </a:moveTo>
                  <a:cubicBezTo>
                    <a:pt x="600958" y="364421"/>
                    <a:pt x="698031" y="336457"/>
                    <a:pt x="797954" y="339841"/>
                  </a:cubicBezTo>
                  <a:cubicBezTo>
                    <a:pt x="955408" y="345184"/>
                    <a:pt x="1077417" y="415006"/>
                    <a:pt x="1159261" y="547702"/>
                  </a:cubicBezTo>
                  <a:cubicBezTo>
                    <a:pt x="1262390" y="714774"/>
                    <a:pt x="1213498" y="917113"/>
                    <a:pt x="1046603" y="1036717"/>
                  </a:cubicBezTo>
                  <a:cubicBezTo>
                    <a:pt x="852992" y="1175380"/>
                    <a:pt x="579674" y="1176182"/>
                    <a:pt x="373060" y="1038766"/>
                  </a:cubicBezTo>
                  <a:cubicBezTo>
                    <a:pt x="42389" y="818704"/>
                    <a:pt x="-83806" y="426316"/>
                    <a:pt x="56727" y="55034"/>
                  </a:cubicBezTo>
                  <a:cubicBezTo>
                    <a:pt x="58330" y="50848"/>
                    <a:pt x="59221" y="46396"/>
                    <a:pt x="61358" y="42566"/>
                  </a:cubicBezTo>
                  <a:cubicBezTo>
                    <a:pt x="70175" y="26090"/>
                    <a:pt x="74538" y="-3566"/>
                    <a:pt x="94131" y="353"/>
                  </a:cubicBezTo>
                  <a:cubicBezTo>
                    <a:pt x="118622" y="5251"/>
                    <a:pt x="103571" y="32859"/>
                    <a:pt x="103037" y="50047"/>
                  </a:cubicBezTo>
                  <a:cubicBezTo>
                    <a:pt x="98228" y="209906"/>
                    <a:pt x="199308" y="327907"/>
                    <a:pt x="368785" y="360057"/>
                  </a:cubicBezTo>
                  <a:cubicBezTo>
                    <a:pt x="412868" y="368339"/>
                    <a:pt x="457130" y="368695"/>
                    <a:pt x="511366" y="366024"/>
                  </a:cubicBezTo>
                  <a:close/>
                </a:path>
              </a:pathLst>
            </a:custGeom>
            <a:solidFill>
              <a:schemeClr val="accent4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8" name="Graphic 3">
              <a:extLst>
                <a:ext uri="{FF2B5EF4-FFF2-40B4-BE49-F238E27FC236}">
                  <a16:creationId xmlns:a16="http://schemas.microsoft.com/office/drawing/2014/main" id="{828CCCD4-EB8B-4661-BB52-3ED1AE00A328}"/>
                </a:ext>
              </a:extLst>
            </p:cNvPr>
            <p:cNvSpPr/>
            <p:nvPr/>
          </p:nvSpPr>
          <p:spPr>
            <a:xfrm>
              <a:off x="7253640" y="3297544"/>
              <a:ext cx="491646" cy="447253"/>
            </a:xfrm>
            <a:custGeom>
              <a:avLst/>
              <a:gdLst>
                <a:gd name="connsiteX0" fmla="*/ 27361 w 491646"/>
                <a:gd name="connsiteY0" fmla="*/ 447254 h 447253"/>
                <a:gd name="connsiteX1" fmla="*/ 733 w 491646"/>
                <a:gd name="connsiteY1" fmla="*/ 291848 h 447253"/>
                <a:gd name="connsiteX2" fmla="*/ 246532 w 491646"/>
                <a:gd name="connsiteY2" fmla="*/ 4548 h 447253"/>
                <a:gd name="connsiteX3" fmla="*/ 376912 w 491646"/>
                <a:gd name="connsiteY3" fmla="*/ 18085 h 447253"/>
                <a:gd name="connsiteX4" fmla="*/ 489838 w 491646"/>
                <a:gd name="connsiteY4" fmla="*/ 185780 h 447253"/>
                <a:gd name="connsiteX5" fmla="*/ 321519 w 491646"/>
                <a:gd name="connsiteY5" fmla="*/ 325957 h 447253"/>
                <a:gd name="connsiteX6" fmla="*/ 215006 w 491646"/>
                <a:gd name="connsiteY6" fmla="*/ 322306 h 447253"/>
                <a:gd name="connsiteX7" fmla="*/ 38671 w 491646"/>
                <a:gd name="connsiteY7" fmla="*/ 436122 h 447253"/>
                <a:gd name="connsiteX8" fmla="*/ 27361 w 491646"/>
                <a:gd name="connsiteY8" fmla="*/ 447254 h 44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1646" h="447253">
                  <a:moveTo>
                    <a:pt x="27361" y="447254"/>
                  </a:moveTo>
                  <a:cubicBezTo>
                    <a:pt x="555" y="396580"/>
                    <a:pt x="-1672" y="344570"/>
                    <a:pt x="733" y="291848"/>
                  </a:cubicBezTo>
                  <a:cubicBezTo>
                    <a:pt x="6789" y="161111"/>
                    <a:pt x="118913" y="31087"/>
                    <a:pt x="246532" y="4548"/>
                  </a:cubicBezTo>
                  <a:cubicBezTo>
                    <a:pt x="291862" y="-4892"/>
                    <a:pt x="335144" y="719"/>
                    <a:pt x="376912" y="18085"/>
                  </a:cubicBezTo>
                  <a:cubicBezTo>
                    <a:pt x="453591" y="49967"/>
                    <a:pt x="501772" y="122460"/>
                    <a:pt x="489838" y="185780"/>
                  </a:cubicBezTo>
                  <a:cubicBezTo>
                    <a:pt x="475678" y="260945"/>
                    <a:pt x="403452" y="322395"/>
                    <a:pt x="321519" y="325957"/>
                  </a:cubicBezTo>
                  <a:cubicBezTo>
                    <a:pt x="286163" y="327471"/>
                    <a:pt x="250540" y="322662"/>
                    <a:pt x="215006" y="322306"/>
                  </a:cubicBezTo>
                  <a:cubicBezTo>
                    <a:pt x="131380" y="321326"/>
                    <a:pt x="61648" y="342700"/>
                    <a:pt x="38671" y="436122"/>
                  </a:cubicBezTo>
                  <a:cubicBezTo>
                    <a:pt x="38048" y="439506"/>
                    <a:pt x="33239" y="441732"/>
                    <a:pt x="27361" y="447254"/>
                  </a:cubicBezTo>
                  <a:close/>
                </a:path>
              </a:pathLst>
            </a:custGeom>
            <a:solidFill>
              <a:schemeClr val="accent6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9" name="Graphic 3">
              <a:extLst>
                <a:ext uri="{FF2B5EF4-FFF2-40B4-BE49-F238E27FC236}">
                  <a16:creationId xmlns:a16="http://schemas.microsoft.com/office/drawing/2014/main" id="{2A5796B0-6A82-4B7C-8155-18CFAF0CB8E8}"/>
                </a:ext>
              </a:extLst>
            </p:cNvPr>
            <p:cNvSpPr/>
            <p:nvPr/>
          </p:nvSpPr>
          <p:spPr>
            <a:xfrm>
              <a:off x="7561336" y="3168477"/>
              <a:ext cx="776869" cy="672288"/>
            </a:xfrm>
            <a:custGeom>
              <a:avLst/>
              <a:gdLst>
                <a:gd name="connsiteX0" fmla="*/ 718536 w 776869"/>
                <a:gd name="connsiteY0" fmla="*/ 219912 h 672288"/>
                <a:gd name="connsiteX1" fmla="*/ 580230 w 776869"/>
                <a:gd name="connsiteY1" fmla="*/ 89264 h 672288"/>
                <a:gd name="connsiteX2" fmla="*/ 19166 w 776869"/>
                <a:gd name="connsiteY2" fmla="*/ 64685 h 672288"/>
                <a:gd name="connsiteX3" fmla="*/ 731 w 776869"/>
                <a:gd name="connsiteY3" fmla="*/ 84723 h 672288"/>
                <a:gd name="connsiteX4" fmla="*/ 23798 w 776869"/>
                <a:gd name="connsiteY4" fmla="*/ 93094 h 672288"/>
                <a:gd name="connsiteX5" fmla="*/ 237358 w 776869"/>
                <a:gd name="connsiteY5" fmla="*/ 235319 h 672288"/>
                <a:gd name="connsiteX6" fmla="*/ 237358 w 776869"/>
                <a:gd name="connsiteY6" fmla="*/ 235319 h 672288"/>
                <a:gd name="connsiteX7" fmla="*/ 255436 w 776869"/>
                <a:gd name="connsiteY7" fmla="*/ 402391 h 672288"/>
                <a:gd name="connsiteX8" fmla="*/ 504887 w 776869"/>
                <a:gd name="connsiteY8" fmla="*/ 671613 h 672288"/>
                <a:gd name="connsiteX9" fmla="*/ 741513 w 776869"/>
                <a:gd name="connsiteY9" fmla="*/ 537047 h 672288"/>
                <a:gd name="connsiteX10" fmla="*/ 718536 w 776869"/>
                <a:gd name="connsiteY10" fmla="*/ 219912 h 672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6869" h="672288">
                  <a:moveTo>
                    <a:pt x="718536" y="219912"/>
                  </a:moveTo>
                  <a:cubicBezTo>
                    <a:pt x="680687" y="167724"/>
                    <a:pt x="634822" y="124977"/>
                    <a:pt x="580230" y="89264"/>
                  </a:cubicBezTo>
                  <a:cubicBezTo>
                    <a:pt x="397306" y="-30607"/>
                    <a:pt x="210195" y="-20455"/>
                    <a:pt x="19166" y="64685"/>
                  </a:cubicBezTo>
                  <a:cubicBezTo>
                    <a:pt x="10706" y="68425"/>
                    <a:pt x="-3365" y="70562"/>
                    <a:pt x="731" y="84723"/>
                  </a:cubicBezTo>
                  <a:cubicBezTo>
                    <a:pt x="3760" y="95142"/>
                    <a:pt x="15515" y="93272"/>
                    <a:pt x="23798" y="93094"/>
                  </a:cubicBezTo>
                  <a:cubicBezTo>
                    <a:pt x="127817" y="91491"/>
                    <a:pt x="197104" y="141630"/>
                    <a:pt x="237358" y="235319"/>
                  </a:cubicBezTo>
                  <a:lnTo>
                    <a:pt x="237358" y="235319"/>
                  </a:lnTo>
                  <a:cubicBezTo>
                    <a:pt x="243325" y="291069"/>
                    <a:pt x="249024" y="346730"/>
                    <a:pt x="255436" y="402391"/>
                  </a:cubicBezTo>
                  <a:cubicBezTo>
                    <a:pt x="273960" y="563764"/>
                    <a:pt x="364176" y="662084"/>
                    <a:pt x="504887" y="671613"/>
                  </a:cubicBezTo>
                  <a:cubicBezTo>
                    <a:pt x="612558" y="678916"/>
                    <a:pt x="689949" y="626550"/>
                    <a:pt x="741513" y="537047"/>
                  </a:cubicBezTo>
                  <a:cubicBezTo>
                    <a:pt x="797442" y="439974"/>
                    <a:pt x="784974" y="302558"/>
                    <a:pt x="718536" y="219912"/>
                  </a:cubicBezTo>
                  <a:close/>
                </a:path>
              </a:pathLst>
            </a:custGeom>
            <a:solidFill>
              <a:schemeClr val="accent3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0" name="Graphic 3">
              <a:extLst>
                <a:ext uri="{FF2B5EF4-FFF2-40B4-BE49-F238E27FC236}">
                  <a16:creationId xmlns:a16="http://schemas.microsoft.com/office/drawing/2014/main" id="{93C00858-0CA1-4565-AB87-A44A2608A91B}"/>
                </a:ext>
              </a:extLst>
            </p:cNvPr>
            <p:cNvSpPr/>
            <p:nvPr/>
          </p:nvSpPr>
          <p:spPr>
            <a:xfrm>
              <a:off x="7213173" y="3655900"/>
              <a:ext cx="418086" cy="397255"/>
            </a:xfrm>
            <a:custGeom>
              <a:avLst/>
              <a:gdLst>
                <a:gd name="connsiteX0" fmla="*/ 118413 w 418086"/>
                <a:gd name="connsiteY0" fmla="*/ 397215 h 397255"/>
                <a:gd name="connsiteX1" fmla="*/ 17333 w 418086"/>
                <a:gd name="connsiteY1" fmla="*/ 379403 h 397255"/>
                <a:gd name="connsiteX2" fmla="*/ 56 w 418086"/>
                <a:gd name="connsiteY2" fmla="*/ 362928 h 397255"/>
                <a:gd name="connsiteX3" fmla="*/ 10920 w 418086"/>
                <a:gd name="connsiteY3" fmla="*/ 350816 h 397255"/>
                <a:gd name="connsiteX4" fmla="*/ 113426 w 418086"/>
                <a:gd name="connsiteY4" fmla="*/ 163260 h 397255"/>
                <a:gd name="connsiteX5" fmla="*/ 227242 w 418086"/>
                <a:gd name="connsiteY5" fmla="*/ 6608 h 397255"/>
                <a:gd name="connsiteX6" fmla="*/ 369556 w 418086"/>
                <a:gd name="connsiteY6" fmla="*/ 43745 h 397255"/>
                <a:gd name="connsiteX7" fmla="*/ 411057 w 418086"/>
                <a:gd name="connsiteY7" fmla="*/ 211619 h 397255"/>
                <a:gd name="connsiteX8" fmla="*/ 118413 w 418086"/>
                <a:gd name="connsiteY8" fmla="*/ 397215 h 397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8086" h="397255">
                  <a:moveTo>
                    <a:pt x="118413" y="397215"/>
                  </a:moveTo>
                  <a:cubicBezTo>
                    <a:pt x="89380" y="395523"/>
                    <a:pt x="52689" y="391515"/>
                    <a:pt x="17333" y="379403"/>
                  </a:cubicBezTo>
                  <a:cubicBezTo>
                    <a:pt x="9139" y="376643"/>
                    <a:pt x="-835" y="373882"/>
                    <a:pt x="56" y="362928"/>
                  </a:cubicBezTo>
                  <a:cubicBezTo>
                    <a:pt x="412" y="358475"/>
                    <a:pt x="6290" y="352419"/>
                    <a:pt x="10920" y="350816"/>
                  </a:cubicBezTo>
                  <a:cubicBezTo>
                    <a:pt x="101493" y="318844"/>
                    <a:pt x="109507" y="242522"/>
                    <a:pt x="113426" y="163260"/>
                  </a:cubicBezTo>
                  <a:cubicBezTo>
                    <a:pt x="117434" y="82307"/>
                    <a:pt x="158222" y="26913"/>
                    <a:pt x="227242" y="6608"/>
                  </a:cubicBezTo>
                  <a:cubicBezTo>
                    <a:pt x="282190" y="-9601"/>
                    <a:pt x="329302" y="4471"/>
                    <a:pt x="369556" y="43745"/>
                  </a:cubicBezTo>
                  <a:cubicBezTo>
                    <a:pt x="418003" y="91035"/>
                    <a:pt x="426553" y="149813"/>
                    <a:pt x="411057" y="211619"/>
                  </a:cubicBezTo>
                  <a:cubicBezTo>
                    <a:pt x="384963" y="316262"/>
                    <a:pt x="255028" y="399353"/>
                    <a:pt x="118413" y="397215"/>
                  </a:cubicBezTo>
                  <a:close/>
                </a:path>
              </a:pathLst>
            </a:custGeom>
            <a:solidFill>
              <a:schemeClr val="accent5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1" name="Graphic 3">
              <a:extLst>
                <a:ext uri="{FF2B5EF4-FFF2-40B4-BE49-F238E27FC236}">
                  <a16:creationId xmlns:a16="http://schemas.microsoft.com/office/drawing/2014/main" id="{139AF99F-BB0A-4234-8006-1FABDFC9C582}"/>
                </a:ext>
              </a:extLst>
            </p:cNvPr>
            <p:cNvSpPr/>
            <p:nvPr/>
          </p:nvSpPr>
          <p:spPr>
            <a:xfrm>
              <a:off x="10111443" y="2023122"/>
              <a:ext cx="1019122" cy="1621678"/>
            </a:xfrm>
            <a:custGeom>
              <a:avLst/>
              <a:gdLst>
                <a:gd name="connsiteX0" fmla="*/ 260841 w 1019122"/>
                <a:gd name="connsiteY0" fmla="*/ 975105 h 1621678"/>
                <a:gd name="connsiteX1" fmla="*/ 66249 w 1019122"/>
                <a:gd name="connsiteY1" fmla="*/ 702499 h 1621678"/>
                <a:gd name="connsiteX2" fmla="*/ 62954 w 1019122"/>
                <a:gd name="connsiteY2" fmla="*/ 217491 h 1621678"/>
                <a:gd name="connsiteX3" fmla="*/ 620456 w 1019122"/>
                <a:gd name="connsiteY3" fmla="*/ 43562 h 1621678"/>
                <a:gd name="connsiteX4" fmla="*/ 1017920 w 1019122"/>
                <a:gd name="connsiteY4" fmla="*/ 719064 h 1621678"/>
                <a:gd name="connsiteX5" fmla="*/ 215243 w 1019122"/>
                <a:gd name="connsiteY5" fmla="*/ 1614451 h 1621678"/>
                <a:gd name="connsiteX6" fmla="*/ 200014 w 1019122"/>
                <a:gd name="connsiteY6" fmla="*/ 1617122 h 1621678"/>
                <a:gd name="connsiteX7" fmla="*/ 138297 w 1019122"/>
                <a:gd name="connsiteY7" fmla="*/ 1609018 h 1621678"/>
                <a:gd name="connsiteX8" fmla="*/ 183004 w 1019122"/>
                <a:gd name="connsiteY8" fmla="*/ 1570901 h 1621678"/>
                <a:gd name="connsiteX9" fmla="*/ 338410 w 1019122"/>
                <a:gd name="connsiteY9" fmla="*/ 1121872 h 1621678"/>
                <a:gd name="connsiteX10" fmla="*/ 260841 w 1019122"/>
                <a:gd name="connsiteY10" fmla="*/ 975105 h 1621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19122" h="1621678">
                  <a:moveTo>
                    <a:pt x="260841" y="975105"/>
                  </a:moveTo>
                  <a:cubicBezTo>
                    <a:pt x="206604" y="886048"/>
                    <a:pt x="121554" y="805005"/>
                    <a:pt x="66249" y="702499"/>
                  </a:cubicBezTo>
                  <a:cubicBezTo>
                    <a:pt x="-20760" y="541127"/>
                    <a:pt x="-22274" y="377617"/>
                    <a:pt x="62954" y="217491"/>
                  </a:cubicBezTo>
                  <a:cubicBezTo>
                    <a:pt x="170269" y="15776"/>
                    <a:pt x="402264" y="-53957"/>
                    <a:pt x="620456" y="43562"/>
                  </a:cubicBezTo>
                  <a:cubicBezTo>
                    <a:pt x="873468" y="156665"/>
                    <a:pt x="1034751" y="430784"/>
                    <a:pt x="1017920" y="719064"/>
                  </a:cubicBezTo>
                  <a:cubicBezTo>
                    <a:pt x="990936" y="1180472"/>
                    <a:pt x="670773" y="1537594"/>
                    <a:pt x="215243" y="1614451"/>
                  </a:cubicBezTo>
                  <a:cubicBezTo>
                    <a:pt x="210166" y="1615341"/>
                    <a:pt x="205090" y="1616944"/>
                    <a:pt x="200014" y="1617122"/>
                  </a:cubicBezTo>
                  <a:cubicBezTo>
                    <a:pt x="178284" y="1617924"/>
                    <a:pt x="145867" y="1630926"/>
                    <a:pt x="138297" y="1609018"/>
                  </a:cubicBezTo>
                  <a:cubicBezTo>
                    <a:pt x="128857" y="1581588"/>
                    <a:pt x="165459" y="1580519"/>
                    <a:pt x="183004" y="1570901"/>
                  </a:cubicBezTo>
                  <a:cubicBezTo>
                    <a:pt x="346425" y="1481933"/>
                    <a:pt x="405649" y="1311031"/>
                    <a:pt x="338410" y="1121872"/>
                  </a:cubicBezTo>
                  <a:cubicBezTo>
                    <a:pt x="321044" y="1072712"/>
                    <a:pt x="295395" y="1028094"/>
                    <a:pt x="260841" y="975105"/>
                  </a:cubicBezTo>
                  <a:close/>
                </a:path>
              </a:pathLst>
            </a:custGeom>
            <a:solidFill>
              <a:schemeClr val="accent4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2" name="Graphic 3">
              <a:extLst>
                <a:ext uri="{FF2B5EF4-FFF2-40B4-BE49-F238E27FC236}">
                  <a16:creationId xmlns:a16="http://schemas.microsoft.com/office/drawing/2014/main" id="{8B72AEB3-9317-4EF2-8A2A-BC0D7A0F7447}"/>
                </a:ext>
              </a:extLst>
            </p:cNvPr>
            <p:cNvSpPr/>
            <p:nvPr/>
          </p:nvSpPr>
          <p:spPr>
            <a:xfrm>
              <a:off x="8782689" y="3735283"/>
              <a:ext cx="1960752" cy="2522480"/>
            </a:xfrm>
            <a:custGeom>
              <a:avLst/>
              <a:gdLst>
                <a:gd name="connsiteX0" fmla="*/ 963965 w 1960752"/>
                <a:gd name="connsiteY0" fmla="*/ 949697 h 2522480"/>
                <a:gd name="connsiteX1" fmla="*/ 457494 w 1960752"/>
                <a:gd name="connsiteY1" fmla="*/ 1126833 h 2522480"/>
                <a:gd name="connsiteX2" fmla="*/ 5525 w 1960752"/>
                <a:gd name="connsiteY2" fmla="*/ 1759410 h 2522480"/>
                <a:gd name="connsiteX3" fmla="*/ 575495 w 1960752"/>
                <a:gd name="connsiteY3" fmla="*/ 2503398 h 2522480"/>
                <a:gd name="connsiteX4" fmla="*/ 1719619 w 1960752"/>
                <a:gd name="connsiteY4" fmla="*/ 1986062 h 2522480"/>
                <a:gd name="connsiteX5" fmla="*/ 1494303 w 1960752"/>
                <a:gd name="connsiteY5" fmla="*/ 69718 h 2522480"/>
                <a:gd name="connsiteX6" fmla="*/ 1476848 w 1960752"/>
                <a:gd name="connsiteY6" fmla="*/ 52084 h 2522480"/>
                <a:gd name="connsiteX7" fmla="*/ 1388502 w 1960752"/>
                <a:gd name="connsiteY7" fmla="*/ 5596 h 2522480"/>
                <a:gd name="connsiteX8" fmla="*/ 1411924 w 1960752"/>
                <a:gd name="connsiteY8" fmla="*/ 96880 h 2522480"/>
                <a:gd name="connsiteX9" fmla="*/ 1201215 w 1960752"/>
                <a:gd name="connsiteY9" fmla="*/ 829202 h 2522480"/>
                <a:gd name="connsiteX10" fmla="*/ 963965 w 1960752"/>
                <a:gd name="connsiteY10" fmla="*/ 949697 h 252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60752" h="2522480">
                  <a:moveTo>
                    <a:pt x="963965" y="949697"/>
                  </a:moveTo>
                  <a:cubicBezTo>
                    <a:pt x="810696" y="1016223"/>
                    <a:pt x="624477" y="1043742"/>
                    <a:pt x="457494" y="1126833"/>
                  </a:cubicBezTo>
                  <a:cubicBezTo>
                    <a:pt x="194595" y="1257658"/>
                    <a:pt x="41682" y="1470685"/>
                    <a:pt x="5525" y="1759410"/>
                  </a:cubicBezTo>
                  <a:cubicBezTo>
                    <a:pt x="-39983" y="2123121"/>
                    <a:pt x="199671" y="2429212"/>
                    <a:pt x="575495" y="2503398"/>
                  </a:cubicBezTo>
                  <a:cubicBezTo>
                    <a:pt x="1011343" y="2589339"/>
                    <a:pt x="1475690" y="2379429"/>
                    <a:pt x="1719619" y="1986062"/>
                  </a:cubicBezTo>
                  <a:cubicBezTo>
                    <a:pt x="2110137" y="1356424"/>
                    <a:pt x="2020189" y="592041"/>
                    <a:pt x="1494303" y="69718"/>
                  </a:cubicBezTo>
                  <a:cubicBezTo>
                    <a:pt x="1488426" y="63840"/>
                    <a:pt x="1483349" y="57071"/>
                    <a:pt x="1476848" y="52084"/>
                  </a:cubicBezTo>
                  <a:cubicBezTo>
                    <a:pt x="1449151" y="30977"/>
                    <a:pt x="1418693" y="-16134"/>
                    <a:pt x="1388502" y="5596"/>
                  </a:cubicBezTo>
                  <a:cubicBezTo>
                    <a:pt x="1350831" y="32759"/>
                    <a:pt x="1397675" y="68115"/>
                    <a:pt x="1411924" y="96880"/>
                  </a:cubicBezTo>
                  <a:cubicBezTo>
                    <a:pt x="1543908" y="364766"/>
                    <a:pt x="1463846" y="643516"/>
                    <a:pt x="1201215" y="829202"/>
                  </a:cubicBezTo>
                  <a:cubicBezTo>
                    <a:pt x="1132907" y="877471"/>
                    <a:pt x="1058098" y="912204"/>
                    <a:pt x="963965" y="949697"/>
                  </a:cubicBezTo>
                  <a:close/>
                </a:path>
              </a:pathLst>
            </a:custGeom>
            <a:solidFill>
              <a:schemeClr val="accent3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EF43EAA1-C71A-4B6D-8CE0-71E438D7BAB6}"/>
              </a:ext>
            </a:extLst>
          </p:cNvPr>
          <p:cNvSpPr txBox="1"/>
          <p:nvPr/>
        </p:nvSpPr>
        <p:spPr>
          <a:xfrm>
            <a:off x="4670500" y="3641705"/>
            <a:ext cx="1892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5E4A9B4-2C83-4A6C-8D88-60307288D059}"/>
              </a:ext>
            </a:extLst>
          </p:cNvPr>
          <p:cNvSpPr txBox="1"/>
          <p:nvPr/>
        </p:nvSpPr>
        <p:spPr>
          <a:xfrm>
            <a:off x="485139" y="3641705"/>
            <a:ext cx="1892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A9EAAA5-03E7-485B-ABE8-66260E4A0A43}"/>
              </a:ext>
            </a:extLst>
          </p:cNvPr>
          <p:cNvSpPr txBox="1"/>
          <p:nvPr/>
        </p:nvSpPr>
        <p:spPr>
          <a:xfrm>
            <a:off x="6766682" y="3565559"/>
            <a:ext cx="18921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94" indent="-128594">
              <a:buFont typeface="Wingdings" pitchFamily="2" charset="2"/>
              <a:buChar char="v"/>
            </a:pPr>
            <a:r>
              <a:rPr lang="en-US" altLang="ko-KR" sz="900" dirty="0">
                <a:solidFill>
                  <a:schemeClr val="accent4"/>
                </a:solidFill>
              </a:rPr>
              <a:t>Get a modern PowerPoint</a:t>
            </a:r>
          </a:p>
          <a:p>
            <a:pPr marL="128594" indent="-128594">
              <a:buFont typeface="Wingdings" pitchFamily="2" charset="2"/>
              <a:buChar char="v"/>
            </a:pPr>
            <a:r>
              <a:rPr lang="en-US" altLang="ko-KR" sz="900" dirty="0">
                <a:solidFill>
                  <a:schemeClr val="accent4"/>
                </a:solidFill>
              </a:rPr>
              <a:t>Get a modern PowerPoint</a:t>
            </a:r>
          </a:p>
          <a:p>
            <a:pPr marL="128594" indent="-128594">
              <a:buFont typeface="Wingdings" pitchFamily="2" charset="2"/>
              <a:buChar char="v"/>
            </a:pPr>
            <a:r>
              <a:rPr lang="en-US" altLang="ko-KR" sz="900" dirty="0">
                <a:solidFill>
                  <a:schemeClr val="accent4"/>
                </a:solidFill>
              </a:rPr>
              <a:t>Get a modern PowerPoint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5855550-248C-4F4C-A34F-9162659BC74B}"/>
              </a:ext>
            </a:extLst>
          </p:cNvPr>
          <p:cNvSpPr txBox="1"/>
          <p:nvPr/>
        </p:nvSpPr>
        <p:spPr>
          <a:xfrm>
            <a:off x="6766682" y="4133349"/>
            <a:ext cx="18921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94" indent="-128594">
              <a:buFont typeface="Wingdings" pitchFamily="2" charset="2"/>
              <a:buChar char="v"/>
            </a:pPr>
            <a:r>
              <a:rPr lang="en-US" altLang="ko-KR" sz="900" dirty="0">
                <a:solidFill>
                  <a:schemeClr val="accent3"/>
                </a:solidFill>
              </a:rPr>
              <a:t>Get a modern PowerPoint</a:t>
            </a:r>
          </a:p>
          <a:p>
            <a:pPr marL="128594" indent="-128594">
              <a:buFont typeface="Wingdings" pitchFamily="2" charset="2"/>
              <a:buChar char="v"/>
            </a:pPr>
            <a:r>
              <a:rPr lang="en-US" altLang="ko-KR" sz="900" dirty="0">
                <a:solidFill>
                  <a:schemeClr val="accent3"/>
                </a:solidFill>
              </a:rPr>
              <a:t>Get a modern PowerPoint</a:t>
            </a:r>
          </a:p>
          <a:p>
            <a:pPr marL="128594" indent="-128594">
              <a:buFont typeface="Wingdings" pitchFamily="2" charset="2"/>
              <a:buChar char="v"/>
            </a:pPr>
            <a:r>
              <a:rPr lang="en-US" altLang="ko-KR" sz="900" dirty="0">
                <a:solidFill>
                  <a:schemeClr val="accent3"/>
                </a:solidFill>
              </a:rPr>
              <a:t>Get a modern PowerPoint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B9C749F-B7FF-4C16-AC3D-E6CE6DA7E1B6}"/>
              </a:ext>
            </a:extLst>
          </p:cNvPr>
          <p:cNvSpPr txBox="1"/>
          <p:nvPr/>
        </p:nvSpPr>
        <p:spPr>
          <a:xfrm>
            <a:off x="2581321" y="3565559"/>
            <a:ext cx="18921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94" indent="-128594">
              <a:buFont typeface="Wingdings" pitchFamily="2" charset="2"/>
              <a:buChar char="v"/>
            </a:pPr>
            <a:r>
              <a:rPr lang="en-US" altLang="ko-KR" sz="900" dirty="0">
                <a:solidFill>
                  <a:schemeClr val="accent1"/>
                </a:solidFill>
              </a:rPr>
              <a:t>Get a modern PowerPoint</a:t>
            </a:r>
          </a:p>
          <a:p>
            <a:pPr marL="128594" indent="-128594">
              <a:buFont typeface="Wingdings" pitchFamily="2" charset="2"/>
              <a:buChar char="v"/>
            </a:pPr>
            <a:r>
              <a:rPr lang="en-US" altLang="ko-KR" sz="900" dirty="0">
                <a:solidFill>
                  <a:schemeClr val="accent1"/>
                </a:solidFill>
              </a:rPr>
              <a:t>Get a modern PowerPoint</a:t>
            </a:r>
          </a:p>
          <a:p>
            <a:pPr marL="128594" indent="-128594">
              <a:buFont typeface="Wingdings" pitchFamily="2" charset="2"/>
              <a:buChar char="v"/>
            </a:pPr>
            <a:r>
              <a:rPr lang="en-US" altLang="ko-KR" sz="900" dirty="0">
                <a:solidFill>
                  <a:schemeClr val="accent1"/>
                </a:solidFill>
              </a:rPr>
              <a:t>Get a modern PowerPoint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4758C40-FD5A-4A3F-A2AC-206189915A41}"/>
              </a:ext>
            </a:extLst>
          </p:cNvPr>
          <p:cNvSpPr txBox="1"/>
          <p:nvPr/>
        </p:nvSpPr>
        <p:spPr>
          <a:xfrm>
            <a:off x="2581321" y="4133349"/>
            <a:ext cx="18921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8594" indent="-128594">
              <a:buFont typeface="Wingdings" pitchFamily="2" charset="2"/>
              <a:buChar char="v"/>
            </a:pPr>
            <a:r>
              <a:rPr lang="en-US" altLang="ko-KR" sz="900" dirty="0">
                <a:solidFill>
                  <a:schemeClr val="accent2"/>
                </a:solidFill>
              </a:rPr>
              <a:t>Get a modern PowerPoint</a:t>
            </a:r>
          </a:p>
          <a:p>
            <a:pPr marL="128594" indent="-128594">
              <a:buFont typeface="Wingdings" pitchFamily="2" charset="2"/>
              <a:buChar char="v"/>
            </a:pPr>
            <a:r>
              <a:rPr lang="en-US" altLang="ko-KR" sz="900" dirty="0">
                <a:solidFill>
                  <a:schemeClr val="accent2"/>
                </a:solidFill>
              </a:rPr>
              <a:t>Get a modern PowerPoint</a:t>
            </a:r>
          </a:p>
          <a:p>
            <a:pPr marL="128594" indent="-128594">
              <a:buFont typeface="Wingdings" pitchFamily="2" charset="2"/>
              <a:buChar char="v"/>
            </a:pPr>
            <a:r>
              <a:rPr lang="en-US" altLang="ko-KR" sz="900" dirty="0">
                <a:solidFill>
                  <a:schemeClr val="accent2"/>
                </a:solidFill>
              </a:rPr>
              <a:t>Get a modern PowerPoint</a:t>
            </a:r>
          </a:p>
        </p:txBody>
      </p:sp>
      <p:grpSp>
        <p:nvGrpSpPr>
          <p:cNvPr id="79" name="Group 34">
            <a:extLst>
              <a:ext uri="{FF2B5EF4-FFF2-40B4-BE49-F238E27FC236}">
                <a16:creationId xmlns:a16="http://schemas.microsoft.com/office/drawing/2014/main" id="{6E1BD617-30D9-41F1-8ED6-A8D0C4F40F32}"/>
              </a:ext>
            </a:extLst>
          </p:cNvPr>
          <p:cNvGrpSpPr/>
          <p:nvPr/>
        </p:nvGrpSpPr>
        <p:grpSpPr>
          <a:xfrm>
            <a:off x="4652077" y="1939691"/>
            <a:ext cx="913431" cy="720061"/>
            <a:chOff x="3233963" y="1888430"/>
            <a:chExt cx="1544814" cy="960081"/>
          </a:xfrm>
          <a:noFill/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1888E6C-7DE5-4D62-A0EE-2F29EF1B2B23}"/>
                </a:ext>
              </a:extLst>
            </p:cNvPr>
            <p:cNvSpPr txBox="1"/>
            <p:nvPr/>
          </p:nvSpPr>
          <p:spPr>
            <a:xfrm>
              <a:off x="3233963" y="1888430"/>
              <a:ext cx="1535287" cy="3385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414E59F-E562-4554-9195-FAC7BCF32F24}"/>
                </a:ext>
              </a:extLst>
            </p:cNvPr>
            <p:cNvSpPr txBox="1"/>
            <p:nvPr/>
          </p:nvSpPr>
          <p:spPr>
            <a:xfrm>
              <a:off x="3243490" y="2171403"/>
              <a:ext cx="1535287" cy="67710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Simple </a:t>
              </a:r>
            </a:p>
            <a:p>
              <a:pPr algn="r"/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9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2" name="Group 34">
            <a:extLst>
              <a:ext uri="{FF2B5EF4-FFF2-40B4-BE49-F238E27FC236}">
                <a16:creationId xmlns:a16="http://schemas.microsoft.com/office/drawing/2014/main" id="{F866425F-3134-4AA0-BCC1-8AF0AC0BE65A}"/>
              </a:ext>
            </a:extLst>
          </p:cNvPr>
          <p:cNvGrpSpPr/>
          <p:nvPr/>
        </p:nvGrpSpPr>
        <p:grpSpPr>
          <a:xfrm>
            <a:off x="3578492" y="1939691"/>
            <a:ext cx="913431" cy="720061"/>
            <a:chOff x="3233963" y="1888430"/>
            <a:chExt cx="1544814" cy="960081"/>
          </a:xfrm>
          <a:noFill/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8A3E0D6-A53A-4CE1-ADE9-3C29A34CDD9E}"/>
                </a:ext>
              </a:extLst>
            </p:cNvPr>
            <p:cNvSpPr txBox="1"/>
            <p:nvPr/>
          </p:nvSpPr>
          <p:spPr>
            <a:xfrm>
              <a:off x="3233963" y="1888430"/>
              <a:ext cx="1535287" cy="33855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09B56CA-E2CE-4DB6-9E97-1AFE285FE156}"/>
                </a:ext>
              </a:extLst>
            </p:cNvPr>
            <p:cNvSpPr txBox="1"/>
            <p:nvPr/>
          </p:nvSpPr>
          <p:spPr>
            <a:xfrm>
              <a:off x="3243490" y="2171403"/>
              <a:ext cx="1535287" cy="67710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Simple </a:t>
              </a:r>
            </a:p>
            <a:p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9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85" name="Rounded Rectangle 5">
            <a:extLst>
              <a:ext uri="{FF2B5EF4-FFF2-40B4-BE49-F238E27FC236}">
                <a16:creationId xmlns:a16="http://schemas.microsoft.com/office/drawing/2014/main" id="{CF5E5E33-DEF6-4C5E-A006-863FF6CB612B}"/>
              </a:ext>
            </a:extLst>
          </p:cNvPr>
          <p:cNvSpPr/>
          <p:nvPr/>
        </p:nvSpPr>
        <p:spPr>
          <a:xfrm flipH="1">
            <a:off x="2095697" y="3062165"/>
            <a:ext cx="323303" cy="266705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86" name="Rounded Rectangle 27">
            <a:extLst>
              <a:ext uri="{FF2B5EF4-FFF2-40B4-BE49-F238E27FC236}">
                <a16:creationId xmlns:a16="http://schemas.microsoft.com/office/drawing/2014/main" id="{9C942401-756B-45CD-9F95-DB12653E3A7F}"/>
              </a:ext>
            </a:extLst>
          </p:cNvPr>
          <p:cNvSpPr/>
          <p:nvPr/>
        </p:nvSpPr>
        <p:spPr>
          <a:xfrm>
            <a:off x="1712706" y="1745284"/>
            <a:ext cx="212199" cy="16299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87" name="Oval 7">
            <a:extLst>
              <a:ext uri="{FF2B5EF4-FFF2-40B4-BE49-F238E27FC236}">
                <a16:creationId xmlns:a16="http://schemas.microsoft.com/office/drawing/2014/main" id="{3B05CC35-2043-44A0-8469-3EAA808A1CE7}"/>
              </a:ext>
            </a:extLst>
          </p:cNvPr>
          <p:cNvSpPr/>
          <p:nvPr/>
        </p:nvSpPr>
        <p:spPr>
          <a:xfrm>
            <a:off x="1207818" y="1880558"/>
            <a:ext cx="319581" cy="31958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88" name="Teardrop 1">
            <a:extLst>
              <a:ext uri="{FF2B5EF4-FFF2-40B4-BE49-F238E27FC236}">
                <a16:creationId xmlns:a16="http://schemas.microsoft.com/office/drawing/2014/main" id="{C052FBA8-3A9E-43D0-B545-D73F3A7803AD}"/>
              </a:ext>
            </a:extLst>
          </p:cNvPr>
          <p:cNvSpPr/>
          <p:nvPr/>
        </p:nvSpPr>
        <p:spPr>
          <a:xfrm rot="18805991">
            <a:off x="2155427" y="2269262"/>
            <a:ext cx="311070" cy="307824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89" name="Round Same Side Corner Rectangle 11">
            <a:extLst>
              <a:ext uri="{FF2B5EF4-FFF2-40B4-BE49-F238E27FC236}">
                <a16:creationId xmlns:a16="http://schemas.microsoft.com/office/drawing/2014/main" id="{E1C834D4-DA62-4AC8-B4B7-2F84A8C444E8}"/>
              </a:ext>
            </a:extLst>
          </p:cNvPr>
          <p:cNvSpPr>
            <a:spLocks noChangeAspect="1"/>
          </p:cNvSpPr>
          <p:nvPr/>
        </p:nvSpPr>
        <p:spPr>
          <a:xfrm rot="9900000">
            <a:off x="2707156" y="2536049"/>
            <a:ext cx="242586" cy="206030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90" name="Block Arc 10">
            <a:extLst>
              <a:ext uri="{FF2B5EF4-FFF2-40B4-BE49-F238E27FC236}">
                <a16:creationId xmlns:a16="http://schemas.microsoft.com/office/drawing/2014/main" id="{7CAA6AFE-ACA8-4D7A-A860-3000497124D3}"/>
              </a:ext>
            </a:extLst>
          </p:cNvPr>
          <p:cNvSpPr/>
          <p:nvPr/>
        </p:nvSpPr>
        <p:spPr>
          <a:xfrm>
            <a:off x="2921245" y="1696778"/>
            <a:ext cx="359741" cy="243669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91" name="Rounded Rectangle 5">
            <a:extLst>
              <a:ext uri="{FF2B5EF4-FFF2-40B4-BE49-F238E27FC236}">
                <a16:creationId xmlns:a16="http://schemas.microsoft.com/office/drawing/2014/main" id="{9A0E8C40-A47E-4508-B423-A0C2DDD2D1BB}"/>
              </a:ext>
            </a:extLst>
          </p:cNvPr>
          <p:cNvSpPr/>
          <p:nvPr/>
        </p:nvSpPr>
        <p:spPr>
          <a:xfrm flipH="1">
            <a:off x="6749410" y="3056131"/>
            <a:ext cx="323303" cy="266705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92" name="Rounded Rectangle 27">
            <a:extLst>
              <a:ext uri="{FF2B5EF4-FFF2-40B4-BE49-F238E27FC236}">
                <a16:creationId xmlns:a16="http://schemas.microsoft.com/office/drawing/2014/main" id="{A484F0FB-F410-45C4-9B91-7ECE76000A65}"/>
              </a:ext>
            </a:extLst>
          </p:cNvPr>
          <p:cNvSpPr/>
          <p:nvPr/>
        </p:nvSpPr>
        <p:spPr>
          <a:xfrm>
            <a:off x="7243505" y="1739251"/>
            <a:ext cx="212199" cy="16299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93" name="Oval 7">
            <a:extLst>
              <a:ext uri="{FF2B5EF4-FFF2-40B4-BE49-F238E27FC236}">
                <a16:creationId xmlns:a16="http://schemas.microsoft.com/office/drawing/2014/main" id="{09B093AB-5E9F-48AD-B91C-FC133F94649B}"/>
              </a:ext>
            </a:extLst>
          </p:cNvPr>
          <p:cNvSpPr/>
          <p:nvPr/>
        </p:nvSpPr>
        <p:spPr>
          <a:xfrm>
            <a:off x="7641011" y="1874524"/>
            <a:ext cx="319581" cy="31958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94" name="Teardrop 1">
            <a:extLst>
              <a:ext uri="{FF2B5EF4-FFF2-40B4-BE49-F238E27FC236}">
                <a16:creationId xmlns:a16="http://schemas.microsoft.com/office/drawing/2014/main" id="{DDF3BDDF-0959-4A86-93AF-9435104D8535}"/>
              </a:ext>
            </a:extLst>
          </p:cNvPr>
          <p:cNvSpPr/>
          <p:nvPr/>
        </p:nvSpPr>
        <p:spPr>
          <a:xfrm rot="18805991">
            <a:off x="6701914" y="2263228"/>
            <a:ext cx="311070" cy="307824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95" name="Round Same Side Corner Rectangle 11">
            <a:extLst>
              <a:ext uri="{FF2B5EF4-FFF2-40B4-BE49-F238E27FC236}">
                <a16:creationId xmlns:a16="http://schemas.microsoft.com/office/drawing/2014/main" id="{4EA0DEA0-1B74-4B3E-8127-0429F2EF9D5F}"/>
              </a:ext>
            </a:extLst>
          </p:cNvPr>
          <p:cNvSpPr>
            <a:spLocks noChangeAspect="1"/>
          </p:cNvSpPr>
          <p:nvPr/>
        </p:nvSpPr>
        <p:spPr>
          <a:xfrm rot="9900000">
            <a:off x="6218669" y="2530015"/>
            <a:ext cx="242586" cy="206030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96" name="Block Arc 10">
            <a:extLst>
              <a:ext uri="{FF2B5EF4-FFF2-40B4-BE49-F238E27FC236}">
                <a16:creationId xmlns:a16="http://schemas.microsoft.com/office/drawing/2014/main" id="{7130B081-EB76-4924-A017-D9C731E06430}"/>
              </a:ext>
            </a:extLst>
          </p:cNvPr>
          <p:cNvSpPr/>
          <p:nvPr/>
        </p:nvSpPr>
        <p:spPr>
          <a:xfrm>
            <a:off x="5887424" y="1690744"/>
            <a:ext cx="359741" cy="243669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0F52591-6991-4D1B-AF29-7CCDF5AA2C1C}"/>
              </a:ext>
            </a:extLst>
          </p:cNvPr>
          <p:cNvGraphicFramePr/>
          <p:nvPr/>
        </p:nvGraphicFramePr>
        <p:xfrm>
          <a:off x="5565928" y="1386673"/>
          <a:ext cx="2945375" cy="2187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80320B1-3AF8-44A1-A669-033E2EF29BFA}"/>
              </a:ext>
            </a:extLst>
          </p:cNvPr>
          <p:cNvGraphicFramePr/>
          <p:nvPr/>
        </p:nvGraphicFramePr>
        <p:xfrm>
          <a:off x="632698" y="1386673"/>
          <a:ext cx="2945375" cy="2187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949ABD9-0EAD-49D9-B9B0-ABEFBF226B23}"/>
              </a:ext>
            </a:extLst>
          </p:cNvPr>
          <p:cNvSpPr txBox="1"/>
          <p:nvPr/>
        </p:nvSpPr>
        <p:spPr>
          <a:xfrm>
            <a:off x="1056849" y="1350259"/>
            <a:ext cx="9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B23D34-C569-490F-947D-5EFE9F08F70B}"/>
              </a:ext>
            </a:extLst>
          </p:cNvPr>
          <p:cNvSpPr txBox="1"/>
          <p:nvPr/>
        </p:nvSpPr>
        <p:spPr>
          <a:xfrm>
            <a:off x="1348161" y="1862313"/>
            <a:ext cx="9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9C7D35-03BC-451D-B82E-5B5314E1AEE7}"/>
              </a:ext>
            </a:extLst>
          </p:cNvPr>
          <p:cNvSpPr txBox="1"/>
          <p:nvPr/>
        </p:nvSpPr>
        <p:spPr>
          <a:xfrm>
            <a:off x="2088579" y="2374367"/>
            <a:ext cx="9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FE6617-ABD1-4DED-A845-B2A339FB366D}"/>
              </a:ext>
            </a:extLst>
          </p:cNvPr>
          <p:cNvSpPr txBox="1"/>
          <p:nvPr/>
        </p:nvSpPr>
        <p:spPr>
          <a:xfrm>
            <a:off x="765537" y="2886421"/>
            <a:ext cx="9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C65728-9987-402F-A6F7-4EAB31420BB8}"/>
              </a:ext>
            </a:extLst>
          </p:cNvPr>
          <p:cNvSpPr txBox="1"/>
          <p:nvPr/>
        </p:nvSpPr>
        <p:spPr>
          <a:xfrm>
            <a:off x="7163997" y="1350259"/>
            <a:ext cx="9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0339F-406D-44A6-8A4B-0D15DEE75AE7}"/>
              </a:ext>
            </a:extLst>
          </p:cNvPr>
          <p:cNvSpPr txBox="1"/>
          <p:nvPr/>
        </p:nvSpPr>
        <p:spPr>
          <a:xfrm>
            <a:off x="6429648" y="1862313"/>
            <a:ext cx="9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2F2069-B24A-4D25-9FDE-33EA50B63096}"/>
              </a:ext>
            </a:extLst>
          </p:cNvPr>
          <p:cNvSpPr txBox="1"/>
          <p:nvPr/>
        </p:nvSpPr>
        <p:spPr>
          <a:xfrm>
            <a:off x="7163997" y="2374367"/>
            <a:ext cx="9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A8C5F2-7449-4D16-9B3E-D9F949470E36}"/>
              </a:ext>
            </a:extLst>
          </p:cNvPr>
          <p:cNvSpPr txBox="1"/>
          <p:nvPr/>
        </p:nvSpPr>
        <p:spPr>
          <a:xfrm>
            <a:off x="6842340" y="2886421"/>
            <a:ext cx="94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  <a:endParaRPr lang="ko-KR" altLang="en-US" sz="9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0648F493-D7F5-4A9D-8410-680F3963D375}"/>
              </a:ext>
            </a:extLst>
          </p:cNvPr>
          <p:cNvSpPr/>
          <p:nvPr/>
        </p:nvSpPr>
        <p:spPr>
          <a:xfrm rot="10800000">
            <a:off x="2014350" y="1375654"/>
            <a:ext cx="182071" cy="15695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9AB3B9C9-7AD1-467B-A355-A06839BDDBCA}"/>
              </a:ext>
            </a:extLst>
          </p:cNvPr>
          <p:cNvSpPr/>
          <p:nvPr/>
        </p:nvSpPr>
        <p:spPr>
          <a:xfrm rot="10800000">
            <a:off x="2304420" y="1887708"/>
            <a:ext cx="182071" cy="15695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CEA64B87-B4C0-44B7-96FF-FCA56C4D9FB3}"/>
              </a:ext>
            </a:extLst>
          </p:cNvPr>
          <p:cNvSpPr/>
          <p:nvPr/>
        </p:nvSpPr>
        <p:spPr>
          <a:xfrm rot="10800000">
            <a:off x="3031959" y="2399763"/>
            <a:ext cx="182071" cy="15695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3ED3FC69-0887-4B1B-8822-38E72D82E493}"/>
              </a:ext>
            </a:extLst>
          </p:cNvPr>
          <p:cNvSpPr/>
          <p:nvPr/>
        </p:nvSpPr>
        <p:spPr>
          <a:xfrm rot="10800000">
            <a:off x="1714236" y="2911816"/>
            <a:ext cx="182071" cy="15695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0F52FAC0-1C2A-43A8-95BE-1F8B85EBC82D}"/>
              </a:ext>
            </a:extLst>
          </p:cNvPr>
          <p:cNvSpPr/>
          <p:nvPr/>
        </p:nvSpPr>
        <p:spPr>
          <a:xfrm rot="10800000">
            <a:off x="6942753" y="1386078"/>
            <a:ext cx="182071" cy="156958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2AD46592-2FB2-4241-AA00-274BA233E007}"/>
              </a:ext>
            </a:extLst>
          </p:cNvPr>
          <p:cNvSpPr/>
          <p:nvPr/>
        </p:nvSpPr>
        <p:spPr>
          <a:xfrm rot="10800000">
            <a:off x="6213232" y="1898132"/>
            <a:ext cx="182071" cy="156958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0E2D4D0F-0496-40F4-8793-FCC73A8C2276}"/>
              </a:ext>
            </a:extLst>
          </p:cNvPr>
          <p:cNvSpPr/>
          <p:nvPr/>
        </p:nvSpPr>
        <p:spPr>
          <a:xfrm rot="10800000">
            <a:off x="6946840" y="2410186"/>
            <a:ext cx="182071" cy="156958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A9B926CD-3087-4C2E-BC87-10337D8A6BC0}"/>
              </a:ext>
            </a:extLst>
          </p:cNvPr>
          <p:cNvSpPr/>
          <p:nvPr/>
        </p:nvSpPr>
        <p:spPr>
          <a:xfrm rot="10800000">
            <a:off x="6654778" y="2922240"/>
            <a:ext cx="182071" cy="156958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70F3FF0-35B0-4E9B-95A9-1229F1B145D2}"/>
              </a:ext>
            </a:extLst>
          </p:cNvPr>
          <p:cNvSpPr/>
          <p:nvPr/>
        </p:nvSpPr>
        <p:spPr>
          <a:xfrm>
            <a:off x="3629278" y="1558009"/>
            <a:ext cx="1887467" cy="3145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75730E-68FF-4277-9684-41886A0A2E71}"/>
              </a:ext>
            </a:extLst>
          </p:cNvPr>
          <p:cNvSpPr/>
          <p:nvPr/>
        </p:nvSpPr>
        <p:spPr>
          <a:xfrm>
            <a:off x="3627256" y="2071093"/>
            <a:ext cx="1887467" cy="3145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E3F4EA5-47CB-400A-9F09-4DF3DD1740E1}"/>
              </a:ext>
            </a:extLst>
          </p:cNvPr>
          <p:cNvSpPr/>
          <p:nvPr/>
        </p:nvSpPr>
        <p:spPr>
          <a:xfrm>
            <a:off x="3625233" y="2584178"/>
            <a:ext cx="1887467" cy="3145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284CC88-6823-4CCF-9AA1-D3AB18E732A8}"/>
              </a:ext>
            </a:extLst>
          </p:cNvPr>
          <p:cNvSpPr/>
          <p:nvPr/>
        </p:nvSpPr>
        <p:spPr>
          <a:xfrm>
            <a:off x="3623210" y="3097263"/>
            <a:ext cx="1887467" cy="3145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47D84A-29BB-44AD-84DA-EEF1DF515B0C}"/>
              </a:ext>
            </a:extLst>
          </p:cNvPr>
          <p:cNvSpPr txBox="1"/>
          <p:nvPr/>
        </p:nvSpPr>
        <p:spPr>
          <a:xfrm>
            <a:off x="4003964" y="1609797"/>
            <a:ext cx="11380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16CF74-FE41-41BB-9671-0397571102B4}"/>
              </a:ext>
            </a:extLst>
          </p:cNvPr>
          <p:cNvSpPr txBox="1"/>
          <p:nvPr/>
        </p:nvSpPr>
        <p:spPr>
          <a:xfrm>
            <a:off x="4003964" y="2116256"/>
            <a:ext cx="11380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759622-C166-454F-87A8-68E8E21A005C}"/>
              </a:ext>
            </a:extLst>
          </p:cNvPr>
          <p:cNvSpPr txBox="1"/>
          <p:nvPr/>
        </p:nvSpPr>
        <p:spPr>
          <a:xfrm>
            <a:off x="4003964" y="2622716"/>
            <a:ext cx="11380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27B674-9DB2-40EE-AEAD-9C1238ECD787}"/>
              </a:ext>
            </a:extLst>
          </p:cNvPr>
          <p:cNvSpPr txBox="1"/>
          <p:nvPr/>
        </p:nvSpPr>
        <p:spPr>
          <a:xfrm>
            <a:off x="4003964" y="3129175"/>
            <a:ext cx="11380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29" name="Chart 40">
            <a:extLst>
              <a:ext uri="{FF2B5EF4-FFF2-40B4-BE49-F238E27FC236}">
                <a16:creationId xmlns:a16="http://schemas.microsoft.com/office/drawing/2014/main" id="{6412D7E9-55BA-48C8-B79B-7CC9936FE876}"/>
              </a:ext>
            </a:extLst>
          </p:cNvPr>
          <p:cNvGraphicFramePr/>
          <p:nvPr/>
        </p:nvGraphicFramePr>
        <p:xfrm>
          <a:off x="4806205" y="3644658"/>
          <a:ext cx="1001248" cy="1003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0" name="Chart 35">
            <a:extLst>
              <a:ext uri="{FF2B5EF4-FFF2-40B4-BE49-F238E27FC236}">
                <a16:creationId xmlns:a16="http://schemas.microsoft.com/office/drawing/2014/main" id="{10D8EFA2-B8D6-437B-8AE0-B738118BA6F0}"/>
              </a:ext>
            </a:extLst>
          </p:cNvPr>
          <p:cNvGraphicFramePr/>
          <p:nvPr/>
        </p:nvGraphicFramePr>
        <p:xfrm>
          <a:off x="3312537" y="3644658"/>
          <a:ext cx="1001248" cy="1003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31" name="Group 36">
            <a:extLst>
              <a:ext uri="{FF2B5EF4-FFF2-40B4-BE49-F238E27FC236}">
                <a16:creationId xmlns:a16="http://schemas.microsoft.com/office/drawing/2014/main" id="{4DA9E475-9C7E-4414-8A9C-2CFA56104C78}"/>
              </a:ext>
            </a:extLst>
          </p:cNvPr>
          <p:cNvGrpSpPr/>
          <p:nvPr/>
        </p:nvGrpSpPr>
        <p:grpSpPr>
          <a:xfrm>
            <a:off x="563511" y="3800006"/>
            <a:ext cx="2701682" cy="715580"/>
            <a:chOff x="2551704" y="4283314"/>
            <a:chExt cx="2391553" cy="95410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F14897E-D62F-4EB3-8F11-0E4AE7E2588E}"/>
                </a:ext>
              </a:extLst>
            </p:cNvPr>
            <p:cNvSpPr txBox="1"/>
            <p:nvPr/>
          </p:nvSpPr>
          <p:spPr>
            <a:xfrm>
              <a:off x="2551704" y="4560313"/>
              <a:ext cx="239155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 and Text. 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59697F4-F5CA-43C8-A18B-E7A91AA8EB9F}"/>
                </a:ext>
              </a:extLst>
            </p:cNvPr>
            <p:cNvSpPr txBox="1"/>
            <p:nvPr/>
          </p:nvSpPr>
          <p:spPr>
            <a:xfrm>
              <a:off x="2551705" y="4283314"/>
              <a:ext cx="239155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9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9">
            <a:extLst>
              <a:ext uri="{FF2B5EF4-FFF2-40B4-BE49-F238E27FC236}">
                <a16:creationId xmlns:a16="http://schemas.microsoft.com/office/drawing/2014/main" id="{E3A53025-AB01-435B-9CFE-5DC235FBA39E}"/>
              </a:ext>
            </a:extLst>
          </p:cNvPr>
          <p:cNvGrpSpPr/>
          <p:nvPr/>
        </p:nvGrpSpPr>
        <p:grpSpPr>
          <a:xfrm>
            <a:off x="5872464" y="3800006"/>
            <a:ext cx="2684014" cy="715580"/>
            <a:chOff x="2551703" y="4283314"/>
            <a:chExt cx="2242574" cy="954107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1D518AB-044E-45EC-8D2A-5D7673D84FD9}"/>
                </a:ext>
              </a:extLst>
            </p:cNvPr>
            <p:cNvSpPr txBox="1"/>
            <p:nvPr/>
          </p:nvSpPr>
          <p:spPr>
            <a:xfrm>
              <a:off x="2551705" y="4560313"/>
              <a:ext cx="224257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Easy to change colors, photos and Text. </a:t>
              </a:r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D920527-A449-4296-9B48-AAFA32D6FA37}"/>
                </a:ext>
              </a:extLst>
            </p:cNvPr>
            <p:cNvSpPr txBox="1"/>
            <p:nvPr/>
          </p:nvSpPr>
          <p:spPr>
            <a:xfrm>
              <a:off x="2551703" y="4283314"/>
              <a:ext cx="224257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9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16042E9C-6104-4BEE-AA32-263AB56D48E4}"/>
              </a:ext>
            </a:extLst>
          </p:cNvPr>
          <p:cNvSpPr txBox="1"/>
          <p:nvPr/>
        </p:nvSpPr>
        <p:spPr>
          <a:xfrm>
            <a:off x="5153734" y="4158756"/>
            <a:ext cx="54006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5B89D8-97F6-44DE-B81E-2093AB4235AC}"/>
              </a:ext>
            </a:extLst>
          </p:cNvPr>
          <p:cNvSpPr txBox="1"/>
          <p:nvPr/>
        </p:nvSpPr>
        <p:spPr>
          <a:xfrm>
            <a:off x="3450740" y="4158756"/>
            <a:ext cx="54006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70%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F0E0BC6-D179-45BF-B8E7-9C985C6C57C3}"/>
              </a:ext>
            </a:extLst>
          </p:cNvPr>
          <p:cNvGrpSpPr/>
          <p:nvPr/>
        </p:nvGrpSpPr>
        <p:grpSpPr>
          <a:xfrm>
            <a:off x="449473" y="279539"/>
            <a:ext cx="3421546" cy="4584424"/>
            <a:chOff x="599297" y="579120"/>
            <a:chExt cx="4562061" cy="6112565"/>
          </a:xfrm>
        </p:grpSpPr>
        <p:sp>
          <p:nvSpPr>
            <p:cNvPr id="3" name="Rectangle 6">
              <a:extLst>
                <a:ext uri="{FF2B5EF4-FFF2-40B4-BE49-F238E27FC236}">
                  <a16:creationId xmlns:a16="http://schemas.microsoft.com/office/drawing/2014/main" id="{19B85C8D-90F2-4251-B733-3FCE73631D10}"/>
                </a:ext>
              </a:extLst>
            </p:cNvPr>
            <p:cNvSpPr/>
            <p:nvPr/>
          </p:nvSpPr>
          <p:spPr>
            <a:xfrm>
              <a:off x="599297" y="579120"/>
              <a:ext cx="4562061" cy="6112565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6A6BC8B-C121-4500-8717-BE25D3CA3F01}"/>
                </a:ext>
              </a:extLst>
            </p:cNvPr>
            <p:cNvSpPr txBox="1"/>
            <p:nvPr/>
          </p:nvSpPr>
          <p:spPr>
            <a:xfrm>
              <a:off x="989204" y="2774727"/>
              <a:ext cx="3707498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You can simply impress your audience and add a unique zing.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ABD149-2212-4A4B-81FD-A9BBDDBB20C3}"/>
                </a:ext>
              </a:extLst>
            </p:cNvPr>
            <p:cNvSpPr txBox="1"/>
            <p:nvPr/>
          </p:nvSpPr>
          <p:spPr>
            <a:xfrm>
              <a:off x="989204" y="2334269"/>
              <a:ext cx="3707498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chemeClr val="accent2"/>
                  </a:solidFill>
                  <a:cs typeface="Arial" pitchFamily="34" charset="0"/>
                </a:rPr>
                <a:t>Simple PowerPoint Presentation</a:t>
              </a:r>
              <a:endParaRPr lang="ko-KR" altLang="en-US" sz="135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38F1960-70D8-43B5-AB1D-D938EBE3200F}"/>
                </a:ext>
              </a:extLst>
            </p:cNvPr>
            <p:cNvSpPr txBox="1"/>
            <p:nvPr/>
          </p:nvSpPr>
          <p:spPr>
            <a:xfrm>
              <a:off x="989204" y="4575237"/>
              <a:ext cx="3707498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Easy to change colors, photos and Text. You can simply impress your audience and add a unique zing and appeal to your Presentations. You can simply impress your audience and add a unique zing.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E5BFE3-9E8C-4BDD-885C-70BFF7D9F899}"/>
                </a:ext>
              </a:extLst>
            </p:cNvPr>
            <p:cNvSpPr txBox="1"/>
            <p:nvPr/>
          </p:nvSpPr>
          <p:spPr>
            <a:xfrm>
              <a:off x="989204" y="4134780"/>
              <a:ext cx="3707498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chemeClr val="accent1"/>
                  </a:solidFill>
                  <a:cs typeface="Arial" pitchFamily="34" charset="0"/>
                </a:rPr>
                <a:t>Simple PowerPoint Presentation</a:t>
              </a:r>
              <a:endParaRPr lang="ko-KR" altLang="en-US" sz="135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9" name="Text Placeholder 27">
              <a:extLst>
                <a:ext uri="{FF2B5EF4-FFF2-40B4-BE49-F238E27FC236}">
                  <a16:creationId xmlns:a16="http://schemas.microsoft.com/office/drawing/2014/main" id="{9BA5B3A9-8040-4DFF-AA5C-01A417D51150}"/>
                </a:ext>
              </a:extLst>
            </p:cNvPr>
            <p:cNvSpPr txBox="1">
              <a:spLocks/>
            </p:cNvSpPr>
            <p:nvPr/>
          </p:nvSpPr>
          <p:spPr>
            <a:xfrm>
              <a:off x="1111990" y="5934160"/>
              <a:ext cx="2117864" cy="393777"/>
            </a:xfrm>
            <a:prstGeom prst="rect">
              <a:avLst/>
            </a:prstGeom>
            <a:solidFill>
              <a:schemeClr val="accent2"/>
            </a:solidFill>
          </p:spPr>
          <p:txBody>
            <a:bodyPr lIns="68580" tIns="68580" anchor="ctr"/>
            <a:lstStyle>
              <a:lvl1pPr marL="0" indent="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32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350" b="0" dirty="0"/>
                <a:t>INFOGRAPHIC</a:t>
              </a:r>
            </a:p>
          </p:txBody>
        </p:sp>
        <p:grpSp>
          <p:nvGrpSpPr>
            <p:cNvPr id="10" name="Group 7">
              <a:extLst>
                <a:ext uri="{FF2B5EF4-FFF2-40B4-BE49-F238E27FC236}">
                  <a16:creationId xmlns:a16="http://schemas.microsoft.com/office/drawing/2014/main" id="{3B620271-0DF1-478E-8686-9E25BB4874DD}"/>
                </a:ext>
              </a:extLst>
            </p:cNvPr>
            <p:cNvGrpSpPr/>
            <p:nvPr/>
          </p:nvGrpSpPr>
          <p:grpSpPr>
            <a:xfrm>
              <a:off x="989204" y="1068764"/>
              <a:ext cx="3707499" cy="806639"/>
              <a:chOff x="6324699" y="2356411"/>
              <a:chExt cx="2736305" cy="806639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8F1BBF-CB0C-46A6-BBB7-7525FA42473B}"/>
                  </a:ext>
                </a:extLst>
              </p:cNvPr>
              <p:cNvSpPr txBox="1"/>
              <p:nvPr/>
            </p:nvSpPr>
            <p:spPr>
              <a:xfrm>
                <a:off x="6324700" y="2670608"/>
                <a:ext cx="2736304" cy="492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Simple Presentation  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0BDADF-084E-4907-813B-702D48BDA33A}"/>
                  </a:ext>
                </a:extLst>
              </p:cNvPr>
              <p:cNvSpPr txBox="1"/>
              <p:nvPr/>
            </p:nvSpPr>
            <p:spPr>
              <a:xfrm>
                <a:off x="6324699" y="2356411"/>
                <a:ext cx="273630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>
                    <a:solidFill>
                      <a:schemeClr val="bg1"/>
                    </a:solidFill>
                    <a:cs typeface="Arial" pitchFamily="34" charset="0"/>
                  </a:rPr>
                  <a:t>Add Contents Title</a:t>
                </a:r>
                <a:endParaRPr lang="ko-KR" altLang="en-US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7">
            <a:extLst>
              <a:ext uri="{FF2B5EF4-FFF2-40B4-BE49-F238E27FC236}">
                <a16:creationId xmlns:a16="http://schemas.microsoft.com/office/drawing/2014/main" id="{5F526059-09C6-4B74-AF4A-B09DC2085B7D}"/>
              </a:ext>
            </a:extLst>
          </p:cNvPr>
          <p:cNvGrpSpPr/>
          <p:nvPr/>
        </p:nvGrpSpPr>
        <p:grpSpPr>
          <a:xfrm>
            <a:off x="685800" y="1369498"/>
            <a:ext cx="4320540" cy="692048"/>
            <a:chOff x="914400" y="1700737"/>
            <a:chExt cx="5760720" cy="922730"/>
          </a:xfrm>
        </p:grpSpPr>
        <p:sp>
          <p:nvSpPr>
            <p:cNvPr id="4" name="Rectangle: Rounded Corners 18">
              <a:extLst>
                <a:ext uri="{FF2B5EF4-FFF2-40B4-BE49-F238E27FC236}">
                  <a16:creationId xmlns:a16="http://schemas.microsoft.com/office/drawing/2014/main" id="{08395A64-B516-4A70-9FD4-4CFAF9F9C10A}"/>
                </a:ext>
              </a:extLst>
            </p:cNvPr>
            <p:cNvSpPr/>
            <p:nvPr/>
          </p:nvSpPr>
          <p:spPr>
            <a:xfrm>
              <a:off x="914400" y="1700737"/>
              <a:ext cx="5760720" cy="92273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Oval 19">
              <a:extLst>
                <a:ext uri="{FF2B5EF4-FFF2-40B4-BE49-F238E27FC236}">
                  <a16:creationId xmlns:a16="http://schemas.microsoft.com/office/drawing/2014/main" id="{6C9FA996-E0FF-47F9-8EB9-16354647196C}"/>
                </a:ext>
              </a:extLst>
            </p:cNvPr>
            <p:cNvSpPr/>
            <p:nvPr/>
          </p:nvSpPr>
          <p:spPr>
            <a:xfrm>
              <a:off x="979718" y="1755355"/>
              <a:ext cx="813495" cy="81349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" name="Group 20">
            <a:extLst>
              <a:ext uri="{FF2B5EF4-FFF2-40B4-BE49-F238E27FC236}">
                <a16:creationId xmlns:a16="http://schemas.microsoft.com/office/drawing/2014/main" id="{0B865F05-1B4F-4328-B43D-DA317D15CB2D}"/>
              </a:ext>
            </a:extLst>
          </p:cNvPr>
          <p:cNvGrpSpPr/>
          <p:nvPr/>
        </p:nvGrpSpPr>
        <p:grpSpPr>
          <a:xfrm>
            <a:off x="3090495" y="2233629"/>
            <a:ext cx="4320540" cy="692048"/>
            <a:chOff x="3387969" y="2723575"/>
            <a:chExt cx="5760720" cy="922730"/>
          </a:xfrm>
        </p:grpSpPr>
        <p:sp>
          <p:nvSpPr>
            <p:cNvPr id="7" name="Rectangle: Rounded Corners 21">
              <a:extLst>
                <a:ext uri="{FF2B5EF4-FFF2-40B4-BE49-F238E27FC236}">
                  <a16:creationId xmlns:a16="http://schemas.microsoft.com/office/drawing/2014/main" id="{88C8C684-45F2-4E14-8C9F-E5037DD160D0}"/>
                </a:ext>
              </a:extLst>
            </p:cNvPr>
            <p:cNvSpPr/>
            <p:nvPr/>
          </p:nvSpPr>
          <p:spPr>
            <a:xfrm>
              <a:off x="3387969" y="2723575"/>
              <a:ext cx="5760720" cy="92273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Oval 22">
              <a:extLst>
                <a:ext uri="{FF2B5EF4-FFF2-40B4-BE49-F238E27FC236}">
                  <a16:creationId xmlns:a16="http://schemas.microsoft.com/office/drawing/2014/main" id="{7846A265-5ED3-471D-8DB9-9B0888CC2C51}"/>
                </a:ext>
              </a:extLst>
            </p:cNvPr>
            <p:cNvSpPr/>
            <p:nvPr/>
          </p:nvSpPr>
          <p:spPr>
            <a:xfrm>
              <a:off x="3453287" y="2778193"/>
              <a:ext cx="813495" cy="81349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23">
            <a:extLst>
              <a:ext uri="{FF2B5EF4-FFF2-40B4-BE49-F238E27FC236}">
                <a16:creationId xmlns:a16="http://schemas.microsoft.com/office/drawing/2014/main" id="{E6F4E026-D8D6-4713-9F33-2FDC2500321C}"/>
              </a:ext>
            </a:extLst>
          </p:cNvPr>
          <p:cNvGrpSpPr/>
          <p:nvPr/>
        </p:nvGrpSpPr>
        <p:grpSpPr>
          <a:xfrm>
            <a:off x="1888148" y="3097760"/>
            <a:ext cx="4320540" cy="692048"/>
            <a:chOff x="2159976" y="3821921"/>
            <a:chExt cx="5760720" cy="922730"/>
          </a:xfrm>
        </p:grpSpPr>
        <p:sp>
          <p:nvSpPr>
            <p:cNvPr id="10" name="Rectangle: Rounded Corners 24">
              <a:extLst>
                <a:ext uri="{FF2B5EF4-FFF2-40B4-BE49-F238E27FC236}">
                  <a16:creationId xmlns:a16="http://schemas.microsoft.com/office/drawing/2014/main" id="{0F3CE72B-9EFD-4440-BA2B-AEBD9651AF45}"/>
                </a:ext>
              </a:extLst>
            </p:cNvPr>
            <p:cNvSpPr/>
            <p:nvPr/>
          </p:nvSpPr>
          <p:spPr>
            <a:xfrm>
              <a:off x="2159976" y="3821921"/>
              <a:ext cx="5760720" cy="92273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Oval 25">
              <a:extLst>
                <a:ext uri="{FF2B5EF4-FFF2-40B4-BE49-F238E27FC236}">
                  <a16:creationId xmlns:a16="http://schemas.microsoft.com/office/drawing/2014/main" id="{2544B3D0-2096-458E-AD70-2E08239AA95E}"/>
                </a:ext>
              </a:extLst>
            </p:cNvPr>
            <p:cNvSpPr/>
            <p:nvPr/>
          </p:nvSpPr>
          <p:spPr>
            <a:xfrm>
              <a:off x="2225294" y="3876539"/>
              <a:ext cx="813495" cy="81349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26">
            <a:extLst>
              <a:ext uri="{FF2B5EF4-FFF2-40B4-BE49-F238E27FC236}">
                <a16:creationId xmlns:a16="http://schemas.microsoft.com/office/drawing/2014/main" id="{3186FFA2-2B22-4655-BB20-6B1D80F7236D}"/>
              </a:ext>
            </a:extLst>
          </p:cNvPr>
          <p:cNvGrpSpPr/>
          <p:nvPr/>
        </p:nvGrpSpPr>
        <p:grpSpPr>
          <a:xfrm>
            <a:off x="4292843" y="3961892"/>
            <a:ext cx="4320540" cy="692048"/>
            <a:chOff x="5723790" y="5157263"/>
            <a:chExt cx="5760720" cy="922730"/>
          </a:xfrm>
        </p:grpSpPr>
        <p:sp>
          <p:nvSpPr>
            <p:cNvPr id="13" name="Rectangle: Rounded Corners 27">
              <a:extLst>
                <a:ext uri="{FF2B5EF4-FFF2-40B4-BE49-F238E27FC236}">
                  <a16:creationId xmlns:a16="http://schemas.microsoft.com/office/drawing/2014/main" id="{2A2604A3-0526-45AB-8B94-D23F9BCF6965}"/>
                </a:ext>
              </a:extLst>
            </p:cNvPr>
            <p:cNvSpPr/>
            <p:nvPr/>
          </p:nvSpPr>
          <p:spPr>
            <a:xfrm>
              <a:off x="5723790" y="5157263"/>
              <a:ext cx="5760720" cy="92273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Oval 28">
              <a:extLst>
                <a:ext uri="{FF2B5EF4-FFF2-40B4-BE49-F238E27FC236}">
                  <a16:creationId xmlns:a16="http://schemas.microsoft.com/office/drawing/2014/main" id="{FCDE2229-E73A-4B20-B363-E51E16BDD7A0}"/>
                </a:ext>
              </a:extLst>
            </p:cNvPr>
            <p:cNvSpPr/>
            <p:nvPr/>
          </p:nvSpPr>
          <p:spPr>
            <a:xfrm>
              <a:off x="5789108" y="5211881"/>
              <a:ext cx="813495" cy="813495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" name="Parallelogram 15">
            <a:extLst>
              <a:ext uri="{FF2B5EF4-FFF2-40B4-BE49-F238E27FC236}">
                <a16:creationId xmlns:a16="http://schemas.microsoft.com/office/drawing/2014/main" id="{4901D015-CFFD-41B2-96BF-30B056F3CD18}"/>
              </a:ext>
            </a:extLst>
          </p:cNvPr>
          <p:cNvSpPr/>
          <p:nvPr/>
        </p:nvSpPr>
        <p:spPr>
          <a:xfrm flipH="1">
            <a:off x="3281129" y="2444377"/>
            <a:ext cx="300671" cy="300671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16" name="Frame 17">
            <a:extLst>
              <a:ext uri="{FF2B5EF4-FFF2-40B4-BE49-F238E27FC236}">
                <a16:creationId xmlns:a16="http://schemas.microsoft.com/office/drawing/2014/main" id="{AB7E4321-5882-465D-891F-DBFC32B6C0B5}"/>
              </a:ext>
            </a:extLst>
          </p:cNvPr>
          <p:cNvSpPr/>
          <p:nvPr/>
        </p:nvSpPr>
        <p:spPr>
          <a:xfrm>
            <a:off x="901916" y="1610710"/>
            <a:ext cx="238826" cy="23882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7" name="Round Same Side Corner Rectangle 11">
            <a:extLst>
              <a:ext uri="{FF2B5EF4-FFF2-40B4-BE49-F238E27FC236}">
                <a16:creationId xmlns:a16="http://schemas.microsoft.com/office/drawing/2014/main" id="{A28E12C6-99FF-42DC-B42D-3DA95D02C634}"/>
              </a:ext>
            </a:extLst>
          </p:cNvPr>
          <p:cNvSpPr>
            <a:spLocks noChangeAspect="1"/>
          </p:cNvSpPr>
          <p:nvPr/>
        </p:nvSpPr>
        <p:spPr>
          <a:xfrm rot="9900000">
            <a:off x="4513755" y="4219782"/>
            <a:ext cx="297000" cy="25224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18" name="Rectangle 36">
            <a:extLst>
              <a:ext uri="{FF2B5EF4-FFF2-40B4-BE49-F238E27FC236}">
                <a16:creationId xmlns:a16="http://schemas.microsoft.com/office/drawing/2014/main" id="{A6BD6955-DCA9-48F7-BFBE-37EE6C95584C}"/>
              </a:ext>
            </a:extLst>
          </p:cNvPr>
          <p:cNvSpPr/>
          <p:nvPr/>
        </p:nvSpPr>
        <p:spPr>
          <a:xfrm>
            <a:off x="2088898" y="3334181"/>
            <a:ext cx="292028" cy="24411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grpSp>
        <p:nvGrpSpPr>
          <p:cNvPr id="19" name="Group 33">
            <a:extLst>
              <a:ext uri="{FF2B5EF4-FFF2-40B4-BE49-F238E27FC236}">
                <a16:creationId xmlns:a16="http://schemas.microsoft.com/office/drawing/2014/main" id="{52AC0EDC-C400-4DFD-823A-FFB419F978B8}"/>
              </a:ext>
            </a:extLst>
          </p:cNvPr>
          <p:cNvGrpSpPr/>
          <p:nvPr/>
        </p:nvGrpSpPr>
        <p:grpSpPr>
          <a:xfrm>
            <a:off x="1437294" y="1456363"/>
            <a:ext cx="3569047" cy="528219"/>
            <a:chOff x="2113657" y="4283314"/>
            <a:chExt cx="3647460" cy="70429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BF34C4-0F8F-4D6B-9EFC-A81DCBCAE3D0}"/>
                </a:ext>
              </a:extLst>
            </p:cNvPr>
            <p:cNvSpPr txBox="1"/>
            <p:nvPr/>
          </p:nvSpPr>
          <p:spPr>
            <a:xfrm>
              <a:off x="2113657" y="4495163"/>
              <a:ext cx="3647455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2D6BD7D-83A1-43E9-B976-35E6539619E3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36">
            <a:extLst>
              <a:ext uri="{FF2B5EF4-FFF2-40B4-BE49-F238E27FC236}">
                <a16:creationId xmlns:a16="http://schemas.microsoft.com/office/drawing/2014/main" id="{91728B24-4BEB-4AF7-9ABC-204B91169403}"/>
              </a:ext>
            </a:extLst>
          </p:cNvPr>
          <p:cNvGrpSpPr/>
          <p:nvPr/>
        </p:nvGrpSpPr>
        <p:grpSpPr>
          <a:xfrm>
            <a:off x="3816655" y="2326563"/>
            <a:ext cx="3569047" cy="528219"/>
            <a:chOff x="2113657" y="4283314"/>
            <a:chExt cx="3647460" cy="70429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FF4B3D-1556-4A10-8A8D-00352511AC92}"/>
                </a:ext>
              </a:extLst>
            </p:cNvPr>
            <p:cNvSpPr txBox="1"/>
            <p:nvPr/>
          </p:nvSpPr>
          <p:spPr>
            <a:xfrm>
              <a:off x="2113657" y="4495163"/>
              <a:ext cx="3647455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448B835-9284-47FD-ADFB-641A47F39CED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39">
            <a:extLst>
              <a:ext uri="{FF2B5EF4-FFF2-40B4-BE49-F238E27FC236}">
                <a16:creationId xmlns:a16="http://schemas.microsoft.com/office/drawing/2014/main" id="{086F4F2E-346C-4C7D-BCEC-949B574C9CF3}"/>
              </a:ext>
            </a:extLst>
          </p:cNvPr>
          <p:cNvGrpSpPr/>
          <p:nvPr/>
        </p:nvGrpSpPr>
        <p:grpSpPr>
          <a:xfrm>
            <a:off x="2626974" y="3196764"/>
            <a:ext cx="3569047" cy="528219"/>
            <a:chOff x="2113657" y="4283314"/>
            <a:chExt cx="3647460" cy="70429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4EE6372-75CF-4E3E-A6AE-DCA2FB46F872}"/>
                </a:ext>
              </a:extLst>
            </p:cNvPr>
            <p:cNvSpPr txBox="1"/>
            <p:nvPr/>
          </p:nvSpPr>
          <p:spPr>
            <a:xfrm>
              <a:off x="2113657" y="4495163"/>
              <a:ext cx="3647455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92D6E3C-2190-4058-98C5-20713CF90114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42">
            <a:extLst>
              <a:ext uri="{FF2B5EF4-FFF2-40B4-BE49-F238E27FC236}">
                <a16:creationId xmlns:a16="http://schemas.microsoft.com/office/drawing/2014/main" id="{805BFC1B-2444-44EE-8F8A-0C4029540FB7}"/>
              </a:ext>
            </a:extLst>
          </p:cNvPr>
          <p:cNvGrpSpPr/>
          <p:nvPr/>
        </p:nvGrpSpPr>
        <p:grpSpPr>
          <a:xfrm>
            <a:off x="5006335" y="4066964"/>
            <a:ext cx="3569047" cy="528219"/>
            <a:chOff x="2113657" y="4283314"/>
            <a:chExt cx="3647460" cy="70429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9FE88CF-2525-416D-A633-DE324AE75243}"/>
                </a:ext>
              </a:extLst>
            </p:cNvPr>
            <p:cNvSpPr txBox="1"/>
            <p:nvPr/>
          </p:nvSpPr>
          <p:spPr>
            <a:xfrm>
              <a:off x="2113657" y="4495163"/>
              <a:ext cx="3647455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12FE942-D253-4731-8375-9A49CE1D8635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9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CB6A3A4-BDF5-434D-ACD0-CB6F4084B3B3}"/>
              </a:ext>
            </a:extLst>
          </p:cNvPr>
          <p:cNvSpPr txBox="1"/>
          <p:nvPr/>
        </p:nvSpPr>
        <p:spPr>
          <a:xfrm>
            <a:off x="5250765" y="1535562"/>
            <a:ext cx="17666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Easy to change colors, photos and Text.  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9887DE-0E10-4BC5-B311-2112752ADFAE}"/>
              </a:ext>
            </a:extLst>
          </p:cNvPr>
          <p:cNvSpPr txBox="1"/>
          <p:nvPr/>
        </p:nvSpPr>
        <p:spPr>
          <a:xfrm>
            <a:off x="6432128" y="3245254"/>
            <a:ext cx="17666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Easy to change colors, photos and Text.  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4D5F84-EAB9-41F3-B62A-0D17ECFA58B8}"/>
              </a:ext>
            </a:extLst>
          </p:cNvPr>
          <p:cNvSpPr txBox="1"/>
          <p:nvPr/>
        </p:nvSpPr>
        <p:spPr>
          <a:xfrm>
            <a:off x="1152944" y="2417983"/>
            <a:ext cx="17666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Easy to change colors, photos and Text.  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FFBEFA-79BD-4FDD-AE7A-F39ED3DAACC2}"/>
              </a:ext>
            </a:extLst>
          </p:cNvPr>
          <p:cNvSpPr txBox="1"/>
          <p:nvPr/>
        </p:nvSpPr>
        <p:spPr>
          <a:xfrm>
            <a:off x="2334307" y="4127674"/>
            <a:ext cx="17666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Easy to change colors, photos and Text.   </a:t>
            </a:r>
            <a:r>
              <a: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1108D3-BC12-4A39-BA2C-52B00DC68170}"/>
              </a:ext>
            </a:extLst>
          </p:cNvPr>
          <p:cNvGrpSpPr/>
          <p:nvPr/>
        </p:nvGrpSpPr>
        <p:grpSpPr>
          <a:xfrm>
            <a:off x="1197784" y="1632626"/>
            <a:ext cx="6748433" cy="2729369"/>
            <a:chOff x="459680" y="1968612"/>
            <a:chExt cx="8997911" cy="3639158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FDC9DD2-429D-4613-9EEF-AE026885E885}"/>
                </a:ext>
              </a:extLst>
            </p:cNvPr>
            <p:cNvGrpSpPr/>
            <p:nvPr/>
          </p:nvGrpSpPr>
          <p:grpSpPr>
            <a:xfrm rot="2750413">
              <a:off x="1103584" y="2968762"/>
              <a:ext cx="1995104" cy="3282911"/>
              <a:chOff x="4770528" y="2290578"/>
              <a:chExt cx="1995104" cy="3282911"/>
            </a:xfrm>
            <a:solidFill>
              <a:schemeClr val="accent4">
                <a:alpha val="70000"/>
              </a:schemeClr>
            </a:solidFill>
          </p:grpSpPr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2E60EF9F-CB04-4A04-9D05-2CD0B455BF39}"/>
                  </a:ext>
                </a:extLst>
              </p:cNvPr>
              <p:cNvSpPr/>
              <p:nvPr/>
            </p:nvSpPr>
            <p:spPr>
              <a:xfrm rot="18900000">
                <a:off x="4770528" y="2946414"/>
                <a:ext cx="1723448" cy="4117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22167BB6-5EEC-497D-82E5-D0F7E742957B}"/>
                  </a:ext>
                </a:extLst>
              </p:cNvPr>
              <p:cNvSpPr/>
              <p:nvPr/>
            </p:nvSpPr>
            <p:spPr>
              <a:xfrm rot="13500000">
                <a:off x="5698023" y="2946416"/>
                <a:ext cx="1723448" cy="4117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5FD3CAE7-B099-4880-8F08-AEEDCC51135F}"/>
                  </a:ext>
                </a:extLst>
              </p:cNvPr>
              <p:cNvSpPr/>
              <p:nvPr/>
            </p:nvSpPr>
            <p:spPr>
              <a:xfrm rot="16200000">
                <a:off x="4552800" y="3824403"/>
                <a:ext cx="3086400" cy="4117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7707AA2-FA93-4CD9-8D29-A8356B02D678}"/>
                </a:ext>
              </a:extLst>
            </p:cNvPr>
            <p:cNvGrpSpPr/>
            <p:nvPr/>
          </p:nvGrpSpPr>
          <p:grpSpPr>
            <a:xfrm rot="2750413">
              <a:off x="3008584" y="2420744"/>
              <a:ext cx="1995104" cy="3282911"/>
              <a:chOff x="4770528" y="2290578"/>
              <a:chExt cx="1995104" cy="3282911"/>
            </a:xfrm>
            <a:solidFill>
              <a:schemeClr val="accent3">
                <a:alpha val="70000"/>
              </a:schemeClr>
            </a:solidFill>
          </p:grpSpPr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937A2763-AA18-4C33-8103-9FCB5ADF7CFE}"/>
                  </a:ext>
                </a:extLst>
              </p:cNvPr>
              <p:cNvSpPr/>
              <p:nvPr/>
            </p:nvSpPr>
            <p:spPr>
              <a:xfrm rot="18900000">
                <a:off x="4770528" y="2946414"/>
                <a:ext cx="1723448" cy="4117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CBC880AC-A418-492A-ABF7-CC7C1A576AD1}"/>
                  </a:ext>
                </a:extLst>
              </p:cNvPr>
              <p:cNvSpPr/>
              <p:nvPr/>
            </p:nvSpPr>
            <p:spPr>
              <a:xfrm rot="13500000">
                <a:off x="5698023" y="2946416"/>
                <a:ext cx="1723448" cy="4117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BFE09FBC-7C70-44AB-A41D-9115A33FA51B}"/>
                  </a:ext>
                </a:extLst>
              </p:cNvPr>
              <p:cNvSpPr/>
              <p:nvPr/>
            </p:nvSpPr>
            <p:spPr>
              <a:xfrm rot="16200000">
                <a:off x="4552800" y="3824403"/>
                <a:ext cx="3086400" cy="4117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D92136C-61E3-4320-8F82-837E5AADA376}"/>
                </a:ext>
              </a:extLst>
            </p:cNvPr>
            <p:cNvGrpSpPr/>
            <p:nvPr/>
          </p:nvGrpSpPr>
          <p:grpSpPr>
            <a:xfrm rot="2750413">
              <a:off x="4913584" y="1872726"/>
              <a:ext cx="1995104" cy="3282911"/>
              <a:chOff x="4770528" y="2290578"/>
              <a:chExt cx="1995104" cy="3282911"/>
            </a:xfrm>
            <a:solidFill>
              <a:schemeClr val="accent2">
                <a:alpha val="70000"/>
              </a:schemeClr>
            </a:solidFill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632177CC-C79D-4446-8A8D-8483831A3A1D}"/>
                  </a:ext>
                </a:extLst>
              </p:cNvPr>
              <p:cNvSpPr/>
              <p:nvPr/>
            </p:nvSpPr>
            <p:spPr>
              <a:xfrm rot="18900000">
                <a:off x="4770528" y="2946414"/>
                <a:ext cx="1723448" cy="4117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94D8F006-9B02-4DBB-90A1-172CE9A0E9CF}"/>
                  </a:ext>
                </a:extLst>
              </p:cNvPr>
              <p:cNvSpPr/>
              <p:nvPr/>
            </p:nvSpPr>
            <p:spPr>
              <a:xfrm rot="13500000">
                <a:off x="5698023" y="2946416"/>
                <a:ext cx="1723448" cy="4117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4A63C98C-BC10-4844-8131-7864DFACAF15}"/>
                  </a:ext>
                </a:extLst>
              </p:cNvPr>
              <p:cNvSpPr/>
              <p:nvPr/>
            </p:nvSpPr>
            <p:spPr>
              <a:xfrm rot="16200000">
                <a:off x="4552800" y="3824403"/>
                <a:ext cx="3086400" cy="4117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0B450CB-2AE3-4EBB-B1EA-E47D4CA002E8}"/>
                </a:ext>
              </a:extLst>
            </p:cNvPr>
            <p:cNvGrpSpPr/>
            <p:nvPr/>
          </p:nvGrpSpPr>
          <p:grpSpPr>
            <a:xfrm rot="2750413">
              <a:off x="6818584" y="1324708"/>
              <a:ext cx="1995104" cy="3282911"/>
              <a:chOff x="4770528" y="2290578"/>
              <a:chExt cx="1995104" cy="3282911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2F049E85-B6ED-4AB0-AE84-346DC80D5038}"/>
                  </a:ext>
                </a:extLst>
              </p:cNvPr>
              <p:cNvSpPr/>
              <p:nvPr/>
            </p:nvSpPr>
            <p:spPr>
              <a:xfrm rot="18900000">
                <a:off x="4770528" y="2946414"/>
                <a:ext cx="1723448" cy="411771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6653A99B-E4A2-4D4A-A45B-72827C9B652F}"/>
                  </a:ext>
                </a:extLst>
              </p:cNvPr>
              <p:cNvSpPr/>
              <p:nvPr/>
            </p:nvSpPr>
            <p:spPr>
              <a:xfrm rot="13500000">
                <a:off x="5698023" y="2946416"/>
                <a:ext cx="1723448" cy="411771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2D092781-BE95-4A30-9037-1BCFA0D4C874}"/>
                  </a:ext>
                </a:extLst>
              </p:cNvPr>
              <p:cNvSpPr/>
              <p:nvPr/>
            </p:nvSpPr>
            <p:spPr>
              <a:xfrm rot="16200000">
                <a:off x="4552800" y="3824403"/>
                <a:ext cx="3086400" cy="411771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/>
              </a:p>
            </p:txBody>
          </p:sp>
        </p:grpSp>
      </p:grpSp>
      <p:grpSp>
        <p:nvGrpSpPr>
          <p:cNvPr id="20" name="Group 3">
            <a:extLst>
              <a:ext uri="{FF2B5EF4-FFF2-40B4-BE49-F238E27FC236}">
                <a16:creationId xmlns:a16="http://schemas.microsoft.com/office/drawing/2014/main" id="{45C1B13D-7449-4265-A101-DC558154CAAD}"/>
              </a:ext>
            </a:extLst>
          </p:cNvPr>
          <p:cNvGrpSpPr/>
          <p:nvPr/>
        </p:nvGrpSpPr>
        <p:grpSpPr>
          <a:xfrm>
            <a:off x="2627400" y="1468041"/>
            <a:ext cx="1875786" cy="973840"/>
            <a:chOff x="2961536" y="1647319"/>
            <a:chExt cx="1982315" cy="129845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6E3C27-50B1-43BA-95E2-114D9650BF15}"/>
                </a:ext>
              </a:extLst>
            </p:cNvPr>
            <p:cNvSpPr txBox="1"/>
            <p:nvPr/>
          </p:nvSpPr>
          <p:spPr>
            <a:xfrm>
              <a:off x="2961536" y="1647319"/>
              <a:ext cx="1982315" cy="3077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61592F-EC18-4F82-9466-D18687C01D0C}"/>
                </a:ext>
              </a:extLst>
            </p:cNvPr>
            <p:cNvSpPr txBox="1"/>
            <p:nvPr/>
          </p:nvSpPr>
          <p:spPr>
            <a:xfrm>
              <a:off x="2961537" y="1899333"/>
              <a:ext cx="1982314" cy="1046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4">
            <a:extLst>
              <a:ext uri="{FF2B5EF4-FFF2-40B4-BE49-F238E27FC236}">
                <a16:creationId xmlns:a16="http://schemas.microsoft.com/office/drawing/2014/main" id="{9C033B5D-3F59-40B0-9B57-35186792CDC4}"/>
              </a:ext>
            </a:extLst>
          </p:cNvPr>
          <p:cNvGrpSpPr/>
          <p:nvPr/>
        </p:nvGrpSpPr>
        <p:grpSpPr>
          <a:xfrm>
            <a:off x="5017786" y="3716653"/>
            <a:ext cx="1875786" cy="973840"/>
            <a:chOff x="4860032" y="4784968"/>
            <a:chExt cx="1982315" cy="129845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B0D625-A213-4756-8E5B-EA2EA529B78C}"/>
                </a:ext>
              </a:extLst>
            </p:cNvPr>
            <p:cNvSpPr txBox="1"/>
            <p:nvPr/>
          </p:nvSpPr>
          <p:spPr>
            <a:xfrm>
              <a:off x="4860032" y="4784968"/>
              <a:ext cx="1982315" cy="3077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94FC5E0-B0DD-4087-B1C0-1C9E96B21091}"/>
                </a:ext>
              </a:extLst>
            </p:cNvPr>
            <p:cNvSpPr txBox="1"/>
            <p:nvPr/>
          </p:nvSpPr>
          <p:spPr>
            <a:xfrm>
              <a:off x="4860033" y="5036982"/>
              <a:ext cx="1982314" cy="1046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">
            <a:extLst>
              <a:ext uri="{FF2B5EF4-FFF2-40B4-BE49-F238E27FC236}">
                <a16:creationId xmlns:a16="http://schemas.microsoft.com/office/drawing/2014/main" id="{89BBE160-4B1F-4EAE-BD39-D827B2E83876}"/>
              </a:ext>
            </a:extLst>
          </p:cNvPr>
          <p:cNvGrpSpPr/>
          <p:nvPr/>
        </p:nvGrpSpPr>
        <p:grpSpPr>
          <a:xfrm>
            <a:off x="510092" y="1951275"/>
            <a:ext cx="1875786" cy="973840"/>
            <a:chOff x="1005509" y="2053079"/>
            <a:chExt cx="1982315" cy="129845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0561245-012D-4695-816D-CEF538664485}"/>
                </a:ext>
              </a:extLst>
            </p:cNvPr>
            <p:cNvSpPr txBox="1"/>
            <p:nvPr/>
          </p:nvSpPr>
          <p:spPr>
            <a:xfrm>
              <a:off x="1005509" y="2053079"/>
              <a:ext cx="1982315" cy="3077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8641FD8-533E-4C2C-861F-B9F95A31450F}"/>
                </a:ext>
              </a:extLst>
            </p:cNvPr>
            <p:cNvSpPr txBox="1"/>
            <p:nvPr/>
          </p:nvSpPr>
          <p:spPr>
            <a:xfrm>
              <a:off x="1005510" y="2305093"/>
              <a:ext cx="1982314" cy="1046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5">
            <a:extLst>
              <a:ext uri="{FF2B5EF4-FFF2-40B4-BE49-F238E27FC236}">
                <a16:creationId xmlns:a16="http://schemas.microsoft.com/office/drawing/2014/main" id="{6A98C216-9EAB-4F14-A288-42A3C39F96EC}"/>
              </a:ext>
            </a:extLst>
          </p:cNvPr>
          <p:cNvGrpSpPr/>
          <p:nvPr/>
        </p:nvGrpSpPr>
        <p:grpSpPr>
          <a:xfrm>
            <a:off x="6988982" y="3334557"/>
            <a:ext cx="1875786" cy="973840"/>
            <a:chOff x="6816059" y="4379208"/>
            <a:chExt cx="1982315" cy="129845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F8F4573-08D9-4631-B80D-25916850C7F0}"/>
                </a:ext>
              </a:extLst>
            </p:cNvPr>
            <p:cNvSpPr txBox="1"/>
            <p:nvPr/>
          </p:nvSpPr>
          <p:spPr>
            <a:xfrm>
              <a:off x="6816059" y="4379208"/>
              <a:ext cx="1982315" cy="30777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2D1F73F-112D-4FA5-8189-8CDDFBBEF3BA}"/>
                </a:ext>
              </a:extLst>
            </p:cNvPr>
            <p:cNvSpPr txBox="1"/>
            <p:nvPr/>
          </p:nvSpPr>
          <p:spPr>
            <a:xfrm>
              <a:off x="6816060" y="4631222"/>
              <a:ext cx="1982314" cy="1046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71C0D-098D-2626-6573-68BD96954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9BB4F9-6808-5FFF-A52B-EF9D505874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952" y="59160"/>
            <a:ext cx="8679898" cy="543185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Implementation Details</a:t>
            </a: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C8B0CDC7-3746-8404-BE7F-3C1F01451C7D}"/>
              </a:ext>
            </a:extLst>
          </p:cNvPr>
          <p:cNvGrpSpPr/>
          <p:nvPr/>
        </p:nvGrpSpPr>
        <p:grpSpPr>
          <a:xfrm>
            <a:off x="5887787" y="1485440"/>
            <a:ext cx="2183738" cy="638485"/>
            <a:chOff x="6976472" y="2982145"/>
            <a:chExt cx="2175465" cy="85131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24F5033-BDA7-6C5A-2CEE-B783C5E147FF}"/>
                </a:ext>
              </a:extLst>
            </p:cNvPr>
            <p:cNvSpPr txBox="1"/>
            <p:nvPr/>
          </p:nvSpPr>
          <p:spPr>
            <a:xfrm>
              <a:off x="6976472" y="2982145"/>
              <a:ext cx="2175465" cy="7694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IN" sz="1050" b="1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DeepPeek</a:t>
              </a:r>
              <a:r>
                <a:rPr lang="en-IN" sz="105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 - Web Search Module</a:t>
              </a:r>
            </a:p>
            <a:p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457BF90-8DDB-D298-6C30-774D371DC7A8}"/>
                </a:ext>
              </a:extLst>
            </p:cNvPr>
            <p:cNvSpPr txBox="1"/>
            <p:nvPr/>
          </p:nvSpPr>
          <p:spPr>
            <a:xfrm>
              <a:off x="6976473" y="3525683"/>
              <a:ext cx="2175464" cy="3077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900" dirty="0">
                  <a:solidFill>
                    <a:schemeClr val="bg1"/>
                  </a:solidFill>
                  <a:latin typeface="Arial" panose="020B0604020202020204" pitchFamily="34" charset="0"/>
                </a:rPr>
                <a:t>A real-time adverse media screening</a:t>
              </a:r>
              <a:endParaRPr lang="ko-KR" altLang="en-US" sz="9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3">
            <a:extLst>
              <a:ext uri="{FF2B5EF4-FFF2-40B4-BE49-F238E27FC236}">
                <a16:creationId xmlns:a16="http://schemas.microsoft.com/office/drawing/2014/main" id="{1258B1DC-CF92-6BA6-C3CD-5E81691E41D7}"/>
              </a:ext>
            </a:extLst>
          </p:cNvPr>
          <p:cNvGrpSpPr/>
          <p:nvPr/>
        </p:nvGrpSpPr>
        <p:grpSpPr>
          <a:xfrm>
            <a:off x="274286" y="3082093"/>
            <a:ext cx="2183738" cy="915485"/>
            <a:chOff x="-2604" y="2970201"/>
            <a:chExt cx="2175465" cy="122064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B4CCB6-1CF2-89D3-A716-F72F2BD05B74}"/>
                </a:ext>
              </a:extLst>
            </p:cNvPr>
            <p:cNvSpPr txBox="1"/>
            <p:nvPr/>
          </p:nvSpPr>
          <p:spPr>
            <a:xfrm>
              <a:off x="-2604" y="2970201"/>
              <a:ext cx="2175465" cy="76944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IN" sz="1050" b="1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DeepPeek</a:t>
              </a:r>
              <a:r>
                <a:rPr lang="en-IN" sz="105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 - Money Laundering Detection Module</a:t>
              </a:r>
            </a:p>
            <a:p>
              <a:pPr algn="r"/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B3658C-0371-9A21-A007-6D44726F76DE}"/>
                </a:ext>
              </a:extLst>
            </p:cNvPr>
            <p:cNvSpPr txBox="1"/>
            <p:nvPr/>
          </p:nvSpPr>
          <p:spPr>
            <a:xfrm>
              <a:off x="-2603" y="3513740"/>
              <a:ext cx="2175464" cy="67710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9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62FDFE01-F3E9-9F04-0C1E-97DBF4417CD5}"/>
              </a:ext>
            </a:extLst>
          </p:cNvPr>
          <p:cNvGrpSpPr/>
          <p:nvPr/>
        </p:nvGrpSpPr>
        <p:grpSpPr>
          <a:xfrm>
            <a:off x="4991269" y="534642"/>
            <a:ext cx="2183738" cy="834693"/>
            <a:chOff x="6310076" y="1367035"/>
            <a:chExt cx="2175465" cy="111292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10B930-E1BC-4449-84CF-6D6090CB136C}"/>
                </a:ext>
              </a:extLst>
            </p:cNvPr>
            <p:cNvSpPr txBox="1"/>
            <p:nvPr/>
          </p:nvSpPr>
          <p:spPr>
            <a:xfrm>
              <a:off x="6310076" y="1367035"/>
              <a:ext cx="2175465" cy="55399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en-IN" sz="1050" b="1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DeepPeek</a:t>
              </a:r>
              <a:r>
                <a:rPr lang="en-IN" sz="105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 - Risk Assessment Model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C6022FC-787A-198C-DE6E-E487DB5CC673}"/>
                </a:ext>
              </a:extLst>
            </p:cNvPr>
            <p:cNvSpPr txBox="1"/>
            <p:nvPr/>
          </p:nvSpPr>
          <p:spPr>
            <a:xfrm>
              <a:off x="6310077" y="1802850"/>
              <a:ext cx="2175464" cy="67710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900" dirty="0">
                  <a:solidFill>
                    <a:schemeClr val="bg1"/>
                  </a:solidFill>
                  <a:latin typeface="Arial" panose="020B0604020202020204" pitchFamily="34" charset="0"/>
                </a:rPr>
                <a:t>The core intelligence engine evaluates transaction risk using machine learning and rule-based techniques.</a:t>
              </a:r>
              <a:endParaRPr lang="ko-KR" altLang="en-US" sz="9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5">
            <a:extLst>
              <a:ext uri="{FF2B5EF4-FFF2-40B4-BE49-F238E27FC236}">
                <a16:creationId xmlns:a16="http://schemas.microsoft.com/office/drawing/2014/main" id="{3CEE62F0-D876-2688-3F1A-A41653B9FD03}"/>
              </a:ext>
            </a:extLst>
          </p:cNvPr>
          <p:cNvGrpSpPr/>
          <p:nvPr/>
        </p:nvGrpSpPr>
        <p:grpSpPr>
          <a:xfrm>
            <a:off x="6421572" y="3307869"/>
            <a:ext cx="2183738" cy="973194"/>
            <a:chOff x="6369928" y="4778637"/>
            <a:chExt cx="2175465" cy="129759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951EE6-124A-9842-1EEB-D51F7D2BB3FC}"/>
                </a:ext>
              </a:extLst>
            </p:cNvPr>
            <p:cNvSpPr txBox="1"/>
            <p:nvPr/>
          </p:nvSpPr>
          <p:spPr>
            <a:xfrm>
              <a:off x="6369928" y="4778637"/>
              <a:ext cx="2175465" cy="55399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en-IN" sz="1050" b="1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DeepPeek</a:t>
              </a:r>
              <a:r>
                <a:rPr lang="en-IN" sz="105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 - OFAC Sanctions Lookup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E40837A-6A56-C720-336F-D4B29A45ED94}"/>
                </a:ext>
              </a:extLst>
            </p:cNvPr>
            <p:cNvSpPr txBox="1"/>
            <p:nvPr/>
          </p:nvSpPr>
          <p:spPr>
            <a:xfrm>
              <a:off x="6369929" y="5214454"/>
              <a:ext cx="2175464" cy="86177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900" dirty="0">
                  <a:solidFill>
                    <a:schemeClr val="bg1"/>
                  </a:solidFill>
                  <a:latin typeface="Arial" panose="020B0604020202020204" pitchFamily="34" charset="0"/>
                </a:rPr>
                <a:t>This module checks individuals, organizations, and financial institutions against the Office of Foreign Assets Control (OFAC) sanctions lists</a:t>
              </a:r>
              <a:endParaRPr lang="ko-KR" altLang="en-US" sz="9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2">
            <a:extLst>
              <a:ext uri="{FF2B5EF4-FFF2-40B4-BE49-F238E27FC236}">
                <a16:creationId xmlns:a16="http://schemas.microsoft.com/office/drawing/2014/main" id="{9E2A4DCC-A33D-2A6A-E1CB-B89A191CF85A}"/>
              </a:ext>
            </a:extLst>
          </p:cNvPr>
          <p:cNvGrpSpPr/>
          <p:nvPr/>
        </p:nvGrpSpPr>
        <p:grpSpPr>
          <a:xfrm>
            <a:off x="2464662" y="663749"/>
            <a:ext cx="2183738" cy="892402"/>
            <a:chOff x="680500" y="1469395"/>
            <a:chExt cx="2175465" cy="118986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E2FB3BE-F16B-A765-95A3-238DD151DE88}"/>
                </a:ext>
              </a:extLst>
            </p:cNvPr>
            <p:cNvSpPr txBox="1"/>
            <p:nvPr/>
          </p:nvSpPr>
          <p:spPr>
            <a:xfrm>
              <a:off x="680500" y="1469395"/>
              <a:ext cx="2175465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en-IN" sz="1050" dirty="0">
                  <a:solidFill>
                    <a:schemeClr val="bg1"/>
                  </a:solidFill>
                  <a:latin typeface="Arial" panose="020B0604020202020204" pitchFamily="34" charset="0"/>
                </a:rPr>
                <a:t> </a:t>
              </a:r>
              <a:r>
                <a:rPr lang="en-IN" sz="1050" b="1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DeepPeek</a:t>
              </a:r>
              <a:r>
                <a:rPr lang="en-IN" sz="105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 - </a:t>
              </a:r>
              <a:r>
                <a:rPr lang="en-IN" sz="1050" b="1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FastAPI</a:t>
              </a:r>
              <a:r>
                <a:rPr lang="en-IN" sz="105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 Layer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DBCA1A-AD39-7659-4164-275F6138567C}"/>
                </a:ext>
              </a:extLst>
            </p:cNvPr>
            <p:cNvSpPr txBox="1"/>
            <p:nvPr/>
          </p:nvSpPr>
          <p:spPr>
            <a:xfrm>
              <a:off x="680501" y="1797489"/>
              <a:ext cx="2175464" cy="86177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900" dirty="0">
                  <a:solidFill>
                    <a:schemeClr val="bg1"/>
                  </a:solidFill>
                  <a:latin typeface="Arial" panose="020B0604020202020204" pitchFamily="34" charset="0"/>
                </a:rPr>
                <a:t>The </a:t>
              </a:r>
              <a:r>
                <a:rPr lang="en-IN" sz="9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FastAPI</a:t>
              </a:r>
              <a:r>
                <a:rPr lang="en-IN" sz="900" dirty="0">
                  <a:solidFill>
                    <a:schemeClr val="bg1"/>
                  </a:solidFill>
                  <a:latin typeface="Arial" panose="020B0604020202020204" pitchFamily="34" charset="0"/>
                </a:rPr>
                <a:t> layer serves as the main entry point for the system, handling API requests from users or integrated applications.</a:t>
              </a:r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9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4">
            <a:extLst>
              <a:ext uri="{FF2B5EF4-FFF2-40B4-BE49-F238E27FC236}">
                <a16:creationId xmlns:a16="http://schemas.microsoft.com/office/drawing/2014/main" id="{8D4E44C1-4F2E-1DA4-3464-BA0AA1B947E0}"/>
              </a:ext>
            </a:extLst>
          </p:cNvPr>
          <p:cNvGrpSpPr/>
          <p:nvPr/>
        </p:nvGrpSpPr>
        <p:grpSpPr>
          <a:xfrm>
            <a:off x="354096" y="4195855"/>
            <a:ext cx="2183738" cy="776986"/>
            <a:chOff x="740351" y="4665553"/>
            <a:chExt cx="2175465" cy="103598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5B5D7A3-D3FE-AB11-5CC0-2B831BD25F17}"/>
                </a:ext>
              </a:extLst>
            </p:cNvPr>
            <p:cNvSpPr txBox="1"/>
            <p:nvPr/>
          </p:nvSpPr>
          <p:spPr>
            <a:xfrm>
              <a:off x="740351" y="4665553"/>
              <a:ext cx="2175465" cy="76944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IN" sz="1050" b="1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DeepPeek</a:t>
              </a:r>
              <a:r>
                <a:rPr lang="en-IN" sz="105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 - Tax Haven Search Module</a:t>
              </a:r>
            </a:p>
            <a:p>
              <a:pPr algn="r"/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093E89-4D38-B9A0-F037-9B01C17D32C5}"/>
                </a:ext>
              </a:extLst>
            </p:cNvPr>
            <p:cNvSpPr txBox="1"/>
            <p:nvPr/>
          </p:nvSpPr>
          <p:spPr>
            <a:xfrm>
              <a:off x="740352" y="5209092"/>
              <a:ext cx="2175464" cy="49244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900" dirty="0">
                  <a:solidFill>
                    <a:schemeClr val="bg1"/>
                  </a:solidFill>
                  <a:latin typeface="Arial" panose="020B0604020202020204" pitchFamily="34" charset="0"/>
                </a:rPr>
                <a:t>Identifies financial transactions and entities linked to tax havens</a:t>
              </a:r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9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1" name="Oval 54">
            <a:extLst>
              <a:ext uri="{FF2B5EF4-FFF2-40B4-BE49-F238E27FC236}">
                <a16:creationId xmlns:a16="http://schemas.microsoft.com/office/drawing/2014/main" id="{D63FD00B-0BD4-8BC2-8BD3-65D2FF73AC17}"/>
              </a:ext>
            </a:extLst>
          </p:cNvPr>
          <p:cNvSpPr/>
          <p:nvPr/>
        </p:nvSpPr>
        <p:spPr>
          <a:xfrm>
            <a:off x="4618136" y="1420627"/>
            <a:ext cx="806462" cy="806462"/>
          </a:xfrm>
          <a:prstGeom prst="ellipse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22" name="Oval 55">
            <a:extLst>
              <a:ext uri="{FF2B5EF4-FFF2-40B4-BE49-F238E27FC236}">
                <a16:creationId xmlns:a16="http://schemas.microsoft.com/office/drawing/2014/main" id="{AA0137C0-721E-D7B6-29EE-D3D7E1F62621}"/>
              </a:ext>
            </a:extLst>
          </p:cNvPr>
          <p:cNvSpPr/>
          <p:nvPr/>
        </p:nvSpPr>
        <p:spPr>
          <a:xfrm>
            <a:off x="5276676" y="2977573"/>
            <a:ext cx="806462" cy="806462"/>
          </a:xfrm>
          <a:prstGeom prst="ellipse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23" name="Oval 56">
            <a:extLst>
              <a:ext uri="{FF2B5EF4-FFF2-40B4-BE49-F238E27FC236}">
                <a16:creationId xmlns:a16="http://schemas.microsoft.com/office/drawing/2014/main" id="{83A9F30C-D562-82F0-3D6B-5AF93B317F1F}"/>
              </a:ext>
            </a:extLst>
          </p:cNvPr>
          <p:cNvSpPr/>
          <p:nvPr/>
        </p:nvSpPr>
        <p:spPr>
          <a:xfrm>
            <a:off x="4618136" y="3622644"/>
            <a:ext cx="806462" cy="806462"/>
          </a:xfrm>
          <a:prstGeom prst="ellipse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24" name="Oval 57">
            <a:extLst>
              <a:ext uri="{FF2B5EF4-FFF2-40B4-BE49-F238E27FC236}">
                <a16:creationId xmlns:a16="http://schemas.microsoft.com/office/drawing/2014/main" id="{1104408C-966F-2674-D664-F00B69771513}"/>
              </a:ext>
            </a:extLst>
          </p:cNvPr>
          <p:cNvSpPr/>
          <p:nvPr/>
        </p:nvSpPr>
        <p:spPr>
          <a:xfrm>
            <a:off x="3700021" y="3622644"/>
            <a:ext cx="806462" cy="806462"/>
          </a:xfrm>
          <a:prstGeom prst="ellipse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25" name="Oval 58">
            <a:extLst>
              <a:ext uri="{FF2B5EF4-FFF2-40B4-BE49-F238E27FC236}">
                <a16:creationId xmlns:a16="http://schemas.microsoft.com/office/drawing/2014/main" id="{89C12BE7-DF87-EB93-B61A-F7A1FE6C4EA1}"/>
              </a:ext>
            </a:extLst>
          </p:cNvPr>
          <p:cNvSpPr/>
          <p:nvPr/>
        </p:nvSpPr>
        <p:spPr>
          <a:xfrm>
            <a:off x="3039911" y="2123578"/>
            <a:ext cx="806462" cy="806462"/>
          </a:xfrm>
          <a:prstGeom prst="ellipse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26" name="Oval 59">
            <a:extLst>
              <a:ext uri="{FF2B5EF4-FFF2-40B4-BE49-F238E27FC236}">
                <a16:creationId xmlns:a16="http://schemas.microsoft.com/office/drawing/2014/main" id="{3906590D-C4A9-0D22-0DC7-F390C3568A5E}"/>
              </a:ext>
            </a:extLst>
          </p:cNvPr>
          <p:cNvSpPr/>
          <p:nvPr/>
        </p:nvSpPr>
        <p:spPr>
          <a:xfrm>
            <a:off x="3700021" y="1420627"/>
            <a:ext cx="806462" cy="806462"/>
          </a:xfrm>
          <a:prstGeom prst="ellipse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27" name="Rectangle 130">
            <a:extLst>
              <a:ext uri="{FF2B5EF4-FFF2-40B4-BE49-F238E27FC236}">
                <a16:creationId xmlns:a16="http://schemas.microsoft.com/office/drawing/2014/main" id="{6F0B619B-2016-80CD-29B5-948F5E4FA994}"/>
              </a:ext>
            </a:extLst>
          </p:cNvPr>
          <p:cNvSpPr/>
          <p:nvPr/>
        </p:nvSpPr>
        <p:spPr>
          <a:xfrm>
            <a:off x="3292176" y="2375157"/>
            <a:ext cx="301933" cy="303304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28" name="Freeform 18">
            <a:extLst>
              <a:ext uri="{FF2B5EF4-FFF2-40B4-BE49-F238E27FC236}">
                <a16:creationId xmlns:a16="http://schemas.microsoft.com/office/drawing/2014/main" id="{DA873E42-9C68-2E41-1919-BDC6EFF1A5E5}"/>
              </a:ext>
            </a:extLst>
          </p:cNvPr>
          <p:cNvSpPr/>
          <p:nvPr/>
        </p:nvSpPr>
        <p:spPr>
          <a:xfrm>
            <a:off x="3919925" y="3877917"/>
            <a:ext cx="366651" cy="29591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29" name="Rounded Rectangle 7">
            <a:extLst>
              <a:ext uri="{FF2B5EF4-FFF2-40B4-BE49-F238E27FC236}">
                <a16:creationId xmlns:a16="http://schemas.microsoft.com/office/drawing/2014/main" id="{859FC3C4-F5AC-5319-B1E0-8D9B5B9064D4}"/>
              </a:ext>
            </a:extLst>
          </p:cNvPr>
          <p:cNvSpPr/>
          <p:nvPr/>
        </p:nvSpPr>
        <p:spPr>
          <a:xfrm>
            <a:off x="4870320" y="1693507"/>
            <a:ext cx="302093" cy="26070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30" name="Block Arc 10">
            <a:extLst>
              <a:ext uri="{FF2B5EF4-FFF2-40B4-BE49-F238E27FC236}">
                <a16:creationId xmlns:a16="http://schemas.microsoft.com/office/drawing/2014/main" id="{BD35B7D0-C45E-3EEF-56D0-E4F2BD610696}"/>
              </a:ext>
            </a:extLst>
          </p:cNvPr>
          <p:cNvSpPr/>
          <p:nvPr/>
        </p:nvSpPr>
        <p:spPr>
          <a:xfrm>
            <a:off x="5494835" y="3255447"/>
            <a:ext cx="370143" cy="25071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31" name="Round Same Side Corner Rectangle 36">
            <a:extLst>
              <a:ext uri="{FF2B5EF4-FFF2-40B4-BE49-F238E27FC236}">
                <a16:creationId xmlns:a16="http://schemas.microsoft.com/office/drawing/2014/main" id="{0482AC23-725E-9419-CFED-F510BCD77005}"/>
              </a:ext>
            </a:extLst>
          </p:cNvPr>
          <p:cNvSpPr>
            <a:spLocks noChangeAspect="1"/>
          </p:cNvSpPr>
          <p:nvPr/>
        </p:nvSpPr>
        <p:spPr>
          <a:xfrm>
            <a:off x="4851524" y="3891594"/>
            <a:ext cx="339684" cy="268560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32" name="Rounded Rectangle 5">
            <a:extLst>
              <a:ext uri="{FF2B5EF4-FFF2-40B4-BE49-F238E27FC236}">
                <a16:creationId xmlns:a16="http://schemas.microsoft.com/office/drawing/2014/main" id="{F5B1F18F-3E0C-B30E-54F0-C36C1D83086C}"/>
              </a:ext>
            </a:extLst>
          </p:cNvPr>
          <p:cNvSpPr/>
          <p:nvPr/>
        </p:nvSpPr>
        <p:spPr>
          <a:xfrm flipH="1">
            <a:off x="3937884" y="1687440"/>
            <a:ext cx="330734" cy="272835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33" name="Oval 56">
            <a:extLst>
              <a:ext uri="{FF2B5EF4-FFF2-40B4-BE49-F238E27FC236}">
                <a16:creationId xmlns:a16="http://schemas.microsoft.com/office/drawing/2014/main" id="{A30EF51A-662B-C34F-DDB5-95A62FDB1F78}"/>
              </a:ext>
            </a:extLst>
          </p:cNvPr>
          <p:cNvSpPr/>
          <p:nvPr/>
        </p:nvSpPr>
        <p:spPr>
          <a:xfrm>
            <a:off x="5276676" y="2123578"/>
            <a:ext cx="806462" cy="806462"/>
          </a:xfrm>
          <a:prstGeom prst="ellipse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34" name="Oval 59">
            <a:extLst>
              <a:ext uri="{FF2B5EF4-FFF2-40B4-BE49-F238E27FC236}">
                <a16:creationId xmlns:a16="http://schemas.microsoft.com/office/drawing/2014/main" id="{BA41D624-D14F-F348-FFA5-D6B03F5118FA}"/>
              </a:ext>
            </a:extLst>
          </p:cNvPr>
          <p:cNvSpPr/>
          <p:nvPr/>
        </p:nvSpPr>
        <p:spPr>
          <a:xfrm>
            <a:off x="3039911" y="2977573"/>
            <a:ext cx="806462" cy="806462"/>
          </a:xfrm>
          <a:prstGeom prst="ellipse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35" name="Round Same Side Corner Rectangle 11">
            <a:extLst>
              <a:ext uri="{FF2B5EF4-FFF2-40B4-BE49-F238E27FC236}">
                <a16:creationId xmlns:a16="http://schemas.microsoft.com/office/drawing/2014/main" id="{E8DBFCC9-7132-4864-0909-939389EDDC7D}"/>
              </a:ext>
            </a:extLst>
          </p:cNvPr>
          <p:cNvSpPr>
            <a:spLocks noChangeAspect="1"/>
          </p:cNvSpPr>
          <p:nvPr/>
        </p:nvSpPr>
        <p:spPr>
          <a:xfrm rot="9900000">
            <a:off x="5507607" y="2380473"/>
            <a:ext cx="344598" cy="292670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9595C210-EFBC-B93F-AA2B-337C7BAD22E5}"/>
              </a:ext>
            </a:extLst>
          </p:cNvPr>
          <p:cNvSpPr>
            <a:spLocks noChangeAspect="1"/>
          </p:cNvSpPr>
          <p:nvPr/>
        </p:nvSpPr>
        <p:spPr>
          <a:xfrm>
            <a:off x="3276975" y="3213250"/>
            <a:ext cx="332333" cy="33510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37" name="Oval 61">
            <a:extLst>
              <a:ext uri="{FF2B5EF4-FFF2-40B4-BE49-F238E27FC236}">
                <a16:creationId xmlns:a16="http://schemas.microsoft.com/office/drawing/2014/main" id="{7FF16F5C-14AC-A310-A809-0B6DF74EB19C}"/>
              </a:ext>
            </a:extLst>
          </p:cNvPr>
          <p:cNvSpPr/>
          <p:nvPr/>
        </p:nvSpPr>
        <p:spPr>
          <a:xfrm>
            <a:off x="3737263" y="2101223"/>
            <a:ext cx="1669475" cy="1669475"/>
          </a:xfrm>
          <a:prstGeom prst="ellipse">
            <a:avLst/>
          </a:prstGeom>
          <a:solidFill>
            <a:schemeClr val="bg1"/>
          </a:solidFill>
          <a:ln w="1143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E5BA42F5-2303-6548-F947-FE4339759E41}"/>
              </a:ext>
            </a:extLst>
          </p:cNvPr>
          <p:cNvSpPr/>
          <p:nvPr/>
        </p:nvSpPr>
        <p:spPr>
          <a:xfrm>
            <a:off x="4317599" y="2399709"/>
            <a:ext cx="508802" cy="507976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grpSp>
        <p:nvGrpSpPr>
          <p:cNvPr id="39" name="Group 5">
            <a:extLst>
              <a:ext uri="{FF2B5EF4-FFF2-40B4-BE49-F238E27FC236}">
                <a16:creationId xmlns:a16="http://schemas.microsoft.com/office/drawing/2014/main" id="{D7745CC2-D9A2-57BF-FF67-ED9F0A21E7D7}"/>
              </a:ext>
            </a:extLst>
          </p:cNvPr>
          <p:cNvGrpSpPr/>
          <p:nvPr/>
        </p:nvGrpSpPr>
        <p:grpSpPr>
          <a:xfrm>
            <a:off x="6176931" y="2223762"/>
            <a:ext cx="2183738" cy="973194"/>
            <a:chOff x="6369928" y="4778637"/>
            <a:chExt cx="2175465" cy="129759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76C9433-84C6-14B5-5CB3-7EAD8FAA859E}"/>
                </a:ext>
              </a:extLst>
            </p:cNvPr>
            <p:cNvSpPr txBox="1"/>
            <p:nvPr/>
          </p:nvSpPr>
          <p:spPr>
            <a:xfrm>
              <a:off x="6369928" y="4778637"/>
              <a:ext cx="2175465" cy="55399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en-IN" sz="1050" b="1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DeepPeek</a:t>
              </a:r>
              <a:r>
                <a:rPr lang="en-IN" sz="105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 - Politically Exposed Persons (PEP) Search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FB48324-A80A-8A5B-AEF6-7F40463C4894}"/>
                </a:ext>
              </a:extLst>
            </p:cNvPr>
            <p:cNvSpPr txBox="1"/>
            <p:nvPr/>
          </p:nvSpPr>
          <p:spPr>
            <a:xfrm>
              <a:off x="6369929" y="5214454"/>
              <a:ext cx="2175464" cy="86177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900" dirty="0">
                  <a:solidFill>
                    <a:schemeClr val="bg1"/>
                  </a:solidFill>
                  <a:latin typeface="Arial" panose="020B0604020202020204" pitchFamily="34" charset="0"/>
                </a:rPr>
                <a:t>This module verifies if an entity is classified as a PEP, which includes government officials and their associates</a:t>
              </a:r>
              <a:endParaRPr lang="ko-KR" altLang="en-US" sz="9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3">
            <a:extLst>
              <a:ext uri="{FF2B5EF4-FFF2-40B4-BE49-F238E27FC236}">
                <a16:creationId xmlns:a16="http://schemas.microsoft.com/office/drawing/2014/main" id="{403B2ECF-4777-4A5C-5223-0CB13217D43C}"/>
              </a:ext>
            </a:extLst>
          </p:cNvPr>
          <p:cNvGrpSpPr/>
          <p:nvPr/>
        </p:nvGrpSpPr>
        <p:grpSpPr>
          <a:xfrm>
            <a:off x="655706" y="1666497"/>
            <a:ext cx="2183738" cy="1200329"/>
            <a:chOff x="-2604" y="3133668"/>
            <a:chExt cx="2175465" cy="160043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1686D42-3A7A-25B3-040B-A9CECCF0131C}"/>
                </a:ext>
              </a:extLst>
            </p:cNvPr>
            <p:cNvSpPr txBox="1"/>
            <p:nvPr/>
          </p:nvSpPr>
          <p:spPr>
            <a:xfrm>
              <a:off x="-2604" y="3185644"/>
              <a:ext cx="2175465" cy="33855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en-IN" sz="1050" b="1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DeepPeek</a:t>
              </a:r>
              <a:r>
                <a:rPr lang="en-IN" sz="105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 - Transaction Parser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E99E4DB-B902-5B9A-BB2E-734BB00A5726}"/>
                </a:ext>
              </a:extLst>
            </p:cNvPr>
            <p:cNvSpPr txBox="1"/>
            <p:nvPr/>
          </p:nvSpPr>
          <p:spPr>
            <a:xfrm>
              <a:off x="-2603" y="3133668"/>
              <a:ext cx="2175464" cy="160043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br>
                <a:rPr lang="en-IN" sz="900" dirty="0">
                  <a:solidFill>
                    <a:schemeClr val="bg1"/>
                  </a:solidFill>
                  <a:latin typeface="Arial" panose="020B0604020202020204" pitchFamily="34" charset="0"/>
                </a:rPr>
              </a:br>
              <a:endParaRPr lang="en-IN" sz="9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algn="l"/>
              <a:r>
                <a:rPr lang="en-IN" sz="900" dirty="0">
                  <a:solidFill>
                    <a:schemeClr val="bg1"/>
                  </a:solidFill>
                  <a:latin typeface="Arial" panose="020B0604020202020204" pitchFamily="34" charset="0"/>
                </a:rPr>
                <a:t>This module extracts key transaction details to aid risk analysis. It:</a:t>
              </a:r>
            </a:p>
            <a:p>
              <a:pPr algn="l"/>
              <a:r>
                <a:rPr lang="en-IN" sz="900" dirty="0">
                  <a:solidFill>
                    <a:schemeClr val="bg1"/>
                  </a:solidFill>
                  <a:latin typeface="Arial" panose="020B0604020202020204" pitchFamily="34" charset="0"/>
                </a:rPr>
                <a:t>• Parses structured and unstructured transaction data (e.g., bank transactions, wire transfer logs etc ).</a:t>
              </a:r>
            </a:p>
            <a:p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9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BFD872F-784D-3DC7-BEC5-CE2A22933C91}"/>
              </a:ext>
            </a:extLst>
          </p:cNvPr>
          <p:cNvSpPr txBox="1"/>
          <p:nvPr/>
        </p:nvSpPr>
        <p:spPr>
          <a:xfrm>
            <a:off x="4118851" y="3067807"/>
            <a:ext cx="1053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cs typeface="Arial" pitchFamily="34" charset="0"/>
              </a:rPr>
              <a:t>Orchestrate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6" name="Group 6">
            <a:extLst>
              <a:ext uri="{FF2B5EF4-FFF2-40B4-BE49-F238E27FC236}">
                <a16:creationId xmlns:a16="http://schemas.microsoft.com/office/drawing/2014/main" id="{3CBF2144-2BAA-984E-43E2-3DE36D282839}"/>
              </a:ext>
            </a:extLst>
          </p:cNvPr>
          <p:cNvGrpSpPr/>
          <p:nvPr/>
        </p:nvGrpSpPr>
        <p:grpSpPr>
          <a:xfrm>
            <a:off x="2754504" y="4325595"/>
            <a:ext cx="2183738" cy="776985"/>
            <a:chOff x="6976472" y="2982145"/>
            <a:chExt cx="2175465" cy="103598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2AFA8E4-DE81-7EB8-0366-8EF276E9ADA6}"/>
                </a:ext>
              </a:extLst>
            </p:cNvPr>
            <p:cNvSpPr txBox="1"/>
            <p:nvPr/>
          </p:nvSpPr>
          <p:spPr>
            <a:xfrm>
              <a:off x="6976472" y="2982145"/>
              <a:ext cx="2175465" cy="7694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en-IN" sz="1050" b="1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DeepPeek</a:t>
              </a:r>
              <a:r>
                <a:rPr lang="en-IN" sz="105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 - </a:t>
              </a:r>
              <a:r>
                <a:rPr lang="en-IN" sz="1050" dirty="0">
                  <a:solidFill>
                    <a:schemeClr val="bg1"/>
                  </a:solidFill>
                  <a:latin typeface="Arial" panose="020B0604020202020204" pitchFamily="34" charset="0"/>
                </a:rPr>
                <a:t> </a:t>
              </a:r>
              <a:r>
                <a:rPr lang="en-IN" sz="105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Report Generation with Qwen2.5 LLM</a:t>
              </a:r>
            </a:p>
            <a:p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40631F-A26E-EE34-6520-3DC31C456E00}"/>
                </a:ext>
              </a:extLst>
            </p:cNvPr>
            <p:cNvSpPr txBox="1"/>
            <p:nvPr/>
          </p:nvSpPr>
          <p:spPr>
            <a:xfrm>
              <a:off x="6976473" y="3525683"/>
              <a:ext cx="2175464" cy="49244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900" dirty="0">
                  <a:solidFill>
                    <a:schemeClr val="bg1"/>
                  </a:solidFill>
                  <a:latin typeface="Arial" panose="020B0604020202020204" pitchFamily="34" charset="0"/>
                </a:rPr>
                <a:t>comprehensive risk intelligence report using Qwen2.5 LLM</a:t>
              </a:r>
              <a:endParaRPr lang="ko-KR" altLang="en-US" sz="9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6">
            <a:extLst>
              <a:ext uri="{FF2B5EF4-FFF2-40B4-BE49-F238E27FC236}">
                <a16:creationId xmlns:a16="http://schemas.microsoft.com/office/drawing/2014/main" id="{FEB3DA87-4B7E-33D8-F6BA-0AD90403E7A6}"/>
              </a:ext>
            </a:extLst>
          </p:cNvPr>
          <p:cNvGrpSpPr/>
          <p:nvPr/>
        </p:nvGrpSpPr>
        <p:grpSpPr>
          <a:xfrm>
            <a:off x="5191207" y="4364849"/>
            <a:ext cx="3598695" cy="776985"/>
            <a:chOff x="6976472" y="2982145"/>
            <a:chExt cx="2175465" cy="103598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30E128C-246B-6EBF-7B7D-1974286D5FCF}"/>
                </a:ext>
              </a:extLst>
            </p:cNvPr>
            <p:cNvSpPr txBox="1"/>
            <p:nvPr/>
          </p:nvSpPr>
          <p:spPr>
            <a:xfrm>
              <a:off x="6976472" y="2982145"/>
              <a:ext cx="2175465" cy="7694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en-IN" sz="1050" b="1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DeepPeek</a:t>
              </a:r>
              <a:r>
                <a:rPr lang="en-IN" sz="105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 - Financial Action Task Force (FATF) Lookup</a:t>
              </a:r>
            </a:p>
            <a:p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C5A0978-2BE6-6BD4-F630-1708FB3AE655}"/>
                </a:ext>
              </a:extLst>
            </p:cNvPr>
            <p:cNvSpPr txBox="1"/>
            <p:nvPr/>
          </p:nvSpPr>
          <p:spPr>
            <a:xfrm>
              <a:off x="6976473" y="3525683"/>
              <a:ext cx="2175464" cy="49244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900" dirty="0">
                  <a:solidFill>
                    <a:schemeClr val="bg1"/>
                  </a:solidFill>
                  <a:latin typeface="Arial" panose="020B0604020202020204" pitchFamily="34" charset="0"/>
                </a:rPr>
                <a:t>This module ensures compliance with FATF high-risk jurisdictions and recommendations.</a:t>
              </a:r>
              <a:endParaRPr lang="ko-KR" altLang="en-US" sz="9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08825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E89E42-7E64-42CA-80C1-4D2D3DD30737}"/>
              </a:ext>
            </a:extLst>
          </p:cNvPr>
          <p:cNvSpPr txBox="1"/>
          <p:nvPr/>
        </p:nvSpPr>
        <p:spPr>
          <a:xfrm>
            <a:off x="557934" y="3229646"/>
            <a:ext cx="316898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Simple </a:t>
            </a:r>
            <a:r>
              <a:rPr lang="en-US" altLang="ko-KR" sz="27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</a:t>
            </a:r>
          </a:p>
          <a:p>
            <a:r>
              <a:rPr lang="en-US" altLang="ko-KR" sz="2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FBB699A-A4F1-4EF7-9FFF-7DA58617778A}"/>
              </a:ext>
            </a:extLst>
          </p:cNvPr>
          <p:cNvGrpSpPr/>
          <p:nvPr/>
        </p:nvGrpSpPr>
        <p:grpSpPr>
          <a:xfrm>
            <a:off x="6879845" y="2656326"/>
            <a:ext cx="1996679" cy="990424"/>
            <a:chOff x="9173126" y="3573279"/>
            <a:chExt cx="2662239" cy="132056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DE703B8-05C9-402F-BE2D-1F335EEC6950}"/>
                </a:ext>
              </a:extLst>
            </p:cNvPr>
            <p:cNvSpPr txBox="1"/>
            <p:nvPr/>
          </p:nvSpPr>
          <p:spPr>
            <a:xfrm>
              <a:off x="9173126" y="3573279"/>
              <a:ext cx="136207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chemeClr val="accent4"/>
                  </a:solidFill>
                  <a:cs typeface="Arial" pitchFamily="34" charset="0"/>
                </a:rPr>
                <a:t>Your</a:t>
              </a:r>
            </a:p>
            <a:p>
              <a:r>
                <a:rPr lang="en-US" altLang="ko-KR" sz="1350" b="1" dirty="0">
                  <a:solidFill>
                    <a:schemeClr val="accent4"/>
                  </a:solidFill>
                  <a:cs typeface="Arial" pitchFamily="34" charset="0"/>
                </a:rPr>
                <a:t>Text Here</a:t>
              </a:r>
              <a:endParaRPr lang="ko-KR" altLang="en-US" sz="135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7E23B65-817A-42F7-8314-3688B1E495CE}"/>
                </a:ext>
              </a:extLst>
            </p:cNvPr>
            <p:cNvSpPr txBox="1"/>
            <p:nvPr/>
          </p:nvSpPr>
          <p:spPr>
            <a:xfrm>
              <a:off x="9854165" y="4216736"/>
              <a:ext cx="198120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cs typeface="Arial" pitchFamily="34" charset="0"/>
                </a:rPr>
                <a:t>Get a modern PowerPoint  Presentation that is beautifully designed. </a:t>
              </a:r>
              <a:r>
                <a:rPr lang="ko-KR" altLang="en-US" sz="900" dirty="0">
                  <a:cs typeface="Arial" pitchFamily="34" charset="0"/>
                </a:rPr>
                <a:t>   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A567BE9-8FB1-4828-9B93-B909FFEA662F}"/>
              </a:ext>
            </a:extLst>
          </p:cNvPr>
          <p:cNvGrpSpPr/>
          <p:nvPr/>
        </p:nvGrpSpPr>
        <p:grpSpPr>
          <a:xfrm>
            <a:off x="6879844" y="3645146"/>
            <a:ext cx="1996680" cy="990423"/>
            <a:chOff x="9173125" y="4860193"/>
            <a:chExt cx="2662240" cy="132056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3E1E86-FDB9-4A96-B064-24276996898E}"/>
                </a:ext>
              </a:extLst>
            </p:cNvPr>
            <p:cNvSpPr txBox="1"/>
            <p:nvPr/>
          </p:nvSpPr>
          <p:spPr>
            <a:xfrm>
              <a:off x="9173125" y="4860193"/>
              <a:ext cx="136207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chemeClr val="accent3"/>
                  </a:solidFill>
                  <a:cs typeface="Arial" pitchFamily="34" charset="0"/>
                </a:rPr>
                <a:t>Your</a:t>
              </a:r>
            </a:p>
            <a:p>
              <a:r>
                <a:rPr lang="en-US" altLang="ko-KR" sz="1350" b="1" dirty="0">
                  <a:solidFill>
                    <a:schemeClr val="accent3"/>
                  </a:solidFill>
                  <a:cs typeface="Arial" pitchFamily="34" charset="0"/>
                </a:rPr>
                <a:t>Text Here</a:t>
              </a:r>
              <a:endParaRPr lang="ko-KR" altLang="en-US" sz="135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DC21C3-F854-46C7-8D71-229420B10253}"/>
                </a:ext>
              </a:extLst>
            </p:cNvPr>
            <p:cNvSpPr txBox="1"/>
            <p:nvPr/>
          </p:nvSpPr>
          <p:spPr>
            <a:xfrm>
              <a:off x="9854165" y="5503649"/>
              <a:ext cx="198120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cs typeface="Arial" pitchFamily="34" charset="0"/>
                </a:rPr>
                <a:t>Get a modern PowerPoint  Presentation that is beautifully designed. </a:t>
              </a:r>
              <a:r>
                <a:rPr lang="ko-KR" altLang="en-US" sz="900" dirty="0">
                  <a:cs typeface="Arial" pitchFamily="34" charset="0"/>
                </a:rPr>
                <a:t>   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6531F9B-8455-460E-B9AA-A4B2F6559A85}"/>
              </a:ext>
            </a:extLst>
          </p:cNvPr>
          <p:cNvGrpSpPr/>
          <p:nvPr/>
        </p:nvGrpSpPr>
        <p:grpSpPr>
          <a:xfrm>
            <a:off x="6879844" y="1667508"/>
            <a:ext cx="1996680" cy="990423"/>
            <a:chOff x="9173125" y="4860193"/>
            <a:chExt cx="2662240" cy="132056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757586-CB87-4826-9593-66A99E24EB22}"/>
                </a:ext>
              </a:extLst>
            </p:cNvPr>
            <p:cNvSpPr txBox="1"/>
            <p:nvPr/>
          </p:nvSpPr>
          <p:spPr>
            <a:xfrm>
              <a:off x="9173125" y="4860193"/>
              <a:ext cx="1362075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50" b="1" dirty="0">
                  <a:solidFill>
                    <a:schemeClr val="accent3"/>
                  </a:solidFill>
                  <a:cs typeface="Arial" pitchFamily="34" charset="0"/>
                </a:rPr>
                <a:t>Your</a:t>
              </a:r>
            </a:p>
            <a:p>
              <a:r>
                <a:rPr lang="en-US" altLang="ko-KR" sz="1350" b="1" dirty="0">
                  <a:solidFill>
                    <a:schemeClr val="accent3"/>
                  </a:solidFill>
                  <a:cs typeface="Arial" pitchFamily="34" charset="0"/>
                </a:rPr>
                <a:t>Text Here</a:t>
              </a:r>
              <a:endParaRPr lang="ko-KR" altLang="en-US" sz="135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6ACAA4-E9D6-432F-A846-AE58878B59F4}"/>
                </a:ext>
              </a:extLst>
            </p:cNvPr>
            <p:cNvSpPr txBox="1"/>
            <p:nvPr/>
          </p:nvSpPr>
          <p:spPr>
            <a:xfrm>
              <a:off x="9854165" y="5503649"/>
              <a:ext cx="198120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cs typeface="Arial" pitchFamily="34" charset="0"/>
                </a:rPr>
                <a:t>Get a modern PowerPoint  Presentation that is beautifully designed. </a:t>
              </a:r>
              <a:r>
                <a:rPr lang="ko-KR" altLang="en-US" sz="900" dirty="0">
                  <a:cs typeface="Arial" pitchFamily="34" charset="0"/>
                </a:rPr>
                <a:t>   </a:t>
              </a:r>
            </a:p>
          </p:txBody>
        </p:sp>
      </p:grp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D235E6-DB0B-4387-8ECA-6696BEE4CB76}"/>
              </a:ext>
            </a:extLst>
          </p:cNvPr>
          <p:cNvSpPr>
            <a:spLocks noGrp="1"/>
          </p:cNvSpPr>
          <p:nvPr>
            <p:ph type="pic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33C84AED-BAAC-4137-8A56-9A202F830E09}"/>
              </a:ext>
            </a:extLst>
          </p:cNvPr>
          <p:cNvSpPr>
            <a:spLocks noGrp="1"/>
          </p:cNvSpPr>
          <p:nvPr>
            <p:ph type="pic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Placeholder 5">
            <a:extLst>
              <a:ext uri="{FF2B5EF4-FFF2-40B4-BE49-F238E27FC236}">
                <a16:creationId xmlns:a16="http://schemas.microsoft.com/office/drawing/2014/main" id="{1568D053-003F-4879-AD43-2CEA7206D17B}"/>
              </a:ext>
            </a:extLst>
          </p:cNvPr>
          <p:cNvGraphicFramePr>
            <a:graphicFrameLocks/>
          </p:cNvGraphicFramePr>
          <p:nvPr/>
        </p:nvGraphicFramePr>
        <p:xfrm>
          <a:off x="585001" y="2877329"/>
          <a:ext cx="3808406" cy="892902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103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1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1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1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1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2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9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2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Placeholder 5">
            <a:extLst>
              <a:ext uri="{FF2B5EF4-FFF2-40B4-BE49-F238E27FC236}">
                <a16:creationId xmlns:a16="http://schemas.microsoft.com/office/drawing/2014/main" id="{C8F1DE98-1FE9-48C5-8DED-2E37518B307E}"/>
              </a:ext>
            </a:extLst>
          </p:cNvPr>
          <p:cNvGraphicFramePr>
            <a:graphicFrameLocks/>
          </p:cNvGraphicFramePr>
          <p:nvPr/>
        </p:nvGraphicFramePr>
        <p:xfrm>
          <a:off x="4736307" y="2877329"/>
          <a:ext cx="3808406" cy="892902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103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8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1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1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1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1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2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9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2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9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768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Oval 4">
            <a:extLst>
              <a:ext uri="{FF2B5EF4-FFF2-40B4-BE49-F238E27FC236}">
                <a16:creationId xmlns:a16="http://schemas.microsoft.com/office/drawing/2014/main" id="{8550E400-A154-421C-AE8D-66093ECBBAC5}"/>
              </a:ext>
            </a:extLst>
          </p:cNvPr>
          <p:cNvSpPr/>
          <p:nvPr/>
        </p:nvSpPr>
        <p:spPr>
          <a:xfrm>
            <a:off x="4736307" y="3996209"/>
            <a:ext cx="424644" cy="42464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689C8641-935D-4AAB-93D9-1A2E0CC63BD8}"/>
              </a:ext>
            </a:extLst>
          </p:cNvPr>
          <p:cNvSpPr/>
          <p:nvPr/>
        </p:nvSpPr>
        <p:spPr>
          <a:xfrm>
            <a:off x="585002" y="3997568"/>
            <a:ext cx="424644" cy="42464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21866F7-BB98-488D-811B-B03AAD42C211}"/>
              </a:ext>
            </a:extLst>
          </p:cNvPr>
          <p:cNvGrpSpPr/>
          <p:nvPr/>
        </p:nvGrpSpPr>
        <p:grpSpPr>
          <a:xfrm>
            <a:off x="5287408" y="3941715"/>
            <a:ext cx="3335099" cy="556712"/>
            <a:chOff x="2818914" y="5313566"/>
            <a:chExt cx="4176001" cy="74228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F07F3CA-E184-459B-BEBE-FA4FE5856F32}"/>
                </a:ext>
              </a:extLst>
            </p:cNvPr>
            <p:cNvSpPr txBox="1"/>
            <p:nvPr/>
          </p:nvSpPr>
          <p:spPr>
            <a:xfrm>
              <a:off x="2818915" y="5563406"/>
              <a:ext cx="4176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ABDA2AA-D62C-4DF4-BE8A-1A487AF90D49}"/>
                </a:ext>
              </a:extLst>
            </p:cNvPr>
            <p:cNvSpPr txBox="1"/>
            <p:nvPr/>
          </p:nvSpPr>
          <p:spPr>
            <a:xfrm>
              <a:off x="2818914" y="5313566"/>
              <a:ext cx="417600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9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A4D2ECB-8BBD-45B2-80C5-0F1A0350B771}"/>
              </a:ext>
            </a:extLst>
          </p:cNvPr>
          <p:cNvGrpSpPr/>
          <p:nvPr/>
        </p:nvGrpSpPr>
        <p:grpSpPr>
          <a:xfrm>
            <a:off x="1136103" y="3943076"/>
            <a:ext cx="3335099" cy="556712"/>
            <a:chOff x="2818914" y="2763279"/>
            <a:chExt cx="4176001" cy="74228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C318AE2-6077-43A2-91E7-738DEB29B970}"/>
                </a:ext>
              </a:extLst>
            </p:cNvPr>
            <p:cNvSpPr txBox="1"/>
            <p:nvPr/>
          </p:nvSpPr>
          <p:spPr>
            <a:xfrm>
              <a:off x="2818915" y="3013119"/>
              <a:ext cx="41760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7B95E8-5FC7-46C0-941E-7DBB55AEFE78}"/>
                </a:ext>
              </a:extLst>
            </p:cNvPr>
            <p:cNvSpPr txBox="1"/>
            <p:nvPr/>
          </p:nvSpPr>
          <p:spPr>
            <a:xfrm>
              <a:off x="2818914" y="2763279"/>
              <a:ext cx="4176000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9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31" name="Rounded Rectangle 5">
            <a:extLst>
              <a:ext uri="{FF2B5EF4-FFF2-40B4-BE49-F238E27FC236}">
                <a16:creationId xmlns:a16="http://schemas.microsoft.com/office/drawing/2014/main" id="{A932AC7D-D688-41B5-A034-2864E3C4ABFF}"/>
              </a:ext>
            </a:extLst>
          </p:cNvPr>
          <p:cNvSpPr/>
          <p:nvPr/>
        </p:nvSpPr>
        <p:spPr>
          <a:xfrm flipH="1">
            <a:off x="662408" y="4115511"/>
            <a:ext cx="258869" cy="21355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32" name="Rounded Rectangle 27">
            <a:extLst>
              <a:ext uri="{FF2B5EF4-FFF2-40B4-BE49-F238E27FC236}">
                <a16:creationId xmlns:a16="http://schemas.microsoft.com/office/drawing/2014/main" id="{F055844A-1E72-4ADC-96EE-DF7B0B790120}"/>
              </a:ext>
            </a:extLst>
          </p:cNvPr>
          <p:cNvSpPr/>
          <p:nvPr/>
        </p:nvSpPr>
        <p:spPr>
          <a:xfrm>
            <a:off x="4836586" y="4117378"/>
            <a:ext cx="228939" cy="17585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33" name="Rounded Rectangle 4">
            <a:extLst>
              <a:ext uri="{FF2B5EF4-FFF2-40B4-BE49-F238E27FC236}">
                <a16:creationId xmlns:a16="http://schemas.microsoft.com/office/drawing/2014/main" id="{F342B292-6007-4673-BE96-3A92BFB9763D}"/>
              </a:ext>
            </a:extLst>
          </p:cNvPr>
          <p:cNvSpPr/>
          <p:nvPr/>
        </p:nvSpPr>
        <p:spPr>
          <a:xfrm>
            <a:off x="585002" y="1415139"/>
            <a:ext cx="2476393" cy="34805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869E4B-4160-4C27-9DD5-B59836854557}"/>
              </a:ext>
            </a:extLst>
          </p:cNvPr>
          <p:cNvSpPr txBox="1"/>
          <p:nvPr/>
        </p:nvSpPr>
        <p:spPr>
          <a:xfrm>
            <a:off x="798730" y="2070874"/>
            <a:ext cx="31368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533C2D-61F3-4301-9DF3-24414DB7C092}"/>
              </a:ext>
            </a:extLst>
          </p:cNvPr>
          <p:cNvSpPr txBox="1"/>
          <p:nvPr/>
        </p:nvSpPr>
        <p:spPr>
          <a:xfrm>
            <a:off x="798728" y="1836898"/>
            <a:ext cx="18380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D7EE45-4CD3-4041-9D83-A25A41CF2FC1}"/>
              </a:ext>
            </a:extLst>
          </p:cNvPr>
          <p:cNvSpPr txBox="1"/>
          <p:nvPr/>
        </p:nvSpPr>
        <p:spPr>
          <a:xfrm>
            <a:off x="987502" y="1450666"/>
            <a:ext cx="16713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35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Rounded Rectangle 4">
            <a:extLst>
              <a:ext uri="{FF2B5EF4-FFF2-40B4-BE49-F238E27FC236}">
                <a16:creationId xmlns:a16="http://schemas.microsoft.com/office/drawing/2014/main" id="{23E94B20-425A-44E7-B7ED-C8759F49F785}"/>
              </a:ext>
            </a:extLst>
          </p:cNvPr>
          <p:cNvSpPr/>
          <p:nvPr/>
        </p:nvSpPr>
        <p:spPr>
          <a:xfrm>
            <a:off x="4736307" y="1414459"/>
            <a:ext cx="2476393" cy="34805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541ABC-7F97-47BD-8BBA-4DBF51F47635}"/>
              </a:ext>
            </a:extLst>
          </p:cNvPr>
          <p:cNvSpPr txBox="1"/>
          <p:nvPr/>
        </p:nvSpPr>
        <p:spPr>
          <a:xfrm>
            <a:off x="4950035" y="2070194"/>
            <a:ext cx="313682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481B73-E2F1-4B4D-A443-F718C6F525C4}"/>
              </a:ext>
            </a:extLst>
          </p:cNvPr>
          <p:cNvSpPr txBox="1"/>
          <p:nvPr/>
        </p:nvSpPr>
        <p:spPr>
          <a:xfrm>
            <a:off x="4950034" y="1836218"/>
            <a:ext cx="18380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BFC9C0-530A-47BA-8C3D-800466DDB741}"/>
              </a:ext>
            </a:extLst>
          </p:cNvPr>
          <p:cNvSpPr txBox="1"/>
          <p:nvPr/>
        </p:nvSpPr>
        <p:spPr>
          <a:xfrm>
            <a:off x="5138808" y="1449986"/>
            <a:ext cx="167139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sz="135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316C816E-5A7D-4D56-AD99-F034BB470928}"/>
              </a:ext>
            </a:extLst>
          </p:cNvPr>
          <p:cNvGrpSpPr/>
          <p:nvPr/>
        </p:nvGrpSpPr>
        <p:grpSpPr>
          <a:xfrm>
            <a:off x="1" y="1472968"/>
            <a:ext cx="9143999" cy="1717860"/>
            <a:chOff x="1" y="1596880"/>
            <a:chExt cx="9782174" cy="2290480"/>
          </a:xfrm>
        </p:grpSpPr>
        <p:sp>
          <p:nvSpPr>
            <p:cNvPr id="4" name="Graphic 6">
              <a:extLst>
                <a:ext uri="{FF2B5EF4-FFF2-40B4-BE49-F238E27FC236}">
                  <a16:creationId xmlns:a16="http://schemas.microsoft.com/office/drawing/2014/main" id="{2870C149-E06F-48AD-9138-B431FC6F55CA}"/>
                </a:ext>
              </a:extLst>
            </p:cNvPr>
            <p:cNvSpPr/>
            <p:nvPr/>
          </p:nvSpPr>
          <p:spPr>
            <a:xfrm>
              <a:off x="3812677" y="1596880"/>
              <a:ext cx="2476089" cy="1139856"/>
            </a:xfrm>
            <a:custGeom>
              <a:avLst/>
              <a:gdLst>
                <a:gd name="connsiteX0" fmla="*/ 2088918 w 2476088"/>
                <a:gd name="connsiteY0" fmla="*/ 1090462 h 1139855"/>
                <a:gd name="connsiteX1" fmla="*/ 192084 w 2476088"/>
                <a:gd name="connsiteY1" fmla="*/ 1090462 h 1139855"/>
                <a:gd name="connsiteX2" fmla="*/ 45020 w 2476088"/>
                <a:gd name="connsiteY2" fmla="*/ 906185 h 1139855"/>
                <a:gd name="connsiteX3" fmla="*/ 240106 w 2476088"/>
                <a:gd name="connsiteY3" fmla="*/ 243169 h 1139855"/>
                <a:gd name="connsiteX4" fmla="*/ 387170 w 2476088"/>
                <a:gd name="connsiteY4" fmla="*/ 56993 h 1139855"/>
                <a:gd name="connsiteX5" fmla="*/ 2284004 w 2476088"/>
                <a:gd name="connsiteY5" fmla="*/ 56993 h 1139855"/>
                <a:gd name="connsiteX6" fmla="*/ 2431069 w 2476088"/>
                <a:gd name="connsiteY6" fmla="*/ 243169 h 1139855"/>
                <a:gd name="connsiteX7" fmla="*/ 2235983 w 2476088"/>
                <a:gd name="connsiteY7" fmla="*/ 906185 h 1139855"/>
                <a:gd name="connsiteX8" fmla="*/ 2088918 w 2476088"/>
                <a:gd name="connsiteY8" fmla="*/ 1090462 h 113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088" h="1139855">
                  <a:moveTo>
                    <a:pt x="2088918" y="1090462"/>
                  </a:moveTo>
                  <a:lnTo>
                    <a:pt x="192084" y="1090462"/>
                  </a:lnTo>
                  <a:cubicBezTo>
                    <a:pt x="111049" y="1090462"/>
                    <a:pt x="45020" y="1006872"/>
                    <a:pt x="45020" y="906185"/>
                  </a:cubicBezTo>
                  <a:lnTo>
                    <a:pt x="240106" y="243169"/>
                  </a:lnTo>
                  <a:cubicBezTo>
                    <a:pt x="240106" y="140582"/>
                    <a:pt x="306135" y="56993"/>
                    <a:pt x="387170" y="56993"/>
                  </a:cubicBezTo>
                  <a:lnTo>
                    <a:pt x="2284004" y="56993"/>
                  </a:lnTo>
                  <a:cubicBezTo>
                    <a:pt x="2365040" y="56993"/>
                    <a:pt x="2431069" y="140582"/>
                    <a:pt x="2431069" y="243169"/>
                  </a:cubicBezTo>
                  <a:lnTo>
                    <a:pt x="2235983" y="906185"/>
                  </a:lnTo>
                  <a:cubicBezTo>
                    <a:pt x="2234482" y="1006872"/>
                    <a:pt x="2168453" y="1090462"/>
                    <a:pt x="2088918" y="1090462"/>
                  </a:cubicBezTo>
                  <a:close/>
                </a:path>
              </a:pathLst>
            </a:cu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" name="Graphic 5">
              <a:extLst>
                <a:ext uri="{FF2B5EF4-FFF2-40B4-BE49-F238E27FC236}">
                  <a16:creationId xmlns:a16="http://schemas.microsoft.com/office/drawing/2014/main" id="{D1226555-A331-4752-8B72-A3081FD105C2}"/>
                </a:ext>
              </a:extLst>
            </p:cNvPr>
            <p:cNvSpPr/>
            <p:nvPr/>
          </p:nvSpPr>
          <p:spPr>
            <a:xfrm>
              <a:off x="1426628" y="1596880"/>
              <a:ext cx="2476089" cy="1139856"/>
            </a:xfrm>
            <a:custGeom>
              <a:avLst/>
              <a:gdLst>
                <a:gd name="connsiteX0" fmla="*/ 2088918 w 2476088"/>
                <a:gd name="connsiteY0" fmla="*/ 1090462 h 1139855"/>
                <a:gd name="connsiteX1" fmla="*/ 192084 w 2476088"/>
                <a:gd name="connsiteY1" fmla="*/ 1090462 h 1139855"/>
                <a:gd name="connsiteX2" fmla="*/ 45020 w 2476088"/>
                <a:gd name="connsiteY2" fmla="*/ 906185 h 1139855"/>
                <a:gd name="connsiteX3" fmla="*/ 240106 w 2476088"/>
                <a:gd name="connsiteY3" fmla="*/ 243169 h 1139855"/>
                <a:gd name="connsiteX4" fmla="*/ 387170 w 2476088"/>
                <a:gd name="connsiteY4" fmla="*/ 56993 h 1139855"/>
                <a:gd name="connsiteX5" fmla="*/ 2284004 w 2476088"/>
                <a:gd name="connsiteY5" fmla="*/ 56993 h 1139855"/>
                <a:gd name="connsiteX6" fmla="*/ 2431069 w 2476088"/>
                <a:gd name="connsiteY6" fmla="*/ 243169 h 1139855"/>
                <a:gd name="connsiteX7" fmla="*/ 2235983 w 2476088"/>
                <a:gd name="connsiteY7" fmla="*/ 906185 h 1139855"/>
                <a:gd name="connsiteX8" fmla="*/ 2088918 w 2476088"/>
                <a:gd name="connsiteY8" fmla="*/ 1090462 h 113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088" h="1139855">
                  <a:moveTo>
                    <a:pt x="2088918" y="1090462"/>
                  </a:moveTo>
                  <a:lnTo>
                    <a:pt x="192084" y="1090462"/>
                  </a:lnTo>
                  <a:cubicBezTo>
                    <a:pt x="111049" y="1090462"/>
                    <a:pt x="45020" y="1006872"/>
                    <a:pt x="45020" y="906185"/>
                  </a:cubicBezTo>
                  <a:lnTo>
                    <a:pt x="240106" y="243169"/>
                  </a:lnTo>
                  <a:cubicBezTo>
                    <a:pt x="240106" y="140582"/>
                    <a:pt x="306135" y="56993"/>
                    <a:pt x="387170" y="56993"/>
                  </a:cubicBezTo>
                  <a:lnTo>
                    <a:pt x="2284004" y="56993"/>
                  </a:lnTo>
                  <a:cubicBezTo>
                    <a:pt x="2365040" y="56993"/>
                    <a:pt x="2431069" y="140582"/>
                    <a:pt x="2431069" y="243169"/>
                  </a:cubicBezTo>
                  <a:lnTo>
                    <a:pt x="2235983" y="906185"/>
                  </a:lnTo>
                  <a:cubicBezTo>
                    <a:pt x="2234482" y="1006872"/>
                    <a:pt x="2168453" y="1090462"/>
                    <a:pt x="2088918" y="1090462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Graphic 7">
              <a:extLst>
                <a:ext uri="{FF2B5EF4-FFF2-40B4-BE49-F238E27FC236}">
                  <a16:creationId xmlns:a16="http://schemas.microsoft.com/office/drawing/2014/main" id="{1A5E92BC-BC3D-449F-BBAF-63C42A9152AE}"/>
                </a:ext>
              </a:extLst>
            </p:cNvPr>
            <p:cNvSpPr/>
            <p:nvPr/>
          </p:nvSpPr>
          <p:spPr>
            <a:xfrm>
              <a:off x="6226051" y="1631470"/>
              <a:ext cx="2416062" cy="1063865"/>
            </a:xfrm>
            <a:custGeom>
              <a:avLst/>
              <a:gdLst>
                <a:gd name="connsiteX0" fmla="*/ 2061595 w 2416062"/>
                <a:gd name="connsiteY0" fmla="*/ 1055872 h 1063865"/>
                <a:gd name="connsiteX1" fmla="*/ 164761 w 2416062"/>
                <a:gd name="connsiteY1" fmla="*/ 1055872 h 1063865"/>
                <a:gd name="connsiteX2" fmla="*/ 17696 w 2416062"/>
                <a:gd name="connsiteY2" fmla="*/ 871595 h 1063865"/>
                <a:gd name="connsiteX3" fmla="*/ 212782 w 2416062"/>
                <a:gd name="connsiteY3" fmla="*/ 208579 h 1063865"/>
                <a:gd name="connsiteX4" fmla="*/ 359847 w 2416062"/>
                <a:gd name="connsiteY4" fmla="*/ 22403 h 1063865"/>
                <a:gd name="connsiteX5" fmla="*/ 2256681 w 2416062"/>
                <a:gd name="connsiteY5" fmla="*/ 22403 h 1063865"/>
                <a:gd name="connsiteX6" fmla="*/ 2403746 w 2416062"/>
                <a:gd name="connsiteY6" fmla="*/ 208579 h 1063865"/>
                <a:gd name="connsiteX7" fmla="*/ 2208660 w 2416062"/>
                <a:gd name="connsiteY7" fmla="*/ 871595 h 1063865"/>
                <a:gd name="connsiteX8" fmla="*/ 2061595 w 2416062"/>
                <a:gd name="connsiteY8" fmla="*/ 1055872 h 1063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6062" h="1063865">
                  <a:moveTo>
                    <a:pt x="2061595" y="1055872"/>
                  </a:moveTo>
                  <a:lnTo>
                    <a:pt x="164761" y="1055872"/>
                  </a:lnTo>
                  <a:cubicBezTo>
                    <a:pt x="83725" y="1055872"/>
                    <a:pt x="17696" y="972282"/>
                    <a:pt x="17696" y="871595"/>
                  </a:cubicBezTo>
                  <a:lnTo>
                    <a:pt x="212782" y="208579"/>
                  </a:lnTo>
                  <a:cubicBezTo>
                    <a:pt x="212782" y="105992"/>
                    <a:pt x="278811" y="22403"/>
                    <a:pt x="359847" y="22403"/>
                  </a:cubicBezTo>
                  <a:lnTo>
                    <a:pt x="2256681" y="22403"/>
                  </a:lnTo>
                  <a:cubicBezTo>
                    <a:pt x="2337717" y="22403"/>
                    <a:pt x="2403746" y="105992"/>
                    <a:pt x="2403746" y="208579"/>
                  </a:cubicBezTo>
                  <a:lnTo>
                    <a:pt x="2208660" y="871595"/>
                  </a:lnTo>
                  <a:cubicBezTo>
                    <a:pt x="2207159" y="972282"/>
                    <a:pt x="2141130" y="1055872"/>
                    <a:pt x="2061595" y="1055872"/>
                  </a:cubicBezTo>
                  <a:close/>
                </a:path>
              </a:pathLst>
            </a:cu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Graphic 8">
              <a:extLst>
                <a:ext uri="{FF2B5EF4-FFF2-40B4-BE49-F238E27FC236}">
                  <a16:creationId xmlns:a16="http://schemas.microsoft.com/office/drawing/2014/main" id="{3C6F651A-DC86-4B4A-B707-45ACFBA46690}"/>
                </a:ext>
              </a:extLst>
            </p:cNvPr>
            <p:cNvSpPr/>
            <p:nvPr/>
          </p:nvSpPr>
          <p:spPr>
            <a:xfrm>
              <a:off x="1134683" y="2823495"/>
              <a:ext cx="2416062" cy="1063865"/>
            </a:xfrm>
            <a:custGeom>
              <a:avLst/>
              <a:gdLst>
                <a:gd name="connsiteX0" fmla="*/ 2061595 w 2416062"/>
                <a:gd name="connsiteY0" fmla="*/ 1055872 h 1063865"/>
                <a:gd name="connsiteX1" fmla="*/ 164761 w 2416062"/>
                <a:gd name="connsiteY1" fmla="*/ 1055872 h 1063865"/>
                <a:gd name="connsiteX2" fmla="*/ 17696 w 2416062"/>
                <a:gd name="connsiteY2" fmla="*/ 871595 h 1063865"/>
                <a:gd name="connsiteX3" fmla="*/ 212782 w 2416062"/>
                <a:gd name="connsiteY3" fmla="*/ 208579 h 1063865"/>
                <a:gd name="connsiteX4" fmla="*/ 359847 w 2416062"/>
                <a:gd name="connsiteY4" fmla="*/ 22403 h 1063865"/>
                <a:gd name="connsiteX5" fmla="*/ 2256681 w 2416062"/>
                <a:gd name="connsiteY5" fmla="*/ 22403 h 1063865"/>
                <a:gd name="connsiteX6" fmla="*/ 2403746 w 2416062"/>
                <a:gd name="connsiteY6" fmla="*/ 208579 h 1063865"/>
                <a:gd name="connsiteX7" fmla="*/ 2208660 w 2416062"/>
                <a:gd name="connsiteY7" fmla="*/ 871595 h 1063865"/>
                <a:gd name="connsiteX8" fmla="*/ 2061595 w 2416062"/>
                <a:gd name="connsiteY8" fmla="*/ 1055872 h 1063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6062" h="1063865">
                  <a:moveTo>
                    <a:pt x="2061595" y="1055872"/>
                  </a:moveTo>
                  <a:lnTo>
                    <a:pt x="164761" y="1055872"/>
                  </a:lnTo>
                  <a:cubicBezTo>
                    <a:pt x="83725" y="1055872"/>
                    <a:pt x="17696" y="972282"/>
                    <a:pt x="17696" y="871595"/>
                  </a:cubicBezTo>
                  <a:lnTo>
                    <a:pt x="212782" y="208579"/>
                  </a:lnTo>
                  <a:cubicBezTo>
                    <a:pt x="212782" y="105992"/>
                    <a:pt x="278811" y="22403"/>
                    <a:pt x="359847" y="22403"/>
                  </a:cubicBezTo>
                  <a:lnTo>
                    <a:pt x="2256681" y="22403"/>
                  </a:lnTo>
                  <a:cubicBezTo>
                    <a:pt x="2337717" y="22403"/>
                    <a:pt x="2403746" y="105992"/>
                    <a:pt x="2403746" y="208579"/>
                  </a:cubicBezTo>
                  <a:lnTo>
                    <a:pt x="2208660" y="871595"/>
                  </a:lnTo>
                  <a:cubicBezTo>
                    <a:pt x="2207159" y="972282"/>
                    <a:pt x="2141130" y="1055872"/>
                    <a:pt x="2061595" y="1055872"/>
                  </a:cubicBezTo>
                  <a:close/>
                </a:path>
              </a:pathLst>
            </a:custGeom>
            <a:solidFill>
              <a:schemeClr val="accent4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Graphic 9">
              <a:extLst>
                <a:ext uri="{FF2B5EF4-FFF2-40B4-BE49-F238E27FC236}">
                  <a16:creationId xmlns:a16="http://schemas.microsoft.com/office/drawing/2014/main" id="{198F3BCF-5391-4544-B418-1F53778C1A20}"/>
                </a:ext>
              </a:extLst>
            </p:cNvPr>
            <p:cNvSpPr/>
            <p:nvPr/>
          </p:nvSpPr>
          <p:spPr>
            <a:xfrm>
              <a:off x="3520732" y="2823495"/>
              <a:ext cx="2416062" cy="1063865"/>
            </a:xfrm>
            <a:custGeom>
              <a:avLst/>
              <a:gdLst>
                <a:gd name="connsiteX0" fmla="*/ 2061595 w 2416062"/>
                <a:gd name="connsiteY0" fmla="*/ 1055872 h 1063865"/>
                <a:gd name="connsiteX1" fmla="*/ 164761 w 2416062"/>
                <a:gd name="connsiteY1" fmla="*/ 1055872 h 1063865"/>
                <a:gd name="connsiteX2" fmla="*/ 17696 w 2416062"/>
                <a:gd name="connsiteY2" fmla="*/ 871595 h 1063865"/>
                <a:gd name="connsiteX3" fmla="*/ 212782 w 2416062"/>
                <a:gd name="connsiteY3" fmla="*/ 208579 h 1063865"/>
                <a:gd name="connsiteX4" fmla="*/ 359847 w 2416062"/>
                <a:gd name="connsiteY4" fmla="*/ 22403 h 1063865"/>
                <a:gd name="connsiteX5" fmla="*/ 2256681 w 2416062"/>
                <a:gd name="connsiteY5" fmla="*/ 22403 h 1063865"/>
                <a:gd name="connsiteX6" fmla="*/ 2403746 w 2416062"/>
                <a:gd name="connsiteY6" fmla="*/ 208579 h 1063865"/>
                <a:gd name="connsiteX7" fmla="*/ 2208660 w 2416062"/>
                <a:gd name="connsiteY7" fmla="*/ 871595 h 1063865"/>
                <a:gd name="connsiteX8" fmla="*/ 2061595 w 2416062"/>
                <a:gd name="connsiteY8" fmla="*/ 1055872 h 1063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6062" h="1063865">
                  <a:moveTo>
                    <a:pt x="2061595" y="1055872"/>
                  </a:moveTo>
                  <a:lnTo>
                    <a:pt x="164761" y="1055872"/>
                  </a:lnTo>
                  <a:cubicBezTo>
                    <a:pt x="83725" y="1055872"/>
                    <a:pt x="17696" y="972282"/>
                    <a:pt x="17696" y="871595"/>
                  </a:cubicBezTo>
                  <a:lnTo>
                    <a:pt x="212782" y="208579"/>
                  </a:lnTo>
                  <a:cubicBezTo>
                    <a:pt x="212782" y="105992"/>
                    <a:pt x="278811" y="22403"/>
                    <a:pt x="359847" y="22403"/>
                  </a:cubicBezTo>
                  <a:lnTo>
                    <a:pt x="2256681" y="22403"/>
                  </a:lnTo>
                  <a:cubicBezTo>
                    <a:pt x="2337717" y="22403"/>
                    <a:pt x="2403746" y="105992"/>
                    <a:pt x="2403746" y="208579"/>
                  </a:cubicBezTo>
                  <a:lnTo>
                    <a:pt x="2208660" y="871595"/>
                  </a:lnTo>
                  <a:cubicBezTo>
                    <a:pt x="2207159" y="972282"/>
                    <a:pt x="2141130" y="1055872"/>
                    <a:pt x="2061595" y="1055872"/>
                  </a:cubicBezTo>
                  <a:close/>
                </a:path>
              </a:pathLst>
            </a:cu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9" name="Graphic 10">
              <a:extLst>
                <a:ext uri="{FF2B5EF4-FFF2-40B4-BE49-F238E27FC236}">
                  <a16:creationId xmlns:a16="http://schemas.microsoft.com/office/drawing/2014/main" id="{9F29D5EB-92A5-4CAF-9C16-50BADD2C4789}"/>
                </a:ext>
              </a:extLst>
            </p:cNvPr>
            <p:cNvSpPr/>
            <p:nvPr/>
          </p:nvSpPr>
          <p:spPr>
            <a:xfrm>
              <a:off x="5906782" y="2823495"/>
              <a:ext cx="2416062" cy="1063865"/>
            </a:xfrm>
            <a:custGeom>
              <a:avLst/>
              <a:gdLst>
                <a:gd name="connsiteX0" fmla="*/ 2061595 w 2416062"/>
                <a:gd name="connsiteY0" fmla="*/ 1055872 h 1063865"/>
                <a:gd name="connsiteX1" fmla="*/ 164761 w 2416062"/>
                <a:gd name="connsiteY1" fmla="*/ 1055872 h 1063865"/>
                <a:gd name="connsiteX2" fmla="*/ 17696 w 2416062"/>
                <a:gd name="connsiteY2" fmla="*/ 871595 h 1063865"/>
                <a:gd name="connsiteX3" fmla="*/ 212782 w 2416062"/>
                <a:gd name="connsiteY3" fmla="*/ 208579 h 1063865"/>
                <a:gd name="connsiteX4" fmla="*/ 359847 w 2416062"/>
                <a:gd name="connsiteY4" fmla="*/ 22403 h 1063865"/>
                <a:gd name="connsiteX5" fmla="*/ 2256681 w 2416062"/>
                <a:gd name="connsiteY5" fmla="*/ 22403 h 1063865"/>
                <a:gd name="connsiteX6" fmla="*/ 2403746 w 2416062"/>
                <a:gd name="connsiteY6" fmla="*/ 208579 h 1063865"/>
                <a:gd name="connsiteX7" fmla="*/ 2208660 w 2416062"/>
                <a:gd name="connsiteY7" fmla="*/ 871595 h 1063865"/>
                <a:gd name="connsiteX8" fmla="*/ 2061595 w 2416062"/>
                <a:gd name="connsiteY8" fmla="*/ 1055872 h 1063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6062" h="1063865">
                  <a:moveTo>
                    <a:pt x="2061595" y="1055872"/>
                  </a:moveTo>
                  <a:lnTo>
                    <a:pt x="164761" y="1055872"/>
                  </a:lnTo>
                  <a:cubicBezTo>
                    <a:pt x="83725" y="1055872"/>
                    <a:pt x="17696" y="972282"/>
                    <a:pt x="17696" y="871595"/>
                  </a:cubicBezTo>
                  <a:lnTo>
                    <a:pt x="212782" y="208579"/>
                  </a:lnTo>
                  <a:cubicBezTo>
                    <a:pt x="212782" y="105992"/>
                    <a:pt x="278811" y="22403"/>
                    <a:pt x="359847" y="22403"/>
                  </a:cubicBezTo>
                  <a:lnTo>
                    <a:pt x="2256681" y="22403"/>
                  </a:lnTo>
                  <a:cubicBezTo>
                    <a:pt x="2337717" y="22403"/>
                    <a:pt x="2403746" y="105992"/>
                    <a:pt x="2403746" y="208579"/>
                  </a:cubicBezTo>
                  <a:lnTo>
                    <a:pt x="2208660" y="871595"/>
                  </a:lnTo>
                  <a:cubicBezTo>
                    <a:pt x="2207159" y="972282"/>
                    <a:pt x="2141130" y="1055872"/>
                    <a:pt x="2061595" y="1055872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0" name="Freeform: Shape 8">
              <a:extLst>
                <a:ext uri="{FF2B5EF4-FFF2-40B4-BE49-F238E27FC236}">
                  <a16:creationId xmlns:a16="http://schemas.microsoft.com/office/drawing/2014/main" id="{F14DF58A-F721-4ACC-B943-BFDE398370E2}"/>
                </a:ext>
              </a:extLst>
            </p:cNvPr>
            <p:cNvSpPr/>
            <p:nvPr/>
          </p:nvSpPr>
          <p:spPr>
            <a:xfrm>
              <a:off x="1" y="1653873"/>
              <a:ext cx="1471655" cy="1033470"/>
            </a:xfrm>
            <a:custGeom>
              <a:avLst/>
              <a:gdLst>
                <a:gd name="connsiteX0" fmla="*/ 0 w 1471655"/>
                <a:gd name="connsiteY0" fmla="*/ 0 h 1033470"/>
                <a:gd name="connsiteX1" fmla="*/ 1324590 w 1471655"/>
                <a:gd name="connsiteY1" fmla="*/ 0 h 1033470"/>
                <a:gd name="connsiteX2" fmla="*/ 1471655 w 1471655"/>
                <a:gd name="connsiteY2" fmla="*/ 186176 h 1033470"/>
                <a:gd name="connsiteX3" fmla="*/ 1276569 w 1471655"/>
                <a:gd name="connsiteY3" fmla="*/ 849193 h 1033470"/>
                <a:gd name="connsiteX4" fmla="*/ 1129504 w 1471655"/>
                <a:gd name="connsiteY4" fmla="*/ 1033470 h 1033470"/>
                <a:gd name="connsiteX5" fmla="*/ 0 w 1471655"/>
                <a:gd name="connsiteY5" fmla="*/ 1033470 h 1033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71655" h="1033470">
                  <a:moveTo>
                    <a:pt x="0" y="0"/>
                  </a:moveTo>
                  <a:lnTo>
                    <a:pt x="1324590" y="0"/>
                  </a:lnTo>
                  <a:cubicBezTo>
                    <a:pt x="1405626" y="0"/>
                    <a:pt x="1471655" y="83589"/>
                    <a:pt x="1471655" y="186176"/>
                  </a:cubicBezTo>
                  <a:lnTo>
                    <a:pt x="1276569" y="849193"/>
                  </a:lnTo>
                  <a:cubicBezTo>
                    <a:pt x="1275068" y="949880"/>
                    <a:pt x="1209039" y="1033470"/>
                    <a:pt x="1129504" y="1033470"/>
                  </a:cubicBezTo>
                  <a:lnTo>
                    <a:pt x="0" y="103347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Freeform: Shape 9">
              <a:extLst>
                <a:ext uri="{FF2B5EF4-FFF2-40B4-BE49-F238E27FC236}">
                  <a16:creationId xmlns:a16="http://schemas.microsoft.com/office/drawing/2014/main" id="{6CCE12B1-329F-4F21-9F19-C0C3818CCCC1}"/>
                </a:ext>
              </a:extLst>
            </p:cNvPr>
            <p:cNvSpPr/>
            <p:nvPr/>
          </p:nvSpPr>
          <p:spPr>
            <a:xfrm>
              <a:off x="8310527" y="2853890"/>
              <a:ext cx="1471648" cy="1033470"/>
            </a:xfrm>
            <a:custGeom>
              <a:avLst/>
              <a:gdLst>
                <a:gd name="connsiteX0" fmla="*/ 342152 w 1471648"/>
                <a:gd name="connsiteY0" fmla="*/ 0 h 1033470"/>
                <a:gd name="connsiteX1" fmla="*/ 1471648 w 1471648"/>
                <a:gd name="connsiteY1" fmla="*/ 0 h 1033470"/>
                <a:gd name="connsiteX2" fmla="*/ 1471648 w 1471648"/>
                <a:gd name="connsiteY2" fmla="*/ 1033470 h 1033470"/>
                <a:gd name="connsiteX3" fmla="*/ 147065 w 1471648"/>
                <a:gd name="connsiteY3" fmla="*/ 1033470 h 1033470"/>
                <a:gd name="connsiteX4" fmla="*/ 0 w 1471648"/>
                <a:gd name="connsiteY4" fmla="*/ 849194 h 1033470"/>
                <a:gd name="connsiteX5" fmla="*/ 195086 w 1471648"/>
                <a:gd name="connsiteY5" fmla="*/ 186177 h 1033470"/>
                <a:gd name="connsiteX6" fmla="*/ 342152 w 1471648"/>
                <a:gd name="connsiteY6" fmla="*/ 0 h 1033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71648" h="1033470">
                  <a:moveTo>
                    <a:pt x="342152" y="0"/>
                  </a:moveTo>
                  <a:lnTo>
                    <a:pt x="1471648" y="0"/>
                  </a:lnTo>
                  <a:lnTo>
                    <a:pt x="1471648" y="1033470"/>
                  </a:lnTo>
                  <a:lnTo>
                    <a:pt x="147065" y="1033470"/>
                  </a:lnTo>
                  <a:cubicBezTo>
                    <a:pt x="66029" y="1033470"/>
                    <a:pt x="0" y="949881"/>
                    <a:pt x="0" y="849194"/>
                  </a:cubicBezTo>
                  <a:lnTo>
                    <a:pt x="195086" y="186177"/>
                  </a:lnTo>
                  <a:cubicBezTo>
                    <a:pt x="195086" y="83590"/>
                    <a:pt x="261116" y="0"/>
                    <a:pt x="342152" y="0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</p:grpSp>
      <p:grpSp>
        <p:nvGrpSpPr>
          <p:cNvPr id="12" name="Group 10">
            <a:extLst>
              <a:ext uri="{FF2B5EF4-FFF2-40B4-BE49-F238E27FC236}">
                <a16:creationId xmlns:a16="http://schemas.microsoft.com/office/drawing/2014/main" id="{69BFDB9B-CA04-4050-845E-17BE86843099}"/>
              </a:ext>
            </a:extLst>
          </p:cNvPr>
          <p:cNvGrpSpPr/>
          <p:nvPr/>
        </p:nvGrpSpPr>
        <p:grpSpPr>
          <a:xfrm>
            <a:off x="1762723" y="1626264"/>
            <a:ext cx="1455920" cy="577081"/>
            <a:chOff x="2551705" y="4283314"/>
            <a:chExt cx="2357003" cy="76944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720CE98-9D0A-4D6C-B5DA-33C07BDBDBEC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9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7CD1A34-6951-4F62-A3B2-610B612C171C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9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3">
            <a:extLst>
              <a:ext uri="{FF2B5EF4-FFF2-40B4-BE49-F238E27FC236}">
                <a16:creationId xmlns:a16="http://schemas.microsoft.com/office/drawing/2014/main" id="{3003599D-BA6A-4DA1-8461-A75B559E25F0}"/>
              </a:ext>
            </a:extLst>
          </p:cNvPr>
          <p:cNvGrpSpPr/>
          <p:nvPr/>
        </p:nvGrpSpPr>
        <p:grpSpPr>
          <a:xfrm>
            <a:off x="4006584" y="1626264"/>
            <a:ext cx="1455920" cy="577081"/>
            <a:chOff x="2551705" y="4283314"/>
            <a:chExt cx="2357003" cy="76944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FD0F9F-C269-4578-B5C8-2A6ABA495B6E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9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58EC756-A2E9-4A44-BBA4-9F8BB6F03F3C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9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6">
            <a:extLst>
              <a:ext uri="{FF2B5EF4-FFF2-40B4-BE49-F238E27FC236}">
                <a16:creationId xmlns:a16="http://schemas.microsoft.com/office/drawing/2014/main" id="{6070012C-40D6-4B42-9EC4-3B86D4158D79}"/>
              </a:ext>
            </a:extLst>
          </p:cNvPr>
          <p:cNvGrpSpPr/>
          <p:nvPr/>
        </p:nvGrpSpPr>
        <p:grpSpPr>
          <a:xfrm>
            <a:off x="6250444" y="1626264"/>
            <a:ext cx="1455920" cy="577081"/>
            <a:chOff x="2551705" y="4283314"/>
            <a:chExt cx="2357003" cy="76944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E1927F-D320-4E0E-8339-AC01F424B52F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9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2AB000-8A58-4CFF-9460-F51B44BD116B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9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19">
            <a:extLst>
              <a:ext uri="{FF2B5EF4-FFF2-40B4-BE49-F238E27FC236}">
                <a16:creationId xmlns:a16="http://schemas.microsoft.com/office/drawing/2014/main" id="{DACCF500-4056-48A9-83D6-28A2817C5770}"/>
              </a:ext>
            </a:extLst>
          </p:cNvPr>
          <p:cNvGrpSpPr/>
          <p:nvPr/>
        </p:nvGrpSpPr>
        <p:grpSpPr>
          <a:xfrm>
            <a:off x="1459629" y="2514177"/>
            <a:ext cx="1455920" cy="577081"/>
            <a:chOff x="2551705" y="4283314"/>
            <a:chExt cx="2357003" cy="76944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B2ACFE-978F-40FA-A477-6400B6AD39F6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9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871074D-46F2-4883-951D-2BAB3AB508B0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9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BE9F2E50-4A8A-4246-A042-39B6B7982792}"/>
              </a:ext>
            </a:extLst>
          </p:cNvPr>
          <p:cNvGrpSpPr/>
          <p:nvPr/>
        </p:nvGrpSpPr>
        <p:grpSpPr>
          <a:xfrm>
            <a:off x="3703489" y="2514177"/>
            <a:ext cx="1455920" cy="577081"/>
            <a:chOff x="2551705" y="4283314"/>
            <a:chExt cx="2357003" cy="76944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44C928-8C07-4320-9C54-22592DDA414C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9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E1A99D2-D031-49FE-8855-A0C9D61CBEA2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9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5">
            <a:extLst>
              <a:ext uri="{FF2B5EF4-FFF2-40B4-BE49-F238E27FC236}">
                <a16:creationId xmlns:a16="http://schemas.microsoft.com/office/drawing/2014/main" id="{C0F3E481-D4D2-4A6E-8FD8-554AEB9AC681}"/>
              </a:ext>
            </a:extLst>
          </p:cNvPr>
          <p:cNvGrpSpPr/>
          <p:nvPr/>
        </p:nvGrpSpPr>
        <p:grpSpPr>
          <a:xfrm>
            <a:off x="5947350" y="2514177"/>
            <a:ext cx="1455920" cy="577081"/>
            <a:chOff x="2551705" y="4283314"/>
            <a:chExt cx="2357003" cy="76944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81A29EF-96A6-4339-9FA1-DBF58C29C58F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9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E1D8394-F26A-4F45-8BAC-EDA4367899DB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9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8">
            <a:extLst>
              <a:ext uri="{FF2B5EF4-FFF2-40B4-BE49-F238E27FC236}">
                <a16:creationId xmlns:a16="http://schemas.microsoft.com/office/drawing/2014/main" id="{D01E10CB-97D4-4C51-A542-0E2D5BDE89A7}"/>
              </a:ext>
            </a:extLst>
          </p:cNvPr>
          <p:cNvGrpSpPr/>
          <p:nvPr/>
        </p:nvGrpSpPr>
        <p:grpSpPr>
          <a:xfrm>
            <a:off x="587068" y="3939991"/>
            <a:ext cx="1515632" cy="670601"/>
            <a:chOff x="803640" y="3362835"/>
            <a:chExt cx="2059657" cy="89413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EB5BE38-6E50-4ECC-892D-5894A8A612B4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4E5387A-DE34-4543-8148-A8188021E5B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Rectangle: Rounded Corners 31">
            <a:extLst>
              <a:ext uri="{FF2B5EF4-FFF2-40B4-BE49-F238E27FC236}">
                <a16:creationId xmlns:a16="http://schemas.microsoft.com/office/drawing/2014/main" id="{BE113751-C5C0-4977-B841-3A6665A790C9}"/>
              </a:ext>
            </a:extLst>
          </p:cNvPr>
          <p:cNvSpPr/>
          <p:nvPr/>
        </p:nvSpPr>
        <p:spPr>
          <a:xfrm>
            <a:off x="3262019" y="3414172"/>
            <a:ext cx="418179" cy="4181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6"/>
          </a:p>
        </p:txBody>
      </p:sp>
      <p:sp>
        <p:nvSpPr>
          <p:cNvPr id="34" name="Rectangle: Rounded Corners 32">
            <a:extLst>
              <a:ext uri="{FF2B5EF4-FFF2-40B4-BE49-F238E27FC236}">
                <a16:creationId xmlns:a16="http://schemas.microsoft.com/office/drawing/2014/main" id="{47B4D632-5C6A-4E74-B9F2-6F8CF2979250}"/>
              </a:ext>
            </a:extLst>
          </p:cNvPr>
          <p:cNvSpPr/>
          <p:nvPr/>
        </p:nvSpPr>
        <p:spPr>
          <a:xfrm>
            <a:off x="1143462" y="3432255"/>
            <a:ext cx="418179" cy="4181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6"/>
          </a:p>
        </p:txBody>
      </p:sp>
      <p:grpSp>
        <p:nvGrpSpPr>
          <p:cNvPr id="35" name="Group 33">
            <a:extLst>
              <a:ext uri="{FF2B5EF4-FFF2-40B4-BE49-F238E27FC236}">
                <a16:creationId xmlns:a16="http://schemas.microsoft.com/office/drawing/2014/main" id="{E9897F05-43A4-4978-9E91-50F5437B925A}"/>
              </a:ext>
            </a:extLst>
          </p:cNvPr>
          <p:cNvGrpSpPr/>
          <p:nvPr/>
        </p:nvGrpSpPr>
        <p:grpSpPr>
          <a:xfrm>
            <a:off x="2736423" y="3939991"/>
            <a:ext cx="1515632" cy="670601"/>
            <a:chOff x="803640" y="3362835"/>
            <a:chExt cx="2059657" cy="89413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DC41BB5-2E48-4607-BE2D-579F8373FB43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ADEA5B7-6415-4350-B292-AE4427BD803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Trapezoid 10">
            <a:extLst>
              <a:ext uri="{FF2B5EF4-FFF2-40B4-BE49-F238E27FC236}">
                <a16:creationId xmlns:a16="http://schemas.microsoft.com/office/drawing/2014/main" id="{700D2D49-03FC-4B3F-80B1-61EAFD0367DD}"/>
              </a:ext>
            </a:extLst>
          </p:cNvPr>
          <p:cNvSpPr>
            <a:spLocks noChangeAspect="1"/>
          </p:cNvSpPr>
          <p:nvPr/>
        </p:nvSpPr>
        <p:spPr>
          <a:xfrm>
            <a:off x="1256136" y="3553022"/>
            <a:ext cx="192832" cy="192605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6"/>
          </a:p>
        </p:txBody>
      </p:sp>
      <p:sp>
        <p:nvSpPr>
          <p:cNvPr id="39" name="Round Same Side Corner Rectangle 7">
            <a:extLst>
              <a:ext uri="{FF2B5EF4-FFF2-40B4-BE49-F238E27FC236}">
                <a16:creationId xmlns:a16="http://schemas.microsoft.com/office/drawing/2014/main" id="{7EC4D50A-DBFF-4A51-8B8E-E7A3A3E08740}"/>
              </a:ext>
            </a:extLst>
          </p:cNvPr>
          <p:cNvSpPr>
            <a:spLocks noChangeAspect="1"/>
          </p:cNvSpPr>
          <p:nvPr/>
        </p:nvSpPr>
        <p:spPr>
          <a:xfrm rot="10800000">
            <a:off x="3373887" y="3529978"/>
            <a:ext cx="194446" cy="204422"/>
          </a:xfrm>
          <a:custGeom>
            <a:avLst/>
            <a:gdLst/>
            <a:ahLst/>
            <a:cxnLst/>
            <a:rect l="l" t="t" r="r" b="b"/>
            <a:pathLst>
              <a:path w="3749229" h="3941586">
                <a:moveTo>
                  <a:pt x="1841173" y="2251014"/>
                </a:moveTo>
                <a:cubicBezTo>
                  <a:pt x="1901032" y="2251014"/>
                  <a:pt x="1949557" y="2202489"/>
                  <a:pt x="1949557" y="2142630"/>
                </a:cubicBezTo>
                <a:cubicBezTo>
                  <a:pt x="1949557" y="2082771"/>
                  <a:pt x="1901032" y="2034246"/>
                  <a:pt x="1841173" y="2034246"/>
                </a:cubicBezTo>
                <a:cubicBezTo>
                  <a:pt x="1781314" y="2034246"/>
                  <a:pt x="1732789" y="2082771"/>
                  <a:pt x="1732789" y="2142630"/>
                </a:cubicBezTo>
                <a:cubicBezTo>
                  <a:pt x="1732789" y="2202489"/>
                  <a:pt x="1781314" y="2251014"/>
                  <a:pt x="1841173" y="2251014"/>
                </a:cubicBezTo>
                <a:close/>
                <a:moveTo>
                  <a:pt x="2197713" y="2395667"/>
                </a:moveTo>
                <a:lnTo>
                  <a:pt x="1492210" y="2296503"/>
                </a:lnTo>
                <a:lnTo>
                  <a:pt x="1492210" y="2109382"/>
                </a:lnTo>
                <a:cubicBezTo>
                  <a:pt x="1492210" y="2024878"/>
                  <a:pt x="1583949" y="1956178"/>
                  <a:pt x="1697980" y="1955114"/>
                </a:cubicBezTo>
                <a:lnTo>
                  <a:pt x="1697980" y="1800200"/>
                </a:lnTo>
                <a:lnTo>
                  <a:pt x="1431133" y="1800200"/>
                </a:lnTo>
                <a:lnTo>
                  <a:pt x="1431133" y="1461593"/>
                </a:lnTo>
                <a:lnTo>
                  <a:pt x="643489" y="471679"/>
                </a:lnTo>
                <a:lnTo>
                  <a:pt x="785968" y="352125"/>
                </a:lnTo>
                <a:lnTo>
                  <a:pt x="1699128" y="1384562"/>
                </a:lnTo>
                <a:lnTo>
                  <a:pt x="1735187" y="0"/>
                </a:lnTo>
                <a:lnTo>
                  <a:pt x="1921179" y="0"/>
                </a:lnTo>
                <a:lnTo>
                  <a:pt x="1958328" y="1426402"/>
                </a:lnTo>
                <a:lnTo>
                  <a:pt x="1976872" y="1426402"/>
                </a:lnTo>
                <a:lnTo>
                  <a:pt x="1972364" y="1422619"/>
                </a:lnTo>
                <a:lnTo>
                  <a:pt x="2919184" y="352125"/>
                </a:lnTo>
                <a:lnTo>
                  <a:pt x="3061662" y="471679"/>
                </a:lnTo>
                <a:lnTo>
                  <a:pt x="2239212" y="1505339"/>
                </a:lnTo>
                <a:lnTo>
                  <a:pt x="2239212" y="1800200"/>
                </a:lnTo>
                <a:lnTo>
                  <a:pt x="1972364" y="1800200"/>
                </a:lnTo>
                <a:lnTo>
                  <a:pt x="1972364" y="1954485"/>
                </a:lnTo>
                <a:lnTo>
                  <a:pt x="1987720" y="1954485"/>
                </a:lnTo>
                <a:cubicBezTo>
                  <a:pt x="2103696" y="1954485"/>
                  <a:pt x="2197713" y="2023835"/>
                  <a:pt x="2197713" y="2109382"/>
                </a:cubicBezTo>
                <a:close/>
                <a:moveTo>
                  <a:pt x="112363" y="2735659"/>
                </a:moveTo>
                <a:cubicBezTo>
                  <a:pt x="100580" y="2737300"/>
                  <a:pt x="88281" y="2736658"/>
                  <a:pt x="76067" y="2733385"/>
                </a:cubicBezTo>
                <a:lnTo>
                  <a:pt x="67901" y="2731197"/>
                </a:lnTo>
                <a:cubicBezTo>
                  <a:pt x="19046" y="2718106"/>
                  <a:pt x="-9948" y="2667888"/>
                  <a:pt x="3143" y="2619032"/>
                </a:cubicBezTo>
                <a:lnTo>
                  <a:pt x="136132" y="2122709"/>
                </a:lnTo>
                <a:cubicBezTo>
                  <a:pt x="149223" y="2073853"/>
                  <a:pt x="199442" y="2044859"/>
                  <a:pt x="248297" y="2057950"/>
                </a:cubicBezTo>
                <a:lnTo>
                  <a:pt x="256463" y="2060138"/>
                </a:lnTo>
                <a:cubicBezTo>
                  <a:pt x="305319" y="2073229"/>
                  <a:pt x="334312" y="2123447"/>
                  <a:pt x="321221" y="2172303"/>
                </a:cubicBezTo>
                <a:lnTo>
                  <a:pt x="188232" y="2668627"/>
                </a:lnTo>
                <a:cubicBezTo>
                  <a:pt x="178414" y="2705268"/>
                  <a:pt x="147712" y="2730738"/>
                  <a:pt x="112363" y="2735659"/>
                </a:cubicBezTo>
                <a:close/>
                <a:moveTo>
                  <a:pt x="816379" y="2803284"/>
                </a:moveTo>
                <a:lnTo>
                  <a:pt x="296148" y="2663889"/>
                </a:lnTo>
                <a:lnTo>
                  <a:pt x="412311" y="2230363"/>
                </a:lnTo>
                <a:lnTo>
                  <a:pt x="932542" y="2369758"/>
                </a:lnTo>
                <a:close/>
                <a:moveTo>
                  <a:pt x="2025342" y="3266622"/>
                </a:moveTo>
                <a:lnTo>
                  <a:pt x="881030" y="2960004"/>
                </a:lnTo>
                <a:lnTo>
                  <a:pt x="1066890" y="2266362"/>
                </a:lnTo>
                <a:lnTo>
                  <a:pt x="2211202" y="2572980"/>
                </a:lnTo>
                <a:close/>
                <a:moveTo>
                  <a:pt x="2928285" y="3694425"/>
                </a:moveTo>
                <a:lnTo>
                  <a:pt x="2109557" y="3475047"/>
                </a:lnTo>
                <a:lnTo>
                  <a:pt x="2388347" y="2434586"/>
                </a:lnTo>
                <a:lnTo>
                  <a:pt x="3207076" y="2653963"/>
                </a:lnTo>
                <a:close/>
                <a:moveTo>
                  <a:pt x="3361202" y="3940500"/>
                </a:moveTo>
                <a:cubicBezTo>
                  <a:pt x="3346463" y="3942552"/>
                  <a:pt x="3331077" y="3941748"/>
                  <a:pt x="3315798" y="3937654"/>
                </a:cubicBezTo>
                <a:lnTo>
                  <a:pt x="3103596" y="3880795"/>
                </a:lnTo>
                <a:cubicBezTo>
                  <a:pt x="3042479" y="3864419"/>
                  <a:pt x="3006210" y="3801598"/>
                  <a:pt x="3022586" y="3740481"/>
                </a:cubicBezTo>
                <a:lnTo>
                  <a:pt x="3311771" y="2661227"/>
                </a:lnTo>
                <a:cubicBezTo>
                  <a:pt x="3328148" y="2600110"/>
                  <a:pt x="3390968" y="2563840"/>
                  <a:pt x="3452085" y="2580216"/>
                </a:cubicBezTo>
                <a:lnTo>
                  <a:pt x="3664287" y="2637076"/>
                </a:lnTo>
                <a:cubicBezTo>
                  <a:pt x="3725404" y="2653452"/>
                  <a:pt x="3761673" y="2716273"/>
                  <a:pt x="3745297" y="2777390"/>
                </a:cubicBezTo>
                <a:lnTo>
                  <a:pt x="3456112" y="3856644"/>
                </a:lnTo>
                <a:cubicBezTo>
                  <a:pt x="3443830" y="3902482"/>
                  <a:pt x="3405423" y="3934343"/>
                  <a:pt x="3361202" y="39405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6"/>
          </a:p>
        </p:txBody>
      </p:sp>
      <p:grpSp>
        <p:nvGrpSpPr>
          <p:cNvPr id="40" name="Group 38">
            <a:extLst>
              <a:ext uri="{FF2B5EF4-FFF2-40B4-BE49-F238E27FC236}">
                <a16:creationId xmlns:a16="http://schemas.microsoft.com/office/drawing/2014/main" id="{DC3C47C9-B0EC-43FD-A7E6-B437A9B8CF08}"/>
              </a:ext>
            </a:extLst>
          </p:cNvPr>
          <p:cNvGrpSpPr/>
          <p:nvPr/>
        </p:nvGrpSpPr>
        <p:grpSpPr>
          <a:xfrm>
            <a:off x="4885777" y="3939991"/>
            <a:ext cx="1515632" cy="670601"/>
            <a:chOff x="803640" y="3362835"/>
            <a:chExt cx="2059657" cy="89413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45C7FDA-D884-4E26-A819-958CA3212C49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CE07D9A-9406-426F-B711-C45F05ED01D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3" name="Rectangle: Rounded Corners 41">
            <a:extLst>
              <a:ext uri="{FF2B5EF4-FFF2-40B4-BE49-F238E27FC236}">
                <a16:creationId xmlns:a16="http://schemas.microsoft.com/office/drawing/2014/main" id="{2EAA74F5-B6D1-4F1C-BE57-ED53E57169CB}"/>
              </a:ext>
            </a:extLst>
          </p:cNvPr>
          <p:cNvSpPr/>
          <p:nvPr/>
        </p:nvSpPr>
        <p:spPr>
          <a:xfrm>
            <a:off x="7585331" y="3414172"/>
            <a:ext cx="418179" cy="41817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6"/>
          </a:p>
        </p:txBody>
      </p:sp>
      <p:sp>
        <p:nvSpPr>
          <p:cNvPr id="44" name="Rectangle: Rounded Corners 42">
            <a:extLst>
              <a:ext uri="{FF2B5EF4-FFF2-40B4-BE49-F238E27FC236}">
                <a16:creationId xmlns:a16="http://schemas.microsoft.com/office/drawing/2014/main" id="{3DD990DA-44FC-4CDD-834F-9A5F7C787595}"/>
              </a:ext>
            </a:extLst>
          </p:cNvPr>
          <p:cNvSpPr/>
          <p:nvPr/>
        </p:nvSpPr>
        <p:spPr>
          <a:xfrm>
            <a:off x="5466773" y="3432256"/>
            <a:ext cx="418179" cy="41817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6"/>
          </a:p>
        </p:txBody>
      </p:sp>
      <p:grpSp>
        <p:nvGrpSpPr>
          <p:cNvPr id="45" name="Group 43">
            <a:extLst>
              <a:ext uri="{FF2B5EF4-FFF2-40B4-BE49-F238E27FC236}">
                <a16:creationId xmlns:a16="http://schemas.microsoft.com/office/drawing/2014/main" id="{558EEEB7-F89A-4EA7-926A-1EC48501EBEE}"/>
              </a:ext>
            </a:extLst>
          </p:cNvPr>
          <p:cNvGrpSpPr/>
          <p:nvPr/>
        </p:nvGrpSpPr>
        <p:grpSpPr>
          <a:xfrm>
            <a:off x="7035133" y="3939991"/>
            <a:ext cx="1515632" cy="670601"/>
            <a:chOff x="803640" y="3362835"/>
            <a:chExt cx="2059657" cy="89413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42155FF-DE3D-4203-B0CB-FA8A2A5E5FB6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A6D86FC-CDCD-465A-B35B-6EC1FE41B9A1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8" name="Oval 7">
            <a:extLst>
              <a:ext uri="{FF2B5EF4-FFF2-40B4-BE49-F238E27FC236}">
                <a16:creationId xmlns:a16="http://schemas.microsoft.com/office/drawing/2014/main" id="{6D8E16F5-C7FE-46A3-8E11-05E3C0DEB93B}"/>
              </a:ext>
            </a:extLst>
          </p:cNvPr>
          <p:cNvSpPr/>
          <p:nvPr/>
        </p:nvSpPr>
        <p:spPr>
          <a:xfrm>
            <a:off x="7727463" y="3506127"/>
            <a:ext cx="171564" cy="225360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6"/>
          </a:p>
        </p:txBody>
      </p:sp>
      <p:sp>
        <p:nvSpPr>
          <p:cNvPr id="49" name="Rounded Rectangle 1">
            <a:extLst>
              <a:ext uri="{FF2B5EF4-FFF2-40B4-BE49-F238E27FC236}">
                <a16:creationId xmlns:a16="http://schemas.microsoft.com/office/drawing/2014/main" id="{8B83305F-06B8-479E-AB5F-4542EF8A8CFB}"/>
              </a:ext>
            </a:extLst>
          </p:cNvPr>
          <p:cNvSpPr>
            <a:spLocks noChangeAspect="1"/>
          </p:cNvSpPr>
          <p:nvPr/>
        </p:nvSpPr>
        <p:spPr>
          <a:xfrm>
            <a:off x="5586039" y="3551199"/>
            <a:ext cx="179632" cy="180292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6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6FF079-0D48-4ECD-9AD7-CFC845D62A5F}"/>
              </a:ext>
            </a:extLst>
          </p:cNvPr>
          <p:cNvSpPr txBox="1"/>
          <p:nvPr/>
        </p:nvSpPr>
        <p:spPr>
          <a:xfrm>
            <a:off x="372189" y="637555"/>
            <a:ext cx="323969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AWESOME</a:t>
            </a:r>
          </a:p>
          <a:p>
            <a:r>
              <a:rPr lang="en-GB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</a:t>
            </a:r>
            <a:r>
              <a:rPr lang="en-US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LIDE</a:t>
            </a:r>
            <a:endParaRPr lang="ko-KR" altLang="en-US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C97F40-6101-4C76-8BA8-3558350837D3}"/>
              </a:ext>
            </a:extLst>
          </p:cNvPr>
          <p:cNvSpPr txBox="1"/>
          <p:nvPr/>
        </p:nvSpPr>
        <p:spPr>
          <a:xfrm>
            <a:off x="372189" y="1864281"/>
            <a:ext cx="3239692" cy="553998"/>
          </a:xfrm>
          <a:prstGeom prst="rect">
            <a:avLst/>
          </a:prstGeom>
          <a:noFill/>
        </p:spPr>
        <p:txBody>
          <a:bodyPr wrap="square" lIns="27000" tIns="0" rIns="27000" bIns="0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We Create Quality 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Professional PPT Presentation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3755C5-B5D0-4773-873D-60B9D5C00594}"/>
              </a:ext>
            </a:extLst>
          </p:cNvPr>
          <p:cNvSpPr txBox="1"/>
          <p:nvPr/>
        </p:nvSpPr>
        <p:spPr>
          <a:xfrm>
            <a:off x="372189" y="419481"/>
            <a:ext cx="3239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Modern Portfolio Designed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121182-5E1E-4E1B-85F9-CCA1702779BD}"/>
              </a:ext>
            </a:extLst>
          </p:cNvPr>
          <p:cNvSpPr txBox="1"/>
          <p:nvPr/>
        </p:nvSpPr>
        <p:spPr>
          <a:xfrm>
            <a:off x="372189" y="3070973"/>
            <a:ext cx="346829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Easy to change colors, photos and Text. You can simply impress your audience and add a unique zing and appeal to your Presentations. Get a modern PowerPoint  Presentation that is beautifully designed.  Easy to change colors, photos and Text. You can simply impress your audience and add a unique zing and appeal to your Presentations.</a:t>
            </a:r>
          </a:p>
          <a:p>
            <a:endParaRPr lang="en-US" altLang="ko-KR" sz="9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9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55">
            <a:extLst>
              <a:ext uri="{FF2B5EF4-FFF2-40B4-BE49-F238E27FC236}">
                <a16:creationId xmlns:a16="http://schemas.microsoft.com/office/drawing/2014/main" id="{384B4F39-7ADC-4E69-9CE5-FF3A4A5D38B5}"/>
              </a:ext>
            </a:extLst>
          </p:cNvPr>
          <p:cNvSpPr/>
          <p:nvPr/>
        </p:nvSpPr>
        <p:spPr>
          <a:xfrm>
            <a:off x="3333542" y="1697521"/>
            <a:ext cx="2484276" cy="2484276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4" name="Rectangle: Rounded Corners 30">
            <a:extLst>
              <a:ext uri="{FF2B5EF4-FFF2-40B4-BE49-F238E27FC236}">
                <a16:creationId xmlns:a16="http://schemas.microsoft.com/office/drawing/2014/main" id="{7CB36C6F-8D8A-4C64-9AF3-7DC11B24383C}"/>
              </a:ext>
            </a:extLst>
          </p:cNvPr>
          <p:cNvSpPr/>
          <p:nvPr/>
        </p:nvSpPr>
        <p:spPr>
          <a:xfrm rot="19800000">
            <a:off x="4254103" y="1432322"/>
            <a:ext cx="650081" cy="2914650"/>
          </a:xfrm>
          <a:prstGeom prst="roundRect">
            <a:avLst>
              <a:gd name="adj" fmla="val 50000"/>
            </a:avLst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: Rounded Corners 31">
            <a:extLst>
              <a:ext uri="{FF2B5EF4-FFF2-40B4-BE49-F238E27FC236}">
                <a16:creationId xmlns:a16="http://schemas.microsoft.com/office/drawing/2014/main" id="{72ECF39A-B1E9-4B4B-824A-829256284EDD}"/>
              </a:ext>
            </a:extLst>
          </p:cNvPr>
          <p:cNvSpPr/>
          <p:nvPr/>
        </p:nvSpPr>
        <p:spPr>
          <a:xfrm rot="1800000">
            <a:off x="4254103" y="1432322"/>
            <a:ext cx="650081" cy="2914650"/>
          </a:xfrm>
          <a:prstGeom prst="roundRect">
            <a:avLst>
              <a:gd name="adj" fmla="val 50000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: Rounded Corners 32">
            <a:extLst>
              <a:ext uri="{FF2B5EF4-FFF2-40B4-BE49-F238E27FC236}">
                <a16:creationId xmlns:a16="http://schemas.microsoft.com/office/drawing/2014/main" id="{92471610-DAB0-422C-9BA1-9A84CC31339C}"/>
              </a:ext>
            </a:extLst>
          </p:cNvPr>
          <p:cNvSpPr/>
          <p:nvPr/>
        </p:nvSpPr>
        <p:spPr>
          <a:xfrm rot="5400000">
            <a:off x="4254103" y="1432322"/>
            <a:ext cx="650081" cy="2914650"/>
          </a:xfrm>
          <a:prstGeom prst="roundRect">
            <a:avLst>
              <a:gd name="adj" fmla="val 50000"/>
            </a:avLst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Oval 54">
            <a:extLst>
              <a:ext uri="{FF2B5EF4-FFF2-40B4-BE49-F238E27FC236}">
                <a16:creationId xmlns:a16="http://schemas.microsoft.com/office/drawing/2014/main" id="{ED793561-4F04-4D4C-99CA-F8870FD78C15}"/>
              </a:ext>
            </a:extLst>
          </p:cNvPr>
          <p:cNvSpPr/>
          <p:nvPr/>
        </p:nvSpPr>
        <p:spPr>
          <a:xfrm>
            <a:off x="4197061" y="2507565"/>
            <a:ext cx="764165" cy="764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8" name="Oval 1">
            <a:extLst>
              <a:ext uri="{FF2B5EF4-FFF2-40B4-BE49-F238E27FC236}">
                <a16:creationId xmlns:a16="http://schemas.microsoft.com/office/drawing/2014/main" id="{8A11EEF4-D9B7-41E1-A082-6EFFB256039D}"/>
              </a:ext>
            </a:extLst>
          </p:cNvPr>
          <p:cNvSpPr/>
          <p:nvPr/>
        </p:nvSpPr>
        <p:spPr>
          <a:xfrm>
            <a:off x="4448243" y="2708813"/>
            <a:ext cx="282993" cy="361668"/>
          </a:xfrm>
          <a:custGeom>
            <a:avLst/>
            <a:gdLst/>
            <a:ahLst/>
            <a:cxnLst/>
            <a:rect l="l" t="t" r="r" b="b"/>
            <a:pathLst>
              <a:path w="3089578" h="3948524">
                <a:moveTo>
                  <a:pt x="1577191" y="2534631"/>
                </a:moveTo>
                <a:cubicBezTo>
                  <a:pt x="1600260" y="2580258"/>
                  <a:pt x="1620550" y="2627771"/>
                  <a:pt x="1638571" y="2676770"/>
                </a:cubicBezTo>
                <a:cubicBezTo>
                  <a:pt x="1665604" y="2750272"/>
                  <a:pt x="1686580" y="2824535"/>
                  <a:pt x="1699962" y="2899355"/>
                </a:cubicBezTo>
                <a:cubicBezTo>
                  <a:pt x="1599246" y="2923383"/>
                  <a:pt x="1494142" y="2935731"/>
                  <a:pt x="1386154" y="2935731"/>
                </a:cubicBezTo>
                <a:cubicBezTo>
                  <a:pt x="1152606" y="2935731"/>
                  <a:pt x="932548" y="2877973"/>
                  <a:pt x="741468" y="2772376"/>
                </a:cubicBezTo>
                <a:cubicBezTo>
                  <a:pt x="1011030" y="2775448"/>
                  <a:pt x="1283962" y="2707404"/>
                  <a:pt x="1533669" y="2563236"/>
                </a:cubicBezTo>
                <a:close/>
                <a:moveTo>
                  <a:pt x="2052587" y="2076290"/>
                </a:moveTo>
                <a:lnTo>
                  <a:pt x="2486460" y="2390270"/>
                </a:lnTo>
                <a:cubicBezTo>
                  <a:pt x="2306935" y="2626648"/>
                  <a:pt x="2052846" y="2802967"/>
                  <a:pt x="1758751" y="2882997"/>
                </a:cubicBezTo>
                <a:cubicBezTo>
                  <a:pt x="1743929" y="2806841"/>
                  <a:pt x="1722412" y="2731080"/>
                  <a:pt x="1694828" y="2656080"/>
                </a:cubicBezTo>
                <a:cubicBezTo>
                  <a:pt x="1675201" y="2602712"/>
                  <a:pt x="1652984" y="2551041"/>
                  <a:pt x="1627394" y="2501634"/>
                </a:cubicBezTo>
                <a:cubicBezTo>
                  <a:pt x="1801061" y="2387414"/>
                  <a:pt x="1943549" y="2241665"/>
                  <a:pt x="2052587" y="2076290"/>
                </a:cubicBezTo>
                <a:close/>
                <a:moveTo>
                  <a:pt x="1139582" y="1999555"/>
                </a:moveTo>
                <a:cubicBezTo>
                  <a:pt x="1306309" y="2126071"/>
                  <a:pt x="1447225" y="2288761"/>
                  <a:pt x="1549205" y="2481403"/>
                </a:cubicBezTo>
                <a:cubicBezTo>
                  <a:pt x="1535041" y="2492857"/>
                  <a:pt x="1519482" y="2502212"/>
                  <a:pt x="1503698" y="2511325"/>
                </a:cubicBezTo>
                <a:cubicBezTo>
                  <a:pt x="1259400" y="2652371"/>
                  <a:pt x="991982" y="2717667"/>
                  <a:pt x="728342" y="2711842"/>
                </a:cubicBezTo>
                <a:close/>
                <a:moveTo>
                  <a:pt x="452452" y="1701750"/>
                </a:moveTo>
                <a:cubicBezTo>
                  <a:pt x="679412" y="1737820"/>
                  <a:pt x="894637" y="1825426"/>
                  <a:pt x="1081528" y="1956108"/>
                </a:cubicBezTo>
                <a:lnTo>
                  <a:pt x="659218" y="2687569"/>
                </a:lnTo>
                <a:cubicBezTo>
                  <a:pt x="518459" y="2459121"/>
                  <a:pt x="438479" y="2190549"/>
                  <a:pt x="438479" y="1903491"/>
                </a:cubicBezTo>
                <a:cubicBezTo>
                  <a:pt x="438479" y="1835071"/>
                  <a:pt x="443023" y="1767700"/>
                  <a:pt x="452452" y="1701750"/>
                </a:cubicBezTo>
                <a:close/>
                <a:moveTo>
                  <a:pt x="261512" y="1681084"/>
                </a:moveTo>
                <a:cubicBezTo>
                  <a:pt x="305712" y="1682782"/>
                  <a:pt x="349660" y="1686381"/>
                  <a:pt x="393224" y="1691972"/>
                </a:cubicBezTo>
                <a:cubicBezTo>
                  <a:pt x="383285" y="1761107"/>
                  <a:pt x="378479" y="1831743"/>
                  <a:pt x="378479" y="1903491"/>
                </a:cubicBezTo>
                <a:cubicBezTo>
                  <a:pt x="378479" y="2187947"/>
                  <a:pt x="454018" y="2454935"/>
                  <a:pt x="590367" y="2683463"/>
                </a:cubicBezTo>
                <a:cubicBezTo>
                  <a:pt x="269884" y="2459223"/>
                  <a:pt x="49324" y="2102418"/>
                  <a:pt x="8843" y="1692509"/>
                </a:cubicBezTo>
                <a:cubicBezTo>
                  <a:pt x="93426" y="1681463"/>
                  <a:pt x="177920" y="1677872"/>
                  <a:pt x="261512" y="1681084"/>
                </a:cubicBezTo>
                <a:close/>
                <a:moveTo>
                  <a:pt x="1377385" y="1587667"/>
                </a:moveTo>
                <a:lnTo>
                  <a:pt x="2004039" y="2041157"/>
                </a:lnTo>
                <a:cubicBezTo>
                  <a:pt x="1900325" y="2198920"/>
                  <a:pt x="1765025" y="2338183"/>
                  <a:pt x="1600256" y="2447836"/>
                </a:cubicBezTo>
                <a:cubicBezTo>
                  <a:pt x="1492338" y="2247701"/>
                  <a:pt x="1344592" y="2078527"/>
                  <a:pt x="1169099" y="1948429"/>
                </a:cubicBezTo>
                <a:close/>
                <a:moveTo>
                  <a:pt x="2732654" y="1228760"/>
                </a:moveTo>
                <a:cubicBezTo>
                  <a:pt x="2759348" y="1331346"/>
                  <a:pt x="2772308" y="1438948"/>
                  <a:pt x="2772308" y="1549577"/>
                </a:cubicBezTo>
                <a:cubicBezTo>
                  <a:pt x="2772308" y="1840243"/>
                  <a:pt x="2682844" y="2110013"/>
                  <a:pt x="2529583" y="2332602"/>
                </a:cubicBezTo>
                <a:lnTo>
                  <a:pt x="2092890" y="2016581"/>
                </a:lnTo>
                <a:cubicBezTo>
                  <a:pt x="2230825" y="1789240"/>
                  <a:pt x="2309592" y="1530003"/>
                  <a:pt x="2320039" y="1264175"/>
                </a:cubicBezTo>
                <a:lnTo>
                  <a:pt x="2389537" y="1266895"/>
                </a:lnTo>
                <a:cubicBezTo>
                  <a:pt x="2507402" y="1266895"/>
                  <a:pt x="2622268" y="1253926"/>
                  <a:pt x="2732654" y="1228760"/>
                </a:cubicBezTo>
                <a:close/>
                <a:moveTo>
                  <a:pt x="1664916" y="1089650"/>
                </a:moveTo>
                <a:cubicBezTo>
                  <a:pt x="1845595" y="1184363"/>
                  <a:pt x="2046890" y="1244270"/>
                  <a:pt x="2260099" y="1261471"/>
                </a:cubicBezTo>
                <a:cubicBezTo>
                  <a:pt x="2250158" y="1515636"/>
                  <a:pt x="2175203" y="1763501"/>
                  <a:pt x="2043969" y="1981178"/>
                </a:cubicBezTo>
                <a:lnTo>
                  <a:pt x="1413577" y="1524982"/>
                </a:lnTo>
                <a:close/>
                <a:moveTo>
                  <a:pt x="680960" y="1083685"/>
                </a:moveTo>
                <a:lnTo>
                  <a:pt x="1318747" y="1545232"/>
                </a:lnTo>
                <a:lnTo>
                  <a:pt x="1111155" y="1904792"/>
                </a:lnTo>
                <a:cubicBezTo>
                  <a:pt x="918428" y="1769631"/>
                  <a:pt x="696224" y="1679424"/>
                  <a:pt x="462059" y="1641518"/>
                </a:cubicBezTo>
                <a:cubicBezTo>
                  <a:pt x="496612" y="1438804"/>
                  <a:pt x="572568" y="1250029"/>
                  <a:pt x="680960" y="1083685"/>
                </a:cubicBezTo>
                <a:close/>
                <a:moveTo>
                  <a:pt x="242727" y="766549"/>
                </a:moveTo>
                <a:lnTo>
                  <a:pt x="632258" y="1048441"/>
                </a:lnTo>
                <a:cubicBezTo>
                  <a:pt x="518469" y="1222389"/>
                  <a:pt x="438796" y="1420030"/>
                  <a:pt x="402762" y="1632349"/>
                </a:cubicBezTo>
                <a:cubicBezTo>
                  <a:pt x="359225" y="1626292"/>
                  <a:pt x="315271" y="1622499"/>
                  <a:pt x="271067" y="1620532"/>
                </a:cubicBezTo>
                <a:cubicBezTo>
                  <a:pt x="225427" y="1618500"/>
                  <a:pt x="179520" y="1618416"/>
                  <a:pt x="133488" y="1620508"/>
                </a:cubicBezTo>
                <a:lnTo>
                  <a:pt x="5137" y="1632614"/>
                </a:lnTo>
                <a:cubicBezTo>
                  <a:pt x="826" y="1605249"/>
                  <a:pt x="0" y="1577510"/>
                  <a:pt x="0" y="1549577"/>
                </a:cubicBezTo>
                <a:cubicBezTo>
                  <a:pt x="0" y="1258910"/>
                  <a:pt x="89466" y="989139"/>
                  <a:pt x="242727" y="766549"/>
                </a:cubicBezTo>
                <a:close/>
                <a:moveTo>
                  <a:pt x="1127746" y="632595"/>
                </a:moveTo>
                <a:cubicBezTo>
                  <a:pt x="1254584" y="804561"/>
                  <a:pt x="1416250" y="948423"/>
                  <a:pt x="1601732" y="1055087"/>
                </a:cubicBezTo>
                <a:lnTo>
                  <a:pt x="1354938" y="1482547"/>
                </a:lnTo>
                <a:lnTo>
                  <a:pt x="721206" y="1023934"/>
                </a:lnTo>
                <a:cubicBezTo>
                  <a:pt x="830725" y="869583"/>
                  <a:pt x="968470" y="736352"/>
                  <a:pt x="1127746" y="632595"/>
                </a:cubicBezTo>
                <a:close/>
                <a:moveTo>
                  <a:pt x="2056151" y="412010"/>
                </a:moveTo>
                <a:cubicBezTo>
                  <a:pt x="2199973" y="661365"/>
                  <a:pt x="2266926" y="933808"/>
                  <a:pt x="2263622" y="1201511"/>
                </a:cubicBezTo>
                <a:cubicBezTo>
                  <a:pt x="2060023" y="1184945"/>
                  <a:pt x="1867741" y="1127838"/>
                  <a:pt x="1695314" y="1036999"/>
                </a:cubicBezTo>
                <a:close/>
                <a:moveTo>
                  <a:pt x="1982657" y="375337"/>
                </a:moveTo>
                <a:lnTo>
                  <a:pt x="1993863" y="375897"/>
                </a:lnTo>
                <a:lnTo>
                  <a:pt x="1633466" y="1000123"/>
                </a:lnTo>
                <a:cubicBezTo>
                  <a:pt x="1455017" y="901534"/>
                  <a:pt x="1300774" y="764825"/>
                  <a:pt x="1179049" y="601671"/>
                </a:cubicBezTo>
                <a:cubicBezTo>
                  <a:pt x="1411929" y="457216"/>
                  <a:pt x="1687631" y="375337"/>
                  <a:pt x="1982657" y="375337"/>
                </a:cubicBezTo>
                <a:close/>
                <a:moveTo>
                  <a:pt x="2095987" y="363057"/>
                </a:moveTo>
                <a:cubicBezTo>
                  <a:pt x="2395304" y="539294"/>
                  <a:pt x="2620948" y="826020"/>
                  <a:pt x="2717783" y="1167380"/>
                </a:cubicBezTo>
                <a:cubicBezTo>
                  <a:pt x="2612640" y="1194505"/>
                  <a:pt x="2502521" y="1206895"/>
                  <a:pt x="2389537" y="1206895"/>
                </a:cubicBezTo>
                <a:cubicBezTo>
                  <a:pt x="2367426" y="1206895"/>
                  <a:pt x="2345424" y="1206421"/>
                  <a:pt x="2323592" y="1204315"/>
                </a:cubicBezTo>
                <a:cubicBezTo>
                  <a:pt x="2327421" y="925237"/>
                  <a:pt x="2257794" y="641150"/>
                  <a:pt x="2107741" y="381251"/>
                </a:cubicBezTo>
                <a:close/>
                <a:moveTo>
                  <a:pt x="2029789" y="322492"/>
                </a:moveTo>
                <a:lnTo>
                  <a:pt x="2054623" y="337710"/>
                </a:lnTo>
                <a:lnTo>
                  <a:pt x="2029408" y="323152"/>
                </a:lnTo>
                <a:close/>
                <a:moveTo>
                  <a:pt x="912141" y="248224"/>
                </a:moveTo>
                <a:cubicBezTo>
                  <a:pt x="958447" y="368281"/>
                  <a:pt x="1018736" y="481253"/>
                  <a:pt x="1094337" y="582792"/>
                </a:cubicBezTo>
                <a:cubicBezTo>
                  <a:pt x="929178" y="690492"/>
                  <a:pt x="786304" y="828699"/>
                  <a:pt x="672648" y="988795"/>
                </a:cubicBezTo>
                <a:lnTo>
                  <a:pt x="285851" y="708881"/>
                </a:lnTo>
                <a:cubicBezTo>
                  <a:pt x="444368" y="500166"/>
                  <a:pt x="661017" y="338275"/>
                  <a:pt x="912141" y="248224"/>
                </a:cubicBezTo>
                <a:close/>
                <a:moveTo>
                  <a:pt x="921424" y="244149"/>
                </a:moveTo>
                <a:cubicBezTo>
                  <a:pt x="918244" y="245273"/>
                  <a:pt x="915069" y="246407"/>
                  <a:pt x="912141" y="248224"/>
                </a:cubicBezTo>
                <a:lnTo>
                  <a:pt x="911892" y="247682"/>
                </a:lnTo>
                <a:close/>
                <a:moveTo>
                  <a:pt x="1386154" y="163423"/>
                </a:moveTo>
                <a:cubicBezTo>
                  <a:pt x="1614231" y="163423"/>
                  <a:pt x="1829441" y="218507"/>
                  <a:pt x="2018673" y="317138"/>
                </a:cubicBezTo>
                <a:lnTo>
                  <a:pt x="1982657" y="315337"/>
                </a:lnTo>
                <a:cubicBezTo>
                  <a:pt x="1675242" y="315337"/>
                  <a:pt x="1388023" y="400945"/>
                  <a:pt x="1145621" y="551885"/>
                </a:cubicBezTo>
                <a:cubicBezTo>
                  <a:pt x="1072517" y="454117"/>
                  <a:pt x="1014123" y="345308"/>
                  <a:pt x="969283" y="229609"/>
                </a:cubicBezTo>
                <a:cubicBezTo>
                  <a:pt x="1100345" y="185848"/>
                  <a:pt x="1240631" y="163423"/>
                  <a:pt x="1386154" y="163423"/>
                </a:cubicBezTo>
                <a:close/>
                <a:moveTo>
                  <a:pt x="2202811" y="0"/>
                </a:moveTo>
                <a:cubicBezTo>
                  <a:pt x="2296878" y="0"/>
                  <a:pt x="2373135" y="76257"/>
                  <a:pt x="2373135" y="170324"/>
                </a:cubicBezTo>
                <a:lnTo>
                  <a:pt x="2371793" y="176970"/>
                </a:lnTo>
                <a:cubicBezTo>
                  <a:pt x="2815625" y="490103"/>
                  <a:pt x="3086467" y="1002141"/>
                  <a:pt x="3089552" y="1556712"/>
                </a:cubicBezTo>
                <a:cubicBezTo>
                  <a:pt x="3093041" y="2183714"/>
                  <a:pt x="2753654" y="2763878"/>
                  <a:pt x="2205423" y="3068085"/>
                </a:cubicBezTo>
                <a:cubicBezTo>
                  <a:pt x="1971426" y="3197927"/>
                  <a:pt x="1715508" y="3268558"/>
                  <a:pt x="1458156" y="3280032"/>
                </a:cubicBezTo>
                <a:lnTo>
                  <a:pt x="1458156" y="3717573"/>
                </a:lnTo>
                <a:cubicBezTo>
                  <a:pt x="1465957" y="3717019"/>
                  <a:pt x="1473725" y="3717281"/>
                  <a:pt x="1481481" y="3717568"/>
                </a:cubicBezTo>
                <a:cubicBezTo>
                  <a:pt x="1923607" y="3733970"/>
                  <a:pt x="2251415" y="3830277"/>
                  <a:pt x="2251415" y="3943768"/>
                </a:cubicBezTo>
                <a:cubicBezTo>
                  <a:pt x="1651480" y="3945353"/>
                  <a:pt x="1051545" y="3946939"/>
                  <a:pt x="451610" y="3948524"/>
                </a:cubicBezTo>
                <a:cubicBezTo>
                  <a:pt x="442274" y="3834573"/>
                  <a:pt x="764658" y="3736482"/>
                  <a:pt x="1206140" y="3718471"/>
                </a:cubicBezTo>
                <a:lnTo>
                  <a:pt x="1206140" y="3273841"/>
                </a:lnTo>
                <a:cubicBezTo>
                  <a:pt x="998502" y="3252747"/>
                  <a:pt x="794352" y="3193323"/>
                  <a:pt x="605303" y="3094648"/>
                </a:cubicBezTo>
                <a:cubicBezTo>
                  <a:pt x="588033" y="3102602"/>
                  <a:pt x="568822" y="3106055"/>
                  <a:pt x="548803" y="3106055"/>
                </a:cubicBezTo>
                <a:cubicBezTo>
                  <a:pt x="454736" y="3106055"/>
                  <a:pt x="378479" y="3029798"/>
                  <a:pt x="378479" y="2935731"/>
                </a:cubicBezTo>
                <a:cubicBezTo>
                  <a:pt x="378479" y="2841664"/>
                  <a:pt x="454736" y="2765407"/>
                  <a:pt x="548803" y="2765407"/>
                </a:cubicBezTo>
                <a:cubicBezTo>
                  <a:pt x="631450" y="2765407"/>
                  <a:pt x="700349" y="2824273"/>
                  <a:pt x="712524" y="2903026"/>
                </a:cubicBezTo>
                <a:cubicBezTo>
                  <a:pt x="1146122" y="3125175"/>
                  <a:pt x="1666433" y="3117589"/>
                  <a:pt x="2100302" y="2876433"/>
                </a:cubicBezTo>
                <a:cubicBezTo>
                  <a:pt x="2577849" y="2611000"/>
                  <a:pt x="2873628" y="2105370"/>
                  <a:pt x="2870976" y="1558985"/>
                </a:cubicBezTo>
                <a:cubicBezTo>
                  <a:pt x="2868571" y="1063676"/>
                  <a:pt x="2621309" y="607288"/>
                  <a:pt x="2216854" y="337813"/>
                </a:cubicBezTo>
                <a:cubicBezTo>
                  <a:pt x="2212348" y="340450"/>
                  <a:pt x="2207603" y="340648"/>
                  <a:pt x="2202811" y="340648"/>
                </a:cubicBezTo>
                <a:cubicBezTo>
                  <a:pt x="2108744" y="340648"/>
                  <a:pt x="2032487" y="264391"/>
                  <a:pt x="2032487" y="170324"/>
                </a:cubicBezTo>
                <a:cubicBezTo>
                  <a:pt x="2032487" y="76257"/>
                  <a:pt x="2108744" y="0"/>
                  <a:pt x="22028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AFEA9F-7865-41C5-B393-4F1AB27F4E74}"/>
              </a:ext>
            </a:extLst>
          </p:cNvPr>
          <p:cNvSpPr txBox="1"/>
          <p:nvPr/>
        </p:nvSpPr>
        <p:spPr>
          <a:xfrm rot="3670087">
            <a:off x="3621374" y="1975214"/>
            <a:ext cx="105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Add Text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039166-882D-4D95-B9FC-138CF2564A2D}"/>
              </a:ext>
            </a:extLst>
          </p:cNvPr>
          <p:cNvSpPr txBox="1"/>
          <p:nvPr/>
        </p:nvSpPr>
        <p:spPr>
          <a:xfrm rot="3670087">
            <a:off x="4508870" y="3534462"/>
            <a:ext cx="105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Add Text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B64134-C360-4D00-BFC5-B42CC6147D9C}"/>
              </a:ext>
            </a:extLst>
          </p:cNvPr>
          <p:cNvSpPr txBox="1"/>
          <p:nvPr/>
        </p:nvSpPr>
        <p:spPr>
          <a:xfrm rot="18136125">
            <a:off x="4489195" y="1986257"/>
            <a:ext cx="105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Add Text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166859-A54C-4387-8BC6-478CE5DE8BCB}"/>
              </a:ext>
            </a:extLst>
          </p:cNvPr>
          <p:cNvSpPr txBox="1"/>
          <p:nvPr/>
        </p:nvSpPr>
        <p:spPr>
          <a:xfrm rot="18136125">
            <a:off x="3587272" y="3558134"/>
            <a:ext cx="105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Add Text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F59572-3E53-4F99-8292-66977D8B7946}"/>
              </a:ext>
            </a:extLst>
          </p:cNvPr>
          <p:cNvSpPr txBox="1"/>
          <p:nvPr/>
        </p:nvSpPr>
        <p:spPr>
          <a:xfrm>
            <a:off x="4949063" y="2762338"/>
            <a:ext cx="105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Add Text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402E5F-4FA1-4A88-A425-5F4D47555DD6}"/>
              </a:ext>
            </a:extLst>
          </p:cNvPr>
          <p:cNvSpPr txBox="1"/>
          <p:nvPr/>
        </p:nvSpPr>
        <p:spPr>
          <a:xfrm>
            <a:off x="3125981" y="2762650"/>
            <a:ext cx="105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Add Text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15" name="Group 63">
            <a:extLst>
              <a:ext uri="{FF2B5EF4-FFF2-40B4-BE49-F238E27FC236}">
                <a16:creationId xmlns:a16="http://schemas.microsoft.com/office/drawing/2014/main" id="{50FAE6DC-4CE6-441E-ADA1-922A39D3B6A3}"/>
              </a:ext>
            </a:extLst>
          </p:cNvPr>
          <p:cNvGrpSpPr/>
          <p:nvPr/>
        </p:nvGrpSpPr>
        <p:grpSpPr>
          <a:xfrm>
            <a:off x="5972808" y="1286751"/>
            <a:ext cx="2120542" cy="711829"/>
            <a:chOff x="6457218" y="1772816"/>
            <a:chExt cx="2291246" cy="94910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3DECA1-45ED-44B9-82CF-E62F28D1135D}"/>
                </a:ext>
              </a:extLst>
            </p:cNvPr>
            <p:cNvSpPr txBox="1"/>
            <p:nvPr/>
          </p:nvSpPr>
          <p:spPr>
            <a:xfrm>
              <a:off x="6457218" y="1772816"/>
              <a:ext cx="22912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E01373-5A0F-44FF-B720-0094F46E910E}"/>
                </a:ext>
              </a:extLst>
            </p:cNvPr>
            <p:cNvSpPr txBox="1"/>
            <p:nvPr/>
          </p:nvSpPr>
          <p:spPr>
            <a:xfrm>
              <a:off x="6457218" y="2044814"/>
              <a:ext cx="2291246" cy="6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66">
            <a:extLst>
              <a:ext uri="{FF2B5EF4-FFF2-40B4-BE49-F238E27FC236}">
                <a16:creationId xmlns:a16="http://schemas.microsoft.com/office/drawing/2014/main" id="{DEB5E695-9952-4A9F-9F59-4E3BCF5E5716}"/>
              </a:ext>
            </a:extLst>
          </p:cNvPr>
          <p:cNvGrpSpPr/>
          <p:nvPr/>
        </p:nvGrpSpPr>
        <p:grpSpPr>
          <a:xfrm>
            <a:off x="6420877" y="2420876"/>
            <a:ext cx="2120542" cy="711829"/>
            <a:chOff x="6889266" y="3284984"/>
            <a:chExt cx="1998238" cy="94910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FDFDCF-F3FF-454B-AEF1-B55EE59F2EEB}"/>
                </a:ext>
              </a:extLst>
            </p:cNvPr>
            <p:cNvSpPr txBox="1"/>
            <p:nvPr/>
          </p:nvSpPr>
          <p:spPr>
            <a:xfrm>
              <a:off x="6889266" y="3284984"/>
              <a:ext cx="19982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65914C-721F-4ACD-AE58-3C97D6A42E39}"/>
                </a:ext>
              </a:extLst>
            </p:cNvPr>
            <p:cNvSpPr txBox="1"/>
            <p:nvPr/>
          </p:nvSpPr>
          <p:spPr>
            <a:xfrm>
              <a:off x="6889266" y="3556982"/>
              <a:ext cx="1998238" cy="6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69">
            <a:extLst>
              <a:ext uri="{FF2B5EF4-FFF2-40B4-BE49-F238E27FC236}">
                <a16:creationId xmlns:a16="http://schemas.microsoft.com/office/drawing/2014/main" id="{0E5260FE-F0C1-43B5-8ADC-A08972E1CAAE}"/>
              </a:ext>
            </a:extLst>
          </p:cNvPr>
          <p:cNvGrpSpPr/>
          <p:nvPr/>
        </p:nvGrpSpPr>
        <p:grpSpPr>
          <a:xfrm>
            <a:off x="6134826" y="3802408"/>
            <a:ext cx="2120542" cy="711829"/>
            <a:chOff x="6673242" y="5020022"/>
            <a:chExt cx="2291246" cy="94910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5AC986-3664-4F5C-AF2B-068639234096}"/>
                </a:ext>
              </a:extLst>
            </p:cNvPr>
            <p:cNvSpPr txBox="1"/>
            <p:nvPr/>
          </p:nvSpPr>
          <p:spPr>
            <a:xfrm>
              <a:off x="6673242" y="5020022"/>
              <a:ext cx="22912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12CF168-A917-4782-BF0B-855CA89DB28F}"/>
                </a:ext>
              </a:extLst>
            </p:cNvPr>
            <p:cNvSpPr txBox="1"/>
            <p:nvPr/>
          </p:nvSpPr>
          <p:spPr>
            <a:xfrm>
              <a:off x="6673242" y="5292020"/>
              <a:ext cx="2291246" cy="6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72">
            <a:extLst>
              <a:ext uri="{FF2B5EF4-FFF2-40B4-BE49-F238E27FC236}">
                <a16:creationId xmlns:a16="http://schemas.microsoft.com/office/drawing/2014/main" id="{B07ED57E-D159-44AA-A44E-BC6ED3A68ED7}"/>
              </a:ext>
            </a:extLst>
          </p:cNvPr>
          <p:cNvGrpSpPr/>
          <p:nvPr/>
        </p:nvGrpSpPr>
        <p:grpSpPr>
          <a:xfrm>
            <a:off x="1106528" y="1269594"/>
            <a:ext cx="2092460" cy="711829"/>
            <a:chOff x="467544" y="1749941"/>
            <a:chExt cx="2291246" cy="94910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6C91E3-DE6F-4F59-86E3-790E71126B1A}"/>
                </a:ext>
              </a:extLst>
            </p:cNvPr>
            <p:cNvSpPr txBox="1"/>
            <p:nvPr/>
          </p:nvSpPr>
          <p:spPr>
            <a:xfrm>
              <a:off x="467544" y="1749941"/>
              <a:ext cx="2221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2F6B677-5D22-4D76-97B7-6D1860C7F719}"/>
                </a:ext>
              </a:extLst>
            </p:cNvPr>
            <p:cNvSpPr txBox="1"/>
            <p:nvPr/>
          </p:nvSpPr>
          <p:spPr>
            <a:xfrm>
              <a:off x="467544" y="2021939"/>
              <a:ext cx="2291246" cy="6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75">
            <a:extLst>
              <a:ext uri="{FF2B5EF4-FFF2-40B4-BE49-F238E27FC236}">
                <a16:creationId xmlns:a16="http://schemas.microsoft.com/office/drawing/2014/main" id="{EEC8B3F4-DC4B-4CE8-B3BC-C005B1881018}"/>
              </a:ext>
            </a:extLst>
          </p:cNvPr>
          <p:cNvGrpSpPr/>
          <p:nvPr/>
        </p:nvGrpSpPr>
        <p:grpSpPr>
          <a:xfrm>
            <a:off x="602581" y="2420876"/>
            <a:ext cx="2101628" cy="711829"/>
            <a:chOff x="242744" y="3314387"/>
            <a:chExt cx="2011990" cy="94910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736ED79-9C76-4AAA-851F-C722E94B068C}"/>
                </a:ext>
              </a:extLst>
            </p:cNvPr>
            <p:cNvSpPr txBox="1"/>
            <p:nvPr/>
          </p:nvSpPr>
          <p:spPr>
            <a:xfrm>
              <a:off x="242744" y="3314387"/>
              <a:ext cx="1942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70F0348-6559-46F7-B6FA-C2946A4900C5}"/>
                </a:ext>
              </a:extLst>
            </p:cNvPr>
            <p:cNvSpPr txBox="1"/>
            <p:nvPr/>
          </p:nvSpPr>
          <p:spPr>
            <a:xfrm>
              <a:off x="251520" y="3586385"/>
              <a:ext cx="2003214" cy="6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78">
            <a:extLst>
              <a:ext uri="{FF2B5EF4-FFF2-40B4-BE49-F238E27FC236}">
                <a16:creationId xmlns:a16="http://schemas.microsoft.com/office/drawing/2014/main" id="{34537671-629F-4BCC-A240-781D87E3A236}"/>
              </a:ext>
            </a:extLst>
          </p:cNvPr>
          <p:cNvGrpSpPr/>
          <p:nvPr/>
        </p:nvGrpSpPr>
        <p:grpSpPr>
          <a:xfrm>
            <a:off x="935341" y="3802408"/>
            <a:ext cx="2101628" cy="711829"/>
            <a:chOff x="251520" y="4998238"/>
            <a:chExt cx="2291246" cy="94910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0D61F5-AE8E-4204-81AB-36CA5B6CCC31}"/>
                </a:ext>
              </a:extLst>
            </p:cNvPr>
            <p:cNvSpPr txBox="1"/>
            <p:nvPr/>
          </p:nvSpPr>
          <p:spPr>
            <a:xfrm>
              <a:off x="251520" y="4998238"/>
              <a:ext cx="2221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D22C1-93D1-4A4C-B23A-CF2B74C256E2}"/>
                </a:ext>
              </a:extLst>
            </p:cNvPr>
            <p:cNvSpPr txBox="1"/>
            <p:nvPr/>
          </p:nvSpPr>
          <p:spPr>
            <a:xfrm>
              <a:off x="251520" y="5270236"/>
              <a:ext cx="2291246" cy="6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Placeholder 5">
            <a:extLst>
              <a:ext uri="{FF2B5EF4-FFF2-40B4-BE49-F238E27FC236}">
                <a16:creationId xmlns:a16="http://schemas.microsoft.com/office/drawing/2014/main" id="{D255C958-2DC6-4EEA-93A8-9EE06FE810FB}"/>
              </a:ext>
            </a:extLst>
          </p:cNvPr>
          <p:cNvGraphicFramePr>
            <a:graphicFrameLocks/>
          </p:cNvGraphicFramePr>
          <p:nvPr/>
        </p:nvGraphicFramePr>
        <p:xfrm>
          <a:off x="750511" y="3027924"/>
          <a:ext cx="7775999" cy="1595118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486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4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8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9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2561">
                <a:tc>
                  <a:txBody>
                    <a:bodyPr/>
                    <a:lstStyle/>
                    <a:p>
                      <a:pPr algn="ctr"/>
                      <a:endParaRPr lang="en-JM" altLang="ko-KR" sz="1100" b="1" spc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altLang="ko-KR" sz="11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A TITTLE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JM" altLang="ko-KR" sz="11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B TITTLE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1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C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M" altLang="ko-KR" sz="1100" b="1" spc="0" dirty="0">
                          <a:solidFill>
                            <a:schemeClr val="bg1"/>
                          </a:solidFill>
                          <a:latin typeface="+mn-lt"/>
                        </a:rPr>
                        <a:t>D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700">
                <a:tc>
                  <a:txBody>
                    <a:bodyPr/>
                    <a:lstStyle/>
                    <a:p>
                      <a:pPr algn="ctr"/>
                      <a:r>
                        <a:rPr lang="en-JM" sz="1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01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text can be replaced with your own text. </a:t>
                      </a:r>
                      <a:endParaRPr lang="en-JM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964">
                <a:tc>
                  <a:txBody>
                    <a:bodyPr/>
                    <a:lstStyle/>
                    <a:p>
                      <a:pPr algn="ctr"/>
                      <a:r>
                        <a:rPr lang="en-JM" sz="1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02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9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  <a:endParaRPr lang="en-JM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964">
                <a:tc>
                  <a:txBody>
                    <a:bodyPr/>
                    <a:lstStyle/>
                    <a:p>
                      <a:pPr algn="ctr"/>
                      <a:r>
                        <a:rPr lang="en-JM" sz="1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03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text can be replaced with your own text. </a:t>
                      </a:r>
                      <a:endParaRPr lang="en-JM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964">
                <a:tc>
                  <a:txBody>
                    <a:bodyPr/>
                    <a:lstStyle/>
                    <a:p>
                      <a:pPr algn="ctr"/>
                      <a:r>
                        <a:rPr lang="en-JM" sz="1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04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JM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-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964">
                <a:tc>
                  <a:txBody>
                    <a:bodyPr/>
                    <a:lstStyle/>
                    <a:p>
                      <a:pPr algn="ctr"/>
                      <a:r>
                        <a:rPr lang="en-JM" sz="10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05</a:t>
                      </a: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This text can be replaced with your own text. </a:t>
                      </a:r>
                      <a:endParaRPr lang="en-JM" altLang="ko-KR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4" name="Group 9">
            <a:extLst>
              <a:ext uri="{FF2B5EF4-FFF2-40B4-BE49-F238E27FC236}">
                <a16:creationId xmlns:a16="http://schemas.microsoft.com/office/drawing/2014/main" id="{0BB778BC-267C-4923-8D80-4E49994E8DBE}"/>
              </a:ext>
            </a:extLst>
          </p:cNvPr>
          <p:cNvGrpSpPr/>
          <p:nvPr/>
        </p:nvGrpSpPr>
        <p:grpSpPr>
          <a:xfrm>
            <a:off x="5335541" y="2100710"/>
            <a:ext cx="3182025" cy="715580"/>
            <a:chOff x="2551705" y="4283314"/>
            <a:chExt cx="2357002" cy="95410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E6A487-77E6-469A-88EB-E6A32A6580E5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E36959-FD93-4A2D-B9F3-783F573131E4}"/>
                </a:ext>
              </a:extLst>
            </p:cNvPr>
            <p:cNvSpPr txBox="1"/>
            <p:nvPr/>
          </p:nvSpPr>
          <p:spPr>
            <a:xfrm>
              <a:off x="2551705" y="4283314"/>
              <a:ext cx="235700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9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12">
            <a:extLst>
              <a:ext uri="{FF2B5EF4-FFF2-40B4-BE49-F238E27FC236}">
                <a16:creationId xmlns:a16="http://schemas.microsoft.com/office/drawing/2014/main" id="{1854B24F-DCD7-425A-A194-12504E8A0A86}"/>
              </a:ext>
            </a:extLst>
          </p:cNvPr>
          <p:cNvGrpSpPr/>
          <p:nvPr/>
        </p:nvGrpSpPr>
        <p:grpSpPr>
          <a:xfrm>
            <a:off x="684000" y="1369568"/>
            <a:ext cx="3185826" cy="715580"/>
            <a:chOff x="2551706" y="4283314"/>
            <a:chExt cx="2357002" cy="95410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F58F21E-BEC3-4E1F-BD96-252228A33ED4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5D6CB05-F1FA-43AC-AFB5-D6A18D2B9355}"/>
                </a:ext>
              </a:extLst>
            </p:cNvPr>
            <p:cNvSpPr txBox="1"/>
            <p:nvPr/>
          </p:nvSpPr>
          <p:spPr>
            <a:xfrm>
              <a:off x="2551706" y="4283314"/>
              <a:ext cx="235700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9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10" name="Oval 17">
            <a:extLst>
              <a:ext uri="{FF2B5EF4-FFF2-40B4-BE49-F238E27FC236}">
                <a16:creationId xmlns:a16="http://schemas.microsoft.com/office/drawing/2014/main" id="{224F8A58-FF3E-4DE1-8248-30EDF5876D1B}"/>
              </a:ext>
            </a:extLst>
          </p:cNvPr>
          <p:cNvSpPr/>
          <p:nvPr/>
        </p:nvSpPr>
        <p:spPr>
          <a:xfrm>
            <a:off x="4161117" y="1635598"/>
            <a:ext cx="883138" cy="883138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11" name="Group 26">
            <a:extLst>
              <a:ext uri="{FF2B5EF4-FFF2-40B4-BE49-F238E27FC236}">
                <a16:creationId xmlns:a16="http://schemas.microsoft.com/office/drawing/2014/main" id="{662073C1-2143-4D62-A718-D912EFED46DA}"/>
              </a:ext>
            </a:extLst>
          </p:cNvPr>
          <p:cNvGrpSpPr/>
          <p:nvPr/>
        </p:nvGrpSpPr>
        <p:grpSpPr>
          <a:xfrm>
            <a:off x="684000" y="2100710"/>
            <a:ext cx="3185826" cy="715580"/>
            <a:chOff x="2551706" y="4283314"/>
            <a:chExt cx="2357002" cy="95410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C80B842-744F-4DED-AA4C-40CF762C7548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90C424-2D3E-41D4-BD72-5FF628707B7A}"/>
                </a:ext>
              </a:extLst>
            </p:cNvPr>
            <p:cNvSpPr txBox="1"/>
            <p:nvPr/>
          </p:nvSpPr>
          <p:spPr>
            <a:xfrm>
              <a:off x="2551706" y="4283314"/>
              <a:ext cx="235700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9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29">
            <a:extLst>
              <a:ext uri="{FF2B5EF4-FFF2-40B4-BE49-F238E27FC236}">
                <a16:creationId xmlns:a16="http://schemas.microsoft.com/office/drawing/2014/main" id="{6BE26E00-F4F7-4CBD-BD98-275DBE564CE3}"/>
              </a:ext>
            </a:extLst>
          </p:cNvPr>
          <p:cNvGrpSpPr/>
          <p:nvPr/>
        </p:nvGrpSpPr>
        <p:grpSpPr>
          <a:xfrm>
            <a:off x="5335541" y="1369568"/>
            <a:ext cx="3182025" cy="715580"/>
            <a:chOff x="2551705" y="4283314"/>
            <a:chExt cx="2357002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37FAAA-DD5D-4EC0-BB59-AEB4F4F03062}"/>
                </a:ext>
              </a:extLst>
            </p:cNvPr>
            <p:cNvSpPr txBox="1"/>
            <p:nvPr/>
          </p:nvSpPr>
          <p:spPr>
            <a:xfrm>
              <a:off x="2551705" y="4560313"/>
              <a:ext cx="2357002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69E00D0-9ECE-4F26-A484-D6A0743911CD}"/>
                </a:ext>
              </a:extLst>
            </p:cNvPr>
            <p:cNvSpPr txBox="1"/>
            <p:nvPr/>
          </p:nvSpPr>
          <p:spPr>
            <a:xfrm>
              <a:off x="2551705" y="4283314"/>
              <a:ext cx="2357002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9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17" name="Rounded Rectangle 51">
            <a:extLst>
              <a:ext uri="{FF2B5EF4-FFF2-40B4-BE49-F238E27FC236}">
                <a16:creationId xmlns:a16="http://schemas.microsoft.com/office/drawing/2014/main" id="{F6BC47DC-B9E1-4490-AC57-0F8C3F274E55}"/>
              </a:ext>
            </a:extLst>
          </p:cNvPr>
          <p:cNvSpPr/>
          <p:nvPr/>
        </p:nvSpPr>
        <p:spPr>
          <a:xfrm rot="16200000" flipH="1">
            <a:off x="4351521" y="1853446"/>
            <a:ext cx="502327" cy="473072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B7E3FC2-99D2-4BFE-BF6C-7BCF01CA66CA}"/>
              </a:ext>
            </a:extLst>
          </p:cNvPr>
          <p:cNvSpPr/>
          <p:nvPr/>
        </p:nvSpPr>
        <p:spPr>
          <a:xfrm>
            <a:off x="5222134" y="769348"/>
            <a:ext cx="35575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 hope and I believe that this Template will your Time, Money and Reputation. Get a modern PowerPoint  Presentation that is beautifully designed. 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2">
            <a:extLst>
              <a:ext uri="{FF2B5EF4-FFF2-40B4-BE49-F238E27FC236}">
                <a16:creationId xmlns:a16="http://schemas.microsoft.com/office/drawing/2014/main" id="{E720288C-006C-49D1-A59F-0CBF9A56DA42}"/>
              </a:ext>
            </a:extLst>
          </p:cNvPr>
          <p:cNvSpPr/>
          <p:nvPr/>
        </p:nvSpPr>
        <p:spPr>
          <a:xfrm>
            <a:off x="452337" y="916974"/>
            <a:ext cx="337982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7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2700" dirty="0">
                <a:solidFill>
                  <a:schemeClr val="bg1"/>
                </a:solidFill>
                <a:latin typeface="+mj-lt"/>
                <a:cs typeface="Arial" pitchFamily="34" charset="0"/>
              </a:rPr>
              <a:t>Quality Professional </a:t>
            </a:r>
            <a:endParaRPr lang="ko-KR" altLang="en-US" sz="2700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r>
              <a:rPr lang="en-US" altLang="ko-KR" sz="2700" dirty="0">
                <a:solidFill>
                  <a:schemeClr val="bg1"/>
                </a:solidFill>
                <a:latin typeface="+mj-lt"/>
                <a:cs typeface="Arial" pitchFamily="34" charset="0"/>
              </a:rPr>
              <a:t>PPT 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96BCB3-0543-4709-A115-9E10F3ACABB3}"/>
              </a:ext>
            </a:extLst>
          </p:cNvPr>
          <p:cNvSpPr txBox="1"/>
          <p:nvPr/>
        </p:nvSpPr>
        <p:spPr>
          <a:xfrm>
            <a:off x="1172879" y="2823815"/>
            <a:ext cx="324492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35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1FB521-F64E-4D22-B7E3-F9BCAFCA61EA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05B86C0-E34D-4073-B74B-C46DF83CA7C5}"/>
              </a:ext>
            </a:extLst>
          </p:cNvPr>
          <p:cNvGrpSpPr/>
          <p:nvPr/>
        </p:nvGrpSpPr>
        <p:grpSpPr>
          <a:xfrm>
            <a:off x="799521" y="1501219"/>
            <a:ext cx="1297981" cy="1365749"/>
            <a:chOff x="5835252" y="559632"/>
            <a:chExt cx="1730641" cy="182099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85BBD8BF-2B61-4EF8-8F3A-829EAE516DEF}"/>
                </a:ext>
              </a:extLst>
            </p:cNvPr>
            <p:cNvGraphicFramePr/>
            <p:nvPr/>
          </p:nvGraphicFramePr>
          <p:xfrm>
            <a:off x="5835252" y="700341"/>
            <a:ext cx="1730641" cy="168028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Oval 6">
              <a:extLst>
                <a:ext uri="{FF2B5EF4-FFF2-40B4-BE49-F238E27FC236}">
                  <a16:creationId xmlns:a16="http://schemas.microsoft.com/office/drawing/2014/main" id="{DF971779-FE26-4267-B9DE-EE4A382F1C75}"/>
                </a:ext>
              </a:extLst>
            </p:cNvPr>
            <p:cNvSpPr/>
            <p:nvPr/>
          </p:nvSpPr>
          <p:spPr>
            <a:xfrm>
              <a:off x="6293726" y="1133639"/>
              <a:ext cx="813693" cy="8136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5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61B6BA-4344-4CDB-A281-4DB9D93CEA39}"/>
                </a:ext>
              </a:extLst>
            </p:cNvPr>
            <p:cNvSpPr txBox="1"/>
            <p:nvPr/>
          </p:nvSpPr>
          <p:spPr>
            <a:xfrm>
              <a:off x="6309607" y="1340428"/>
              <a:ext cx="7819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chemeClr val="accent1"/>
                  </a:solidFill>
                  <a:cs typeface="Arial" pitchFamily="34" charset="0"/>
                </a:rPr>
                <a:t>80</a:t>
              </a:r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%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EC6C3439-27F5-414A-96C2-9F8826DEA755}"/>
                </a:ext>
              </a:extLst>
            </p:cNvPr>
            <p:cNvSpPr/>
            <p:nvPr/>
          </p:nvSpPr>
          <p:spPr>
            <a:xfrm>
              <a:off x="5987590" y="559632"/>
              <a:ext cx="648072" cy="6480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5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26B6DA-179A-4C4D-8E96-1A3B1EBF421A}"/>
                </a:ext>
              </a:extLst>
            </p:cNvPr>
            <p:cNvSpPr txBox="1"/>
            <p:nvPr/>
          </p:nvSpPr>
          <p:spPr>
            <a:xfrm>
              <a:off x="6001456" y="683613"/>
              <a:ext cx="6203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33E43AB-634C-411A-BA0C-F1BAC04CE09F}"/>
              </a:ext>
            </a:extLst>
          </p:cNvPr>
          <p:cNvGrpSpPr/>
          <p:nvPr/>
        </p:nvGrpSpPr>
        <p:grpSpPr>
          <a:xfrm>
            <a:off x="3873588" y="1509713"/>
            <a:ext cx="1297981" cy="1348761"/>
            <a:chOff x="5835252" y="2570655"/>
            <a:chExt cx="1730641" cy="1798348"/>
          </a:xfrm>
        </p:grpSpPr>
        <p:graphicFrame>
          <p:nvGraphicFramePr>
            <p:cNvPr id="10" name="Chart 37">
              <a:extLst>
                <a:ext uri="{FF2B5EF4-FFF2-40B4-BE49-F238E27FC236}">
                  <a16:creationId xmlns:a16="http://schemas.microsoft.com/office/drawing/2014/main" id="{75B256D0-475C-4595-9D45-A4E8035831D1}"/>
                </a:ext>
              </a:extLst>
            </p:cNvPr>
            <p:cNvGraphicFramePr/>
            <p:nvPr/>
          </p:nvGraphicFramePr>
          <p:xfrm>
            <a:off x="5835252" y="2688714"/>
            <a:ext cx="1730641" cy="168028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Oval 11">
              <a:extLst>
                <a:ext uri="{FF2B5EF4-FFF2-40B4-BE49-F238E27FC236}">
                  <a16:creationId xmlns:a16="http://schemas.microsoft.com/office/drawing/2014/main" id="{8A464923-DB0E-41D9-8F2F-8A4AE07B3391}"/>
                </a:ext>
              </a:extLst>
            </p:cNvPr>
            <p:cNvSpPr/>
            <p:nvPr/>
          </p:nvSpPr>
          <p:spPr>
            <a:xfrm>
              <a:off x="6280650" y="3144663"/>
              <a:ext cx="813693" cy="8136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5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0A7EE5-E9E9-472B-8F45-304CB50B7BCD}"/>
                </a:ext>
              </a:extLst>
            </p:cNvPr>
            <p:cNvSpPr txBox="1"/>
            <p:nvPr/>
          </p:nvSpPr>
          <p:spPr>
            <a:xfrm>
              <a:off x="6311627" y="3337730"/>
              <a:ext cx="7819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chemeClr val="accent4"/>
                  </a:solidFill>
                  <a:cs typeface="Arial" pitchFamily="34" charset="0"/>
                </a:rPr>
                <a:t>60</a:t>
              </a:r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%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3" name="Oval 14">
              <a:extLst>
                <a:ext uri="{FF2B5EF4-FFF2-40B4-BE49-F238E27FC236}">
                  <a16:creationId xmlns:a16="http://schemas.microsoft.com/office/drawing/2014/main" id="{B86F2759-1FB7-4072-9D90-712EE34F7898}"/>
                </a:ext>
              </a:extLst>
            </p:cNvPr>
            <p:cNvSpPr/>
            <p:nvPr/>
          </p:nvSpPr>
          <p:spPr>
            <a:xfrm>
              <a:off x="5987590" y="2570655"/>
              <a:ext cx="648072" cy="6480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5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09D0F4-E2B8-4D59-ADCD-CD00EA2B8C13}"/>
                </a:ext>
              </a:extLst>
            </p:cNvPr>
            <p:cNvSpPr txBox="1"/>
            <p:nvPr/>
          </p:nvSpPr>
          <p:spPr>
            <a:xfrm>
              <a:off x="6001456" y="2694636"/>
              <a:ext cx="6203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5796B5E-82DE-485B-A1D8-4C8407C27FEC}"/>
              </a:ext>
            </a:extLst>
          </p:cNvPr>
          <p:cNvGrpSpPr/>
          <p:nvPr/>
        </p:nvGrpSpPr>
        <p:grpSpPr>
          <a:xfrm>
            <a:off x="6947654" y="1501220"/>
            <a:ext cx="1297981" cy="1365749"/>
            <a:chOff x="5835252" y="4559028"/>
            <a:chExt cx="1730641" cy="1820999"/>
          </a:xfrm>
        </p:grpSpPr>
        <p:graphicFrame>
          <p:nvGraphicFramePr>
            <p:cNvPr id="16" name="Chart 39">
              <a:extLst>
                <a:ext uri="{FF2B5EF4-FFF2-40B4-BE49-F238E27FC236}">
                  <a16:creationId xmlns:a16="http://schemas.microsoft.com/office/drawing/2014/main" id="{4E3C2588-D471-485E-8B3A-A0D1CB81632D}"/>
                </a:ext>
              </a:extLst>
            </p:cNvPr>
            <p:cNvGraphicFramePr/>
            <p:nvPr/>
          </p:nvGraphicFramePr>
          <p:xfrm>
            <a:off x="5835252" y="4699738"/>
            <a:ext cx="1730641" cy="168028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5D2CA48-C827-4794-AA66-AD07BBE6664A}"/>
                </a:ext>
              </a:extLst>
            </p:cNvPr>
            <p:cNvSpPr/>
            <p:nvPr/>
          </p:nvSpPr>
          <p:spPr>
            <a:xfrm>
              <a:off x="6280650" y="5133036"/>
              <a:ext cx="813693" cy="8136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5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EA0FD9-7A07-4735-84F0-12F173D0ABDC}"/>
                </a:ext>
              </a:extLst>
            </p:cNvPr>
            <p:cNvSpPr txBox="1"/>
            <p:nvPr/>
          </p:nvSpPr>
          <p:spPr>
            <a:xfrm>
              <a:off x="6311627" y="5326103"/>
              <a:ext cx="7819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chemeClr val="accent3"/>
                  </a:solidFill>
                  <a:cs typeface="Arial" pitchFamily="34" charset="0"/>
                </a:rPr>
                <a:t>40</a:t>
              </a:r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%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9" name="Oval 19">
              <a:extLst>
                <a:ext uri="{FF2B5EF4-FFF2-40B4-BE49-F238E27FC236}">
                  <a16:creationId xmlns:a16="http://schemas.microsoft.com/office/drawing/2014/main" id="{ED6AB221-72FF-4649-9D6C-DF4E68A5DCC7}"/>
                </a:ext>
              </a:extLst>
            </p:cNvPr>
            <p:cNvSpPr/>
            <p:nvPr/>
          </p:nvSpPr>
          <p:spPr>
            <a:xfrm>
              <a:off x="5987590" y="4559028"/>
              <a:ext cx="648072" cy="64807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5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FC676A8-FDF7-41AF-8887-596740A9F3F0}"/>
                </a:ext>
              </a:extLst>
            </p:cNvPr>
            <p:cNvSpPr txBox="1"/>
            <p:nvPr/>
          </p:nvSpPr>
          <p:spPr>
            <a:xfrm>
              <a:off x="6001456" y="4683009"/>
              <a:ext cx="6203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ACC94B-266A-473C-A32A-9DA2814A2E33}"/>
              </a:ext>
            </a:extLst>
          </p:cNvPr>
          <p:cNvGrpSpPr/>
          <p:nvPr/>
        </p:nvGrpSpPr>
        <p:grpSpPr>
          <a:xfrm>
            <a:off x="2336554" y="3187296"/>
            <a:ext cx="1297981" cy="1348761"/>
            <a:chOff x="5835252" y="2570655"/>
            <a:chExt cx="1730641" cy="1798348"/>
          </a:xfrm>
        </p:grpSpPr>
        <p:graphicFrame>
          <p:nvGraphicFramePr>
            <p:cNvPr id="22" name="Chart 37">
              <a:extLst>
                <a:ext uri="{FF2B5EF4-FFF2-40B4-BE49-F238E27FC236}">
                  <a16:creationId xmlns:a16="http://schemas.microsoft.com/office/drawing/2014/main" id="{8AFEAFD6-6634-4971-AA43-8634B12F4D93}"/>
                </a:ext>
              </a:extLst>
            </p:cNvPr>
            <p:cNvGraphicFramePr/>
            <p:nvPr/>
          </p:nvGraphicFramePr>
          <p:xfrm>
            <a:off x="5835252" y="2688714"/>
            <a:ext cx="1730641" cy="168028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23" name="Oval 11">
              <a:extLst>
                <a:ext uri="{FF2B5EF4-FFF2-40B4-BE49-F238E27FC236}">
                  <a16:creationId xmlns:a16="http://schemas.microsoft.com/office/drawing/2014/main" id="{E3929AF0-1652-4F3E-BC51-5E754AFD36FB}"/>
                </a:ext>
              </a:extLst>
            </p:cNvPr>
            <p:cNvSpPr/>
            <p:nvPr/>
          </p:nvSpPr>
          <p:spPr>
            <a:xfrm>
              <a:off x="6280650" y="3144663"/>
              <a:ext cx="813693" cy="8136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5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1F22292-BC0B-4A6C-8C62-7B92E3F19C7E}"/>
                </a:ext>
              </a:extLst>
            </p:cNvPr>
            <p:cNvSpPr txBox="1"/>
            <p:nvPr/>
          </p:nvSpPr>
          <p:spPr>
            <a:xfrm>
              <a:off x="6311627" y="3337730"/>
              <a:ext cx="7819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chemeClr val="accent2"/>
                  </a:solidFill>
                  <a:cs typeface="Arial" pitchFamily="34" charset="0"/>
                </a:rPr>
                <a:t>60</a:t>
              </a:r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%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5" name="Oval 14">
              <a:extLst>
                <a:ext uri="{FF2B5EF4-FFF2-40B4-BE49-F238E27FC236}">
                  <a16:creationId xmlns:a16="http://schemas.microsoft.com/office/drawing/2014/main" id="{A18AFE0E-FC12-4D2E-8C88-8DF17A6EA367}"/>
                </a:ext>
              </a:extLst>
            </p:cNvPr>
            <p:cNvSpPr/>
            <p:nvPr/>
          </p:nvSpPr>
          <p:spPr>
            <a:xfrm>
              <a:off x="5987590" y="2570655"/>
              <a:ext cx="648072" cy="6480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5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4FB49E2-7C77-4C52-B349-83B9AD68BA3D}"/>
                </a:ext>
              </a:extLst>
            </p:cNvPr>
            <p:cNvSpPr txBox="1"/>
            <p:nvPr/>
          </p:nvSpPr>
          <p:spPr>
            <a:xfrm>
              <a:off x="6001456" y="2694636"/>
              <a:ext cx="6203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BDA9902-0ED7-4C33-B3FD-683F84436FD3}"/>
              </a:ext>
            </a:extLst>
          </p:cNvPr>
          <p:cNvGrpSpPr/>
          <p:nvPr/>
        </p:nvGrpSpPr>
        <p:grpSpPr>
          <a:xfrm>
            <a:off x="5410621" y="3170308"/>
            <a:ext cx="1297981" cy="1365749"/>
            <a:chOff x="5835252" y="4559028"/>
            <a:chExt cx="1730641" cy="1820999"/>
          </a:xfrm>
        </p:grpSpPr>
        <p:graphicFrame>
          <p:nvGraphicFramePr>
            <p:cNvPr id="28" name="Chart 39">
              <a:extLst>
                <a:ext uri="{FF2B5EF4-FFF2-40B4-BE49-F238E27FC236}">
                  <a16:creationId xmlns:a16="http://schemas.microsoft.com/office/drawing/2014/main" id="{15B00383-170A-42CE-AD59-695A648AF297}"/>
                </a:ext>
              </a:extLst>
            </p:cNvPr>
            <p:cNvGraphicFramePr/>
            <p:nvPr/>
          </p:nvGraphicFramePr>
          <p:xfrm>
            <a:off x="5835252" y="4699738"/>
            <a:ext cx="1730641" cy="168028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29" name="Oval 16">
              <a:extLst>
                <a:ext uri="{FF2B5EF4-FFF2-40B4-BE49-F238E27FC236}">
                  <a16:creationId xmlns:a16="http://schemas.microsoft.com/office/drawing/2014/main" id="{1BD22F1E-026A-40ED-8501-00776E0B84B6}"/>
                </a:ext>
              </a:extLst>
            </p:cNvPr>
            <p:cNvSpPr/>
            <p:nvPr/>
          </p:nvSpPr>
          <p:spPr>
            <a:xfrm>
              <a:off x="6280650" y="5133036"/>
              <a:ext cx="813693" cy="81369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5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E734EED-89AC-4858-9074-FB4CF204EBB6}"/>
                </a:ext>
              </a:extLst>
            </p:cNvPr>
            <p:cNvSpPr txBox="1"/>
            <p:nvPr/>
          </p:nvSpPr>
          <p:spPr>
            <a:xfrm>
              <a:off x="6311627" y="5326103"/>
              <a:ext cx="78192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chemeClr val="accent5"/>
                  </a:solidFill>
                  <a:cs typeface="Arial" pitchFamily="34" charset="0"/>
                </a:rPr>
                <a:t>50</a:t>
              </a:r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%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31" name="Oval 19">
              <a:extLst>
                <a:ext uri="{FF2B5EF4-FFF2-40B4-BE49-F238E27FC236}">
                  <a16:creationId xmlns:a16="http://schemas.microsoft.com/office/drawing/2014/main" id="{42D8A7BD-9DBB-4227-9B90-32AC282FD26F}"/>
                </a:ext>
              </a:extLst>
            </p:cNvPr>
            <p:cNvSpPr/>
            <p:nvPr/>
          </p:nvSpPr>
          <p:spPr>
            <a:xfrm>
              <a:off x="5987590" y="4559028"/>
              <a:ext cx="648072" cy="64807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025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7AE0F9E-AB61-42C9-86D5-59897DCC48FF}"/>
                </a:ext>
              </a:extLst>
            </p:cNvPr>
            <p:cNvSpPr txBox="1"/>
            <p:nvPr/>
          </p:nvSpPr>
          <p:spPr>
            <a:xfrm>
              <a:off x="6001456" y="4683009"/>
              <a:ext cx="6203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b="1" dirty="0">
                  <a:solidFill>
                    <a:schemeClr val="bg1"/>
                  </a:solidFill>
                  <a:cs typeface="Arial" pitchFamily="34" charset="0"/>
                </a:rPr>
                <a:t>05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29">
            <a:extLst>
              <a:ext uri="{FF2B5EF4-FFF2-40B4-BE49-F238E27FC236}">
                <a16:creationId xmlns:a16="http://schemas.microsoft.com/office/drawing/2014/main" id="{15858BA3-158F-4B4B-B135-51F249B16EFC}"/>
              </a:ext>
            </a:extLst>
          </p:cNvPr>
          <p:cNvGrpSpPr/>
          <p:nvPr/>
        </p:nvGrpSpPr>
        <p:grpSpPr>
          <a:xfrm>
            <a:off x="2377671" y="1720511"/>
            <a:ext cx="1113309" cy="950249"/>
            <a:chOff x="1113220" y="4149080"/>
            <a:chExt cx="2016661" cy="126699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58EB80-05E1-4598-913E-C02FC182CF72}"/>
                </a:ext>
              </a:extLst>
            </p:cNvPr>
            <p:cNvSpPr txBox="1"/>
            <p:nvPr/>
          </p:nvSpPr>
          <p:spPr>
            <a:xfrm>
              <a:off x="1113220" y="4149080"/>
              <a:ext cx="201666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9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B6705E4-3539-4474-999D-F502E7EE0C11}"/>
                </a:ext>
              </a:extLst>
            </p:cNvPr>
            <p:cNvSpPr txBox="1"/>
            <p:nvPr/>
          </p:nvSpPr>
          <p:spPr>
            <a:xfrm>
              <a:off x="1113220" y="4369638"/>
              <a:ext cx="2016661" cy="1046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29">
            <a:extLst>
              <a:ext uri="{FF2B5EF4-FFF2-40B4-BE49-F238E27FC236}">
                <a16:creationId xmlns:a16="http://schemas.microsoft.com/office/drawing/2014/main" id="{5183AE75-E082-4DF9-B368-339E14D998B0}"/>
              </a:ext>
            </a:extLst>
          </p:cNvPr>
          <p:cNvGrpSpPr/>
          <p:nvPr/>
        </p:nvGrpSpPr>
        <p:grpSpPr>
          <a:xfrm>
            <a:off x="5649067" y="1720511"/>
            <a:ext cx="1113309" cy="950249"/>
            <a:chOff x="1113220" y="4149080"/>
            <a:chExt cx="2016661" cy="126699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A7AA1C3-4E7C-464D-8051-9408EC2DCD07}"/>
                </a:ext>
              </a:extLst>
            </p:cNvPr>
            <p:cNvSpPr txBox="1"/>
            <p:nvPr/>
          </p:nvSpPr>
          <p:spPr>
            <a:xfrm>
              <a:off x="1113220" y="4149080"/>
              <a:ext cx="201666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9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31B963B-6654-401A-98CD-EE4933FAD685}"/>
                </a:ext>
              </a:extLst>
            </p:cNvPr>
            <p:cNvSpPr txBox="1"/>
            <p:nvPr/>
          </p:nvSpPr>
          <p:spPr>
            <a:xfrm>
              <a:off x="1113220" y="4369638"/>
              <a:ext cx="2016661" cy="1046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29">
            <a:extLst>
              <a:ext uri="{FF2B5EF4-FFF2-40B4-BE49-F238E27FC236}">
                <a16:creationId xmlns:a16="http://schemas.microsoft.com/office/drawing/2014/main" id="{E564E5B8-7ABE-4094-ABE1-59A8DDCDF647}"/>
              </a:ext>
            </a:extLst>
          </p:cNvPr>
          <p:cNvGrpSpPr/>
          <p:nvPr/>
        </p:nvGrpSpPr>
        <p:grpSpPr>
          <a:xfrm>
            <a:off x="891857" y="3442366"/>
            <a:ext cx="1113309" cy="950249"/>
            <a:chOff x="1113220" y="4149080"/>
            <a:chExt cx="2016661" cy="126699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98473FB-6B4F-4AEB-B257-EC95C09EC256}"/>
                </a:ext>
              </a:extLst>
            </p:cNvPr>
            <p:cNvSpPr txBox="1"/>
            <p:nvPr/>
          </p:nvSpPr>
          <p:spPr>
            <a:xfrm>
              <a:off x="1113220" y="4149080"/>
              <a:ext cx="201666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9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851E5A2-016D-4D04-88C7-306876A461CC}"/>
                </a:ext>
              </a:extLst>
            </p:cNvPr>
            <p:cNvSpPr txBox="1"/>
            <p:nvPr/>
          </p:nvSpPr>
          <p:spPr>
            <a:xfrm>
              <a:off x="1113220" y="4369638"/>
              <a:ext cx="2016661" cy="1046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29">
            <a:extLst>
              <a:ext uri="{FF2B5EF4-FFF2-40B4-BE49-F238E27FC236}">
                <a16:creationId xmlns:a16="http://schemas.microsoft.com/office/drawing/2014/main" id="{0B2D5E97-0F66-4AAC-9EB9-1AA7802CF228}"/>
              </a:ext>
            </a:extLst>
          </p:cNvPr>
          <p:cNvGrpSpPr/>
          <p:nvPr/>
        </p:nvGrpSpPr>
        <p:grpSpPr>
          <a:xfrm>
            <a:off x="7039989" y="3442366"/>
            <a:ext cx="1113309" cy="950249"/>
            <a:chOff x="1113220" y="4149080"/>
            <a:chExt cx="2016661" cy="126699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D77D6A-3A17-48C4-B17F-36A61AAC5A7D}"/>
                </a:ext>
              </a:extLst>
            </p:cNvPr>
            <p:cNvSpPr txBox="1"/>
            <p:nvPr/>
          </p:nvSpPr>
          <p:spPr>
            <a:xfrm>
              <a:off x="1113220" y="4149080"/>
              <a:ext cx="201666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9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1653DB4-92E2-4576-BE24-EE86C25E0F97}"/>
                </a:ext>
              </a:extLst>
            </p:cNvPr>
            <p:cNvSpPr txBox="1"/>
            <p:nvPr/>
          </p:nvSpPr>
          <p:spPr>
            <a:xfrm>
              <a:off x="1113220" y="4369638"/>
              <a:ext cx="2016661" cy="1046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29">
            <a:extLst>
              <a:ext uri="{FF2B5EF4-FFF2-40B4-BE49-F238E27FC236}">
                <a16:creationId xmlns:a16="http://schemas.microsoft.com/office/drawing/2014/main" id="{12D1E555-DF8B-4167-8981-9DC22D852BD5}"/>
              </a:ext>
            </a:extLst>
          </p:cNvPr>
          <p:cNvGrpSpPr/>
          <p:nvPr/>
        </p:nvGrpSpPr>
        <p:grpSpPr>
          <a:xfrm>
            <a:off x="3965923" y="3442366"/>
            <a:ext cx="1113309" cy="950249"/>
            <a:chOff x="1113220" y="4149080"/>
            <a:chExt cx="2016661" cy="126699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A20F0F3-C63D-4865-9A9E-A2D0F167133A}"/>
                </a:ext>
              </a:extLst>
            </p:cNvPr>
            <p:cNvSpPr txBox="1"/>
            <p:nvPr/>
          </p:nvSpPr>
          <p:spPr>
            <a:xfrm>
              <a:off x="1113220" y="4149080"/>
              <a:ext cx="2016661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9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BBEB0A-E840-417E-A543-AE00FE1A5B48}"/>
                </a:ext>
              </a:extLst>
            </p:cNvPr>
            <p:cNvSpPr txBox="1"/>
            <p:nvPr/>
          </p:nvSpPr>
          <p:spPr>
            <a:xfrm>
              <a:off x="1113220" y="4369638"/>
              <a:ext cx="2016661" cy="1046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7A4128E-3D01-42D0-B0F9-F2373B65C550}"/>
              </a:ext>
            </a:extLst>
          </p:cNvPr>
          <p:cNvSpPr/>
          <p:nvPr/>
        </p:nvSpPr>
        <p:spPr>
          <a:xfrm>
            <a:off x="545096" y="3800251"/>
            <a:ext cx="8053808" cy="763538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5F07910-E97D-4DEE-A363-E02078D77E34}"/>
              </a:ext>
            </a:extLst>
          </p:cNvPr>
          <p:cNvGrpSpPr/>
          <p:nvPr/>
        </p:nvGrpSpPr>
        <p:grpSpPr>
          <a:xfrm>
            <a:off x="792823" y="1555489"/>
            <a:ext cx="2094204" cy="2141226"/>
            <a:chOff x="1666566" y="3451657"/>
            <a:chExt cx="2305154" cy="2356912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F3693C4-D8BC-40F0-86F2-2D84E007C0D3}"/>
                </a:ext>
              </a:extLst>
            </p:cNvPr>
            <p:cNvGrpSpPr/>
            <p:nvPr/>
          </p:nvGrpSpPr>
          <p:grpSpPr>
            <a:xfrm>
              <a:off x="1666566" y="3451657"/>
              <a:ext cx="2305154" cy="2356912"/>
              <a:chOff x="7305457" y="4789169"/>
              <a:chExt cx="1462959" cy="1495809"/>
            </a:xfrm>
          </p:grpSpPr>
          <p:sp>
            <p:nvSpPr>
              <p:cNvPr id="9" name="Freeform: Shape 9">
                <a:extLst>
                  <a:ext uri="{FF2B5EF4-FFF2-40B4-BE49-F238E27FC236}">
                    <a16:creationId xmlns:a16="http://schemas.microsoft.com/office/drawing/2014/main" id="{8FBD3E12-E255-4D82-A713-21847FB65594}"/>
                  </a:ext>
                </a:extLst>
              </p:cNvPr>
              <p:cNvSpPr/>
              <p:nvPr/>
            </p:nvSpPr>
            <p:spPr>
              <a:xfrm>
                <a:off x="7305457" y="4791681"/>
                <a:ext cx="724682" cy="1111913"/>
              </a:xfrm>
              <a:custGeom>
                <a:avLst/>
                <a:gdLst>
                  <a:gd name="connsiteX0" fmla="*/ 722212 w 724682"/>
                  <a:gd name="connsiteY0" fmla="*/ 2251 h 1111913"/>
                  <a:gd name="connsiteX1" fmla="*/ 720307 w 724682"/>
                  <a:gd name="connsiteY1" fmla="*/ 259426 h 1111913"/>
                  <a:gd name="connsiteX2" fmla="*/ 670778 w 724682"/>
                  <a:gd name="connsiteY2" fmla="*/ 586134 h 1111913"/>
                  <a:gd name="connsiteX3" fmla="*/ 576480 w 724682"/>
                  <a:gd name="connsiteY3" fmla="*/ 761394 h 1111913"/>
                  <a:gd name="connsiteX4" fmla="*/ 98325 w 724682"/>
                  <a:gd name="connsiteY4" fmla="*/ 1111914 h 1111913"/>
                  <a:gd name="connsiteX5" fmla="*/ 89752 w 724682"/>
                  <a:gd name="connsiteY5" fmla="*/ 385156 h 1111913"/>
                  <a:gd name="connsiteX6" fmla="*/ 722212 w 724682"/>
                  <a:gd name="connsiteY6" fmla="*/ 2251 h 111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4682" h="1111913">
                    <a:moveTo>
                      <a:pt x="722212" y="2251"/>
                    </a:moveTo>
                    <a:cubicBezTo>
                      <a:pt x="722212" y="88929"/>
                      <a:pt x="728880" y="174654"/>
                      <a:pt x="720307" y="259426"/>
                    </a:cubicBezTo>
                    <a:cubicBezTo>
                      <a:pt x="709830" y="368964"/>
                      <a:pt x="691732" y="478501"/>
                      <a:pt x="670778" y="586134"/>
                    </a:cubicBezTo>
                    <a:cubicBezTo>
                      <a:pt x="658395" y="652808"/>
                      <a:pt x="623153" y="711864"/>
                      <a:pt x="576480" y="761394"/>
                    </a:cubicBezTo>
                    <a:cubicBezTo>
                      <a:pt x="440272" y="907126"/>
                      <a:pt x="273585" y="1010949"/>
                      <a:pt x="98325" y="1111914"/>
                    </a:cubicBezTo>
                    <a:cubicBezTo>
                      <a:pt x="-27405" y="868074"/>
                      <a:pt x="-35025" y="627091"/>
                      <a:pt x="89752" y="385156"/>
                    </a:cubicBezTo>
                    <a:cubicBezTo>
                      <a:pt x="214530" y="146079"/>
                      <a:pt x="493612" y="-21561"/>
                      <a:pt x="722212" y="225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0" name="Freeform: Shape 10">
                <a:extLst>
                  <a:ext uri="{FF2B5EF4-FFF2-40B4-BE49-F238E27FC236}">
                    <a16:creationId xmlns:a16="http://schemas.microsoft.com/office/drawing/2014/main" id="{45309884-C6CD-4C94-80AA-A813C820CCDD}"/>
                  </a:ext>
                </a:extLst>
              </p:cNvPr>
              <p:cNvSpPr/>
              <p:nvPr/>
            </p:nvSpPr>
            <p:spPr>
              <a:xfrm>
                <a:off x="7409497" y="5656582"/>
                <a:ext cx="1257300" cy="628396"/>
              </a:xfrm>
              <a:custGeom>
                <a:avLst/>
                <a:gdLst>
                  <a:gd name="connsiteX0" fmla="*/ 1257300 w 1257300"/>
                  <a:gd name="connsiteY0" fmla="*/ 259395 h 628396"/>
                  <a:gd name="connsiteX1" fmla="*/ 606742 w 1257300"/>
                  <a:gd name="connsiteY1" fmla="*/ 628013 h 628396"/>
                  <a:gd name="connsiteX2" fmla="*/ 0 w 1257300"/>
                  <a:gd name="connsiteY2" fmla="*/ 259395 h 628396"/>
                  <a:gd name="connsiteX3" fmla="*/ 57150 w 1257300"/>
                  <a:gd name="connsiteY3" fmla="*/ 223200 h 628396"/>
                  <a:gd name="connsiteX4" fmla="*/ 461963 w 1257300"/>
                  <a:gd name="connsiteY4" fmla="*/ 28891 h 628396"/>
                  <a:gd name="connsiteX5" fmla="*/ 776288 w 1257300"/>
                  <a:gd name="connsiteY5" fmla="*/ 24128 h 628396"/>
                  <a:gd name="connsiteX6" fmla="*/ 1257300 w 1257300"/>
                  <a:gd name="connsiteY6" fmla="*/ 259395 h 628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57300" h="628396">
                    <a:moveTo>
                      <a:pt x="1257300" y="259395"/>
                    </a:moveTo>
                    <a:cubicBezTo>
                      <a:pt x="1103947" y="501330"/>
                      <a:pt x="892492" y="636585"/>
                      <a:pt x="606742" y="628013"/>
                    </a:cubicBezTo>
                    <a:cubicBezTo>
                      <a:pt x="340042" y="620393"/>
                      <a:pt x="141922" y="487995"/>
                      <a:pt x="0" y="259395"/>
                    </a:cubicBezTo>
                    <a:cubicBezTo>
                      <a:pt x="20955" y="246060"/>
                      <a:pt x="39052" y="234630"/>
                      <a:pt x="57150" y="223200"/>
                    </a:cubicBezTo>
                    <a:cubicBezTo>
                      <a:pt x="186690" y="146048"/>
                      <a:pt x="319088" y="77468"/>
                      <a:pt x="461963" y="28891"/>
                    </a:cubicBezTo>
                    <a:cubicBezTo>
                      <a:pt x="566738" y="-7305"/>
                      <a:pt x="670560" y="-10162"/>
                      <a:pt x="776288" y="24128"/>
                    </a:cubicBezTo>
                    <a:cubicBezTo>
                      <a:pt x="946785" y="78420"/>
                      <a:pt x="1101090" y="163193"/>
                      <a:pt x="1257300" y="25939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1" name="Freeform: Shape 11">
                <a:extLst>
                  <a:ext uri="{FF2B5EF4-FFF2-40B4-BE49-F238E27FC236}">
                    <a16:creationId xmlns:a16="http://schemas.microsoft.com/office/drawing/2014/main" id="{00A647C7-5B48-4989-AE3F-DD1227CD298E}"/>
                  </a:ext>
                </a:extLst>
              </p:cNvPr>
              <p:cNvSpPr/>
              <p:nvPr/>
            </p:nvSpPr>
            <p:spPr>
              <a:xfrm>
                <a:off x="8042910" y="4789169"/>
                <a:ext cx="725506" cy="1112519"/>
              </a:xfrm>
              <a:custGeom>
                <a:avLst/>
                <a:gdLst>
                  <a:gd name="connsiteX0" fmla="*/ 624840 w 725506"/>
                  <a:gd name="connsiteY0" fmla="*/ 1112520 h 1112519"/>
                  <a:gd name="connsiteX1" fmla="*/ 195263 w 725506"/>
                  <a:gd name="connsiteY1" fmla="*/ 812482 h 1112519"/>
                  <a:gd name="connsiteX2" fmla="*/ 23813 w 725506"/>
                  <a:gd name="connsiteY2" fmla="*/ 445770 h 1112519"/>
                  <a:gd name="connsiteX3" fmla="*/ 0 w 725506"/>
                  <a:gd name="connsiteY3" fmla="*/ 21908 h 1112519"/>
                  <a:gd name="connsiteX4" fmla="*/ 2857 w 725506"/>
                  <a:gd name="connsiteY4" fmla="*/ 0 h 1112519"/>
                  <a:gd name="connsiteX5" fmla="*/ 620077 w 725506"/>
                  <a:gd name="connsiteY5" fmla="*/ 358140 h 1112519"/>
                  <a:gd name="connsiteX6" fmla="*/ 624840 w 725506"/>
                  <a:gd name="connsiteY6" fmla="*/ 1112520 h 1112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5506" h="1112519">
                    <a:moveTo>
                      <a:pt x="624840" y="1112520"/>
                    </a:moveTo>
                    <a:cubicBezTo>
                      <a:pt x="471488" y="1024890"/>
                      <a:pt x="325755" y="929640"/>
                      <a:pt x="195263" y="812482"/>
                    </a:cubicBezTo>
                    <a:cubicBezTo>
                      <a:pt x="85725" y="713423"/>
                      <a:pt x="38100" y="586740"/>
                      <a:pt x="23813" y="445770"/>
                    </a:cubicBezTo>
                    <a:cubicBezTo>
                      <a:pt x="10477" y="304800"/>
                      <a:pt x="7620" y="162878"/>
                      <a:pt x="0" y="21908"/>
                    </a:cubicBezTo>
                    <a:cubicBezTo>
                      <a:pt x="0" y="16193"/>
                      <a:pt x="952" y="10478"/>
                      <a:pt x="2857" y="0"/>
                    </a:cubicBezTo>
                    <a:cubicBezTo>
                      <a:pt x="273367" y="10478"/>
                      <a:pt x="480060" y="128588"/>
                      <a:pt x="620077" y="358140"/>
                    </a:cubicBezTo>
                    <a:cubicBezTo>
                      <a:pt x="773430" y="611505"/>
                      <a:pt x="745807" y="920115"/>
                      <a:pt x="624840" y="111252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p:sp>
          <p:nvSpPr>
            <p:cNvPr id="6" name="Parallelogram 15">
              <a:extLst>
                <a:ext uri="{FF2B5EF4-FFF2-40B4-BE49-F238E27FC236}">
                  <a16:creationId xmlns:a16="http://schemas.microsoft.com/office/drawing/2014/main" id="{B6154502-670F-4D0C-AF85-6A43144E9816}"/>
                </a:ext>
              </a:extLst>
            </p:cNvPr>
            <p:cNvSpPr/>
            <p:nvPr/>
          </p:nvSpPr>
          <p:spPr>
            <a:xfrm flipH="1">
              <a:off x="2657095" y="5149539"/>
              <a:ext cx="327911" cy="327911"/>
            </a:xfrm>
            <a:custGeom>
              <a:avLst/>
              <a:gdLst/>
              <a:ahLst/>
              <a:cxnLst/>
              <a:rect l="l" t="t" r="r" b="b"/>
              <a:pathLst>
                <a:path w="3242753" h="3227814">
                  <a:moveTo>
                    <a:pt x="1621376" y="1043635"/>
                  </a:moveTo>
                  <a:cubicBezTo>
                    <a:pt x="1557188" y="1043635"/>
                    <a:pt x="1505154" y="1095669"/>
                    <a:pt x="1505154" y="1159857"/>
                  </a:cubicBezTo>
                  <a:lnTo>
                    <a:pt x="1505154" y="1625483"/>
                  </a:lnTo>
                  <a:lnTo>
                    <a:pt x="1033577" y="1625483"/>
                  </a:lnTo>
                  <a:cubicBezTo>
                    <a:pt x="969389" y="1625483"/>
                    <a:pt x="917355" y="1677517"/>
                    <a:pt x="917355" y="1741705"/>
                  </a:cubicBezTo>
                  <a:cubicBezTo>
                    <a:pt x="917355" y="1805893"/>
                    <a:pt x="969389" y="1857927"/>
                    <a:pt x="1033577" y="1857927"/>
                  </a:cubicBezTo>
                  <a:lnTo>
                    <a:pt x="1614688" y="1857927"/>
                  </a:lnTo>
                  <a:lnTo>
                    <a:pt x="1619859" y="1856884"/>
                  </a:lnTo>
                  <a:cubicBezTo>
                    <a:pt x="1620361" y="1857187"/>
                    <a:pt x="1620868" y="1857190"/>
                    <a:pt x="1621376" y="1857190"/>
                  </a:cubicBezTo>
                  <a:cubicBezTo>
                    <a:pt x="1685564" y="1857190"/>
                    <a:pt x="1737598" y="1805156"/>
                    <a:pt x="1737598" y="1740968"/>
                  </a:cubicBezTo>
                  <a:lnTo>
                    <a:pt x="1737598" y="1159857"/>
                  </a:lnTo>
                  <a:cubicBezTo>
                    <a:pt x="1737598" y="1095669"/>
                    <a:pt x="1685564" y="1043635"/>
                    <a:pt x="1621376" y="1043635"/>
                  </a:cubicBezTo>
                  <a:close/>
                  <a:moveTo>
                    <a:pt x="1621376" y="628818"/>
                  </a:moveTo>
                  <a:cubicBezTo>
                    <a:pt x="2206882" y="628818"/>
                    <a:pt x="2681529" y="1103464"/>
                    <a:pt x="2681529" y="1688970"/>
                  </a:cubicBezTo>
                  <a:cubicBezTo>
                    <a:pt x="2681529" y="2274476"/>
                    <a:pt x="2206882" y="2749122"/>
                    <a:pt x="1621376" y="2749122"/>
                  </a:cubicBezTo>
                  <a:cubicBezTo>
                    <a:pt x="1035870" y="2749122"/>
                    <a:pt x="561223" y="2274476"/>
                    <a:pt x="561223" y="1688970"/>
                  </a:cubicBezTo>
                  <a:cubicBezTo>
                    <a:pt x="561223" y="1103464"/>
                    <a:pt x="1035870" y="628818"/>
                    <a:pt x="1621376" y="628818"/>
                  </a:cubicBezTo>
                  <a:close/>
                  <a:moveTo>
                    <a:pt x="1621376" y="424596"/>
                  </a:moveTo>
                  <a:cubicBezTo>
                    <a:pt x="923081" y="424596"/>
                    <a:pt x="357001" y="990676"/>
                    <a:pt x="357001" y="1688970"/>
                  </a:cubicBezTo>
                  <a:cubicBezTo>
                    <a:pt x="357001" y="2128645"/>
                    <a:pt x="581423" y="2515905"/>
                    <a:pt x="922189" y="2742109"/>
                  </a:cubicBezTo>
                  <a:lnTo>
                    <a:pt x="652992" y="3227814"/>
                  </a:lnTo>
                  <a:lnTo>
                    <a:pt x="911997" y="3227814"/>
                  </a:lnTo>
                  <a:lnTo>
                    <a:pt x="1121304" y="2850168"/>
                  </a:lnTo>
                  <a:cubicBezTo>
                    <a:pt x="1274563" y="2916691"/>
                    <a:pt x="1443689" y="2953344"/>
                    <a:pt x="1621376" y="2953344"/>
                  </a:cubicBezTo>
                  <a:cubicBezTo>
                    <a:pt x="1799063" y="2953344"/>
                    <a:pt x="1968189" y="2916691"/>
                    <a:pt x="2121449" y="2850168"/>
                  </a:cubicBezTo>
                  <a:lnTo>
                    <a:pt x="2330755" y="3227814"/>
                  </a:lnTo>
                  <a:lnTo>
                    <a:pt x="2589760" y="3227814"/>
                  </a:lnTo>
                  <a:lnTo>
                    <a:pt x="2320563" y="2742109"/>
                  </a:lnTo>
                  <a:cubicBezTo>
                    <a:pt x="2661329" y="2515905"/>
                    <a:pt x="2885751" y="2128645"/>
                    <a:pt x="2885751" y="1688970"/>
                  </a:cubicBezTo>
                  <a:cubicBezTo>
                    <a:pt x="2885751" y="990676"/>
                    <a:pt x="2319671" y="424596"/>
                    <a:pt x="1621376" y="424596"/>
                  </a:cubicBezTo>
                  <a:close/>
                  <a:moveTo>
                    <a:pt x="2599800" y="123238"/>
                  </a:moveTo>
                  <a:cubicBezTo>
                    <a:pt x="2434609" y="120698"/>
                    <a:pt x="2268460" y="180476"/>
                    <a:pt x="2139563" y="303161"/>
                  </a:cubicBezTo>
                  <a:lnTo>
                    <a:pt x="3057258" y="1232053"/>
                  </a:lnTo>
                  <a:cubicBezTo>
                    <a:pt x="3305736" y="977255"/>
                    <a:pt x="3304415" y="570405"/>
                    <a:pt x="3054287" y="317226"/>
                  </a:cubicBezTo>
                  <a:cubicBezTo>
                    <a:pt x="2929224" y="190636"/>
                    <a:pt x="2764991" y="125778"/>
                    <a:pt x="2599800" y="123238"/>
                  </a:cubicBezTo>
                  <a:close/>
                  <a:moveTo>
                    <a:pt x="642953" y="123238"/>
                  </a:moveTo>
                  <a:cubicBezTo>
                    <a:pt x="477762" y="125778"/>
                    <a:pt x="313529" y="190636"/>
                    <a:pt x="188466" y="317226"/>
                  </a:cubicBezTo>
                  <a:cubicBezTo>
                    <a:pt x="-61662" y="570405"/>
                    <a:pt x="-62983" y="977255"/>
                    <a:pt x="185495" y="1232053"/>
                  </a:cubicBezTo>
                  <a:lnTo>
                    <a:pt x="1103190" y="303161"/>
                  </a:lnTo>
                  <a:cubicBezTo>
                    <a:pt x="974294" y="180476"/>
                    <a:pt x="808144" y="120698"/>
                    <a:pt x="642953" y="123238"/>
                  </a:cubicBezTo>
                  <a:close/>
                  <a:moveTo>
                    <a:pt x="1722692" y="0"/>
                  </a:moveTo>
                  <a:lnTo>
                    <a:pt x="1520061" y="0"/>
                  </a:lnTo>
                  <a:cubicBezTo>
                    <a:pt x="1440152" y="0"/>
                    <a:pt x="1375373" y="64779"/>
                    <a:pt x="1375373" y="144688"/>
                  </a:cubicBezTo>
                  <a:lnTo>
                    <a:pt x="1375373" y="289376"/>
                  </a:lnTo>
                  <a:lnTo>
                    <a:pt x="1867380" y="289376"/>
                  </a:lnTo>
                  <a:lnTo>
                    <a:pt x="1867380" y="144688"/>
                  </a:lnTo>
                  <a:cubicBezTo>
                    <a:pt x="1867380" y="64779"/>
                    <a:pt x="1802601" y="0"/>
                    <a:pt x="172269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350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0233997-89AA-4A55-9403-1EF6D515FCFE}"/>
                </a:ext>
              </a:extLst>
            </p:cNvPr>
            <p:cNvSpPr/>
            <p:nvPr/>
          </p:nvSpPr>
          <p:spPr>
            <a:xfrm>
              <a:off x="2078895" y="4056231"/>
              <a:ext cx="317208" cy="322502"/>
            </a:xfrm>
            <a:custGeom>
              <a:avLst/>
              <a:gdLst/>
              <a:ahLst/>
              <a:cxnLst/>
              <a:rect l="l" t="t" r="r" b="b"/>
              <a:pathLst>
                <a:path w="3186824" h="3060919">
                  <a:moveTo>
                    <a:pt x="1045874" y="2696689"/>
                  </a:moveTo>
                  <a:lnTo>
                    <a:pt x="2125874" y="2696689"/>
                  </a:lnTo>
                  <a:lnTo>
                    <a:pt x="2125874" y="2804689"/>
                  </a:lnTo>
                  <a:lnTo>
                    <a:pt x="1045874" y="2804689"/>
                  </a:lnTo>
                  <a:close/>
                  <a:moveTo>
                    <a:pt x="1045874" y="2410468"/>
                  </a:moveTo>
                  <a:lnTo>
                    <a:pt x="2125874" y="2410468"/>
                  </a:lnTo>
                  <a:lnTo>
                    <a:pt x="2125874" y="2518468"/>
                  </a:lnTo>
                  <a:lnTo>
                    <a:pt x="1045874" y="2518468"/>
                  </a:lnTo>
                  <a:close/>
                  <a:moveTo>
                    <a:pt x="1045874" y="2124247"/>
                  </a:moveTo>
                  <a:lnTo>
                    <a:pt x="2125874" y="2124247"/>
                  </a:lnTo>
                  <a:lnTo>
                    <a:pt x="2125874" y="2232247"/>
                  </a:lnTo>
                  <a:lnTo>
                    <a:pt x="1045874" y="2232247"/>
                  </a:lnTo>
                  <a:close/>
                  <a:moveTo>
                    <a:pt x="902547" y="1956791"/>
                  </a:moveTo>
                  <a:lnTo>
                    <a:pt x="902547" y="2109191"/>
                  </a:lnTo>
                  <a:lnTo>
                    <a:pt x="902547" y="2185391"/>
                  </a:lnTo>
                  <a:lnTo>
                    <a:pt x="902547" y="2376263"/>
                  </a:lnTo>
                  <a:lnTo>
                    <a:pt x="902547" y="2973921"/>
                  </a:lnTo>
                  <a:lnTo>
                    <a:pt x="2284277" y="2973921"/>
                  </a:lnTo>
                  <a:lnTo>
                    <a:pt x="2284277" y="2376263"/>
                  </a:lnTo>
                  <a:lnTo>
                    <a:pt x="2284277" y="2185391"/>
                  </a:lnTo>
                  <a:lnTo>
                    <a:pt x="2284277" y="2109191"/>
                  </a:lnTo>
                  <a:lnTo>
                    <a:pt x="2284277" y="1956791"/>
                  </a:lnTo>
                  <a:close/>
                  <a:moveTo>
                    <a:pt x="469172" y="1728191"/>
                  </a:moveTo>
                  <a:lnTo>
                    <a:pt x="469172" y="2185391"/>
                  </a:lnTo>
                  <a:lnTo>
                    <a:pt x="767127" y="2185391"/>
                  </a:lnTo>
                  <a:lnTo>
                    <a:pt x="767127" y="2109191"/>
                  </a:lnTo>
                  <a:lnTo>
                    <a:pt x="545372" y="2109191"/>
                  </a:lnTo>
                  <a:lnTo>
                    <a:pt x="545372" y="1804391"/>
                  </a:lnTo>
                  <a:lnTo>
                    <a:pt x="2641452" y="1804391"/>
                  </a:lnTo>
                  <a:lnTo>
                    <a:pt x="2641452" y="2109191"/>
                  </a:lnTo>
                  <a:lnTo>
                    <a:pt x="2419697" y="2109191"/>
                  </a:lnTo>
                  <a:lnTo>
                    <a:pt x="2419697" y="2185391"/>
                  </a:lnTo>
                  <a:lnTo>
                    <a:pt x="2717652" y="2185391"/>
                  </a:lnTo>
                  <a:lnTo>
                    <a:pt x="2717652" y="1728191"/>
                  </a:lnTo>
                  <a:close/>
                  <a:moveTo>
                    <a:pt x="2819005" y="1350909"/>
                  </a:moveTo>
                  <a:cubicBezTo>
                    <a:pt x="2769294" y="1350909"/>
                    <a:pt x="2728995" y="1391208"/>
                    <a:pt x="2728995" y="1440919"/>
                  </a:cubicBezTo>
                  <a:cubicBezTo>
                    <a:pt x="2728995" y="1490630"/>
                    <a:pt x="2769294" y="1530929"/>
                    <a:pt x="2819005" y="1530929"/>
                  </a:cubicBezTo>
                  <a:cubicBezTo>
                    <a:pt x="2868716" y="1530929"/>
                    <a:pt x="2909015" y="1490630"/>
                    <a:pt x="2909015" y="1440919"/>
                  </a:cubicBezTo>
                  <a:cubicBezTo>
                    <a:pt x="2909015" y="1391208"/>
                    <a:pt x="2868716" y="1350909"/>
                    <a:pt x="2819005" y="1350909"/>
                  </a:cubicBezTo>
                  <a:close/>
                  <a:moveTo>
                    <a:pt x="2509707" y="1350909"/>
                  </a:moveTo>
                  <a:cubicBezTo>
                    <a:pt x="2459996" y="1350909"/>
                    <a:pt x="2419697" y="1391208"/>
                    <a:pt x="2419697" y="1440919"/>
                  </a:cubicBezTo>
                  <a:cubicBezTo>
                    <a:pt x="2419697" y="1490630"/>
                    <a:pt x="2459996" y="1530929"/>
                    <a:pt x="2509707" y="1530929"/>
                  </a:cubicBezTo>
                  <a:cubicBezTo>
                    <a:pt x="2559418" y="1530929"/>
                    <a:pt x="2599717" y="1490630"/>
                    <a:pt x="2599717" y="1440919"/>
                  </a:cubicBezTo>
                  <a:cubicBezTo>
                    <a:pt x="2599717" y="1391208"/>
                    <a:pt x="2559418" y="1350909"/>
                    <a:pt x="2509707" y="1350909"/>
                  </a:cubicBezTo>
                  <a:close/>
                  <a:moveTo>
                    <a:pt x="195993" y="1200328"/>
                  </a:moveTo>
                  <a:lnTo>
                    <a:pt x="2990831" y="1200328"/>
                  </a:lnTo>
                  <a:cubicBezTo>
                    <a:pt x="3099075" y="1200328"/>
                    <a:pt x="3186824" y="1288077"/>
                    <a:pt x="3186824" y="1396321"/>
                  </a:cubicBezTo>
                  <a:lnTo>
                    <a:pt x="3186824" y="2180270"/>
                  </a:lnTo>
                  <a:cubicBezTo>
                    <a:pt x="3186824" y="2288514"/>
                    <a:pt x="3099075" y="2376263"/>
                    <a:pt x="2990831" y="2376263"/>
                  </a:cubicBezTo>
                  <a:lnTo>
                    <a:pt x="2419697" y="2376263"/>
                  </a:lnTo>
                  <a:lnTo>
                    <a:pt x="2419697" y="3060919"/>
                  </a:lnTo>
                  <a:lnTo>
                    <a:pt x="767127" y="3060919"/>
                  </a:lnTo>
                  <a:lnTo>
                    <a:pt x="767127" y="2376263"/>
                  </a:lnTo>
                  <a:lnTo>
                    <a:pt x="195993" y="2376263"/>
                  </a:lnTo>
                  <a:cubicBezTo>
                    <a:pt x="87749" y="2376263"/>
                    <a:pt x="0" y="2288514"/>
                    <a:pt x="0" y="2180270"/>
                  </a:cubicBezTo>
                  <a:lnTo>
                    <a:pt x="0" y="1396321"/>
                  </a:lnTo>
                  <a:cubicBezTo>
                    <a:pt x="0" y="1288077"/>
                    <a:pt x="87749" y="1200328"/>
                    <a:pt x="195993" y="1200328"/>
                  </a:cubicBezTo>
                  <a:close/>
                  <a:moveTo>
                    <a:pt x="767127" y="0"/>
                  </a:moveTo>
                  <a:lnTo>
                    <a:pt x="2419697" y="0"/>
                  </a:lnTo>
                  <a:lnTo>
                    <a:pt x="2419697" y="190589"/>
                  </a:lnTo>
                  <a:lnTo>
                    <a:pt x="2565249" y="190589"/>
                  </a:lnTo>
                  <a:cubicBezTo>
                    <a:pt x="2649419" y="190589"/>
                    <a:pt x="2717652" y="258822"/>
                    <a:pt x="2717652" y="342992"/>
                  </a:cubicBezTo>
                  <a:lnTo>
                    <a:pt x="2717652" y="1104989"/>
                  </a:lnTo>
                  <a:lnTo>
                    <a:pt x="2284277" y="1104989"/>
                  </a:lnTo>
                  <a:lnTo>
                    <a:pt x="2284277" y="1104128"/>
                  </a:lnTo>
                  <a:lnTo>
                    <a:pt x="2284277" y="190589"/>
                  </a:lnTo>
                  <a:lnTo>
                    <a:pt x="2284277" y="96523"/>
                  </a:lnTo>
                  <a:lnTo>
                    <a:pt x="902547" y="96523"/>
                  </a:lnTo>
                  <a:lnTo>
                    <a:pt x="902547" y="190589"/>
                  </a:lnTo>
                  <a:lnTo>
                    <a:pt x="902547" y="1104128"/>
                  </a:lnTo>
                  <a:lnTo>
                    <a:pt x="902547" y="1104989"/>
                  </a:lnTo>
                  <a:lnTo>
                    <a:pt x="469172" y="1104989"/>
                  </a:lnTo>
                  <a:lnTo>
                    <a:pt x="469172" y="342992"/>
                  </a:lnTo>
                  <a:cubicBezTo>
                    <a:pt x="469172" y="258822"/>
                    <a:pt x="537405" y="190589"/>
                    <a:pt x="621575" y="190589"/>
                  </a:cubicBezTo>
                  <a:lnTo>
                    <a:pt x="767127" y="1905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350" dirty="0"/>
            </a:p>
          </p:txBody>
        </p:sp>
        <p:sp>
          <p:nvSpPr>
            <p:cNvPr id="8" name="Rectangle 16">
              <a:extLst>
                <a:ext uri="{FF2B5EF4-FFF2-40B4-BE49-F238E27FC236}">
                  <a16:creationId xmlns:a16="http://schemas.microsoft.com/office/drawing/2014/main" id="{A6F1083E-A859-4535-856F-C5EE349FE155}"/>
                </a:ext>
              </a:extLst>
            </p:cNvPr>
            <p:cNvSpPr/>
            <p:nvPr/>
          </p:nvSpPr>
          <p:spPr>
            <a:xfrm rot="2700000">
              <a:off x="3339589" y="4011737"/>
              <a:ext cx="243793" cy="437075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350" dirty="0"/>
            </a:p>
          </p:txBody>
        </p:sp>
      </p:grpSp>
      <p:sp>
        <p:nvSpPr>
          <p:cNvPr id="12" name="Oval 23">
            <a:extLst>
              <a:ext uri="{FF2B5EF4-FFF2-40B4-BE49-F238E27FC236}">
                <a16:creationId xmlns:a16="http://schemas.microsoft.com/office/drawing/2014/main" id="{0E2C1C9B-F1D0-4F2A-BA88-D7D260018DA3}"/>
              </a:ext>
            </a:extLst>
          </p:cNvPr>
          <p:cNvSpPr/>
          <p:nvPr/>
        </p:nvSpPr>
        <p:spPr>
          <a:xfrm>
            <a:off x="1575883" y="3860943"/>
            <a:ext cx="642152" cy="64215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E085F8-6F4C-45C0-8F0B-6EAE06249F58}"/>
              </a:ext>
            </a:extLst>
          </p:cNvPr>
          <p:cNvSpPr txBox="1"/>
          <p:nvPr/>
        </p:nvSpPr>
        <p:spPr>
          <a:xfrm>
            <a:off x="2303483" y="3905020"/>
            <a:ext cx="96470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PowerPoint Presentation Templates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4" name="Oval 38">
            <a:extLst>
              <a:ext uri="{FF2B5EF4-FFF2-40B4-BE49-F238E27FC236}">
                <a16:creationId xmlns:a16="http://schemas.microsoft.com/office/drawing/2014/main" id="{808F7DF5-7463-48CB-9905-52CF5A22C35A}"/>
              </a:ext>
            </a:extLst>
          </p:cNvPr>
          <p:cNvSpPr/>
          <p:nvPr/>
        </p:nvSpPr>
        <p:spPr>
          <a:xfrm>
            <a:off x="3717572" y="3860943"/>
            <a:ext cx="642152" cy="64215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4243EF-D78B-4540-A116-0D6B83F3A670}"/>
              </a:ext>
            </a:extLst>
          </p:cNvPr>
          <p:cNvSpPr txBox="1"/>
          <p:nvPr/>
        </p:nvSpPr>
        <p:spPr>
          <a:xfrm>
            <a:off x="4453448" y="3905020"/>
            <a:ext cx="96470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PowerPoint Presentation Templates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6" name="Oval 47">
            <a:extLst>
              <a:ext uri="{FF2B5EF4-FFF2-40B4-BE49-F238E27FC236}">
                <a16:creationId xmlns:a16="http://schemas.microsoft.com/office/drawing/2014/main" id="{EA822A32-8B55-4DE1-B594-07EA05AE64CE}"/>
              </a:ext>
            </a:extLst>
          </p:cNvPr>
          <p:cNvSpPr/>
          <p:nvPr/>
        </p:nvSpPr>
        <p:spPr>
          <a:xfrm>
            <a:off x="5859263" y="3860943"/>
            <a:ext cx="642152" cy="64215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FD95E7-78F9-4E99-81C6-77E172D33A31}"/>
              </a:ext>
            </a:extLst>
          </p:cNvPr>
          <p:cNvSpPr txBox="1"/>
          <p:nvPr/>
        </p:nvSpPr>
        <p:spPr>
          <a:xfrm>
            <a:off x="6603411" y="3905020"/>
            <a:ext cx="96470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rPr>
              <a:t>PowerPoint Presentation Templates</a:t>
            </a:r>
            <a:endParaRPr lang="ko-KR" altLang="en-US" sz="1050" b="1" dirty="0">
              <a:solidFill>
                <a:schemeClr val="tx1">
                  <a:lumMod val="75000"/>
                  <a:lumOff val="25000"/>
                </a:schemeClr>
              </a:solidFill>
              <a:cs typeface="Calibri" pitchFamily="34" charset="0"/>
            </a:endParaRP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64F82354-77D2-4BCE-809F-E503FA4EC51B}"/>
              </a:ext>
            </a:extLst>
          </p:cNvPr>
          <p:cNvSpPr/>
          <p:nvPr/>
        </p:nvSpPr>
        <p:spPr>
          <a:xfrm rot="2700000">
            <a:off x="1807940" y="4003240"/>
            <a:ext cx="199440" cy="35755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19" name="Parallelogram 15">
            <a:extLst>
              <a:ext uri="{FF2B5EF4-FFF2-40B4-BE49-F238E27FC236}">
                <a16:creationId xmlns:a16="http://schemas.microsoft.com/office/drawing/2014/main" id="{CF105E4A-3431-4914-A8CB-5C9B5860763E}"/>
              </a:ext>
            </a:extLst>
          </p:cNvPr>
          <p:cNvSpPr/>
          <p:nvPr/>
        </p:nvSpPr>
        <p:spPr>
          <a:xfrm flipH="1">
            <a:off x="6032983" y="4034662"/>
            <a:ext cx="294713" cy="29471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sp>
        <p:nvSpPr>
          <p:cNvPr id="20" name="Rounded Rectangle 6">
            <a:extLst>
              <a:ext uri="{FF2B5EF4-FFF2-40B4-BE49-F238E27FC236}">
                <a16:creationId xmlns:a16="http://schemas.microsoft.com/office/drawing/2014/main" id="{3247B555-B925-4696-92A2-3B3A632F131A}"/>
              </a:ext>
            </a:extLst>
          </p:cNvPr>
          <p:cNvSpPr/>
          <p:nvPr/>
        </p:nvSpPr>
        <p:spPr>
          <a:xfrm>
            <a:off x="3888472" y="4029337"/>
            <a:ext cx="300352" cy="305365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/>
          </a:p>
        </p:txBody>
      </p:sp>
      <p:grpSp>
        <p:nvGrpSpPr>
          <p:cNvPr id="21" name="Group 33">
            <a:extLst>
              <a:ext uri="{FF2B5EF4-FFF2-40B4-BE49-F238E27FC236}">
                <a16:creationId xmlns:a16="http://schemas.microsoft.com/office/drawing/2014/main" id="{9047B919-C035-4CC9-9716-A22484935CBA}"/>
              </a:ext>
            </a:extLst>
          </p:cNvPr>
          <p:cNvGrpSpPr/>
          <p:nvPr/>
        </p:nvGrpSpPr>
        <p:grpSpPr>
          <a:xfrm>
            <a:off x="3707838" y="1415995"/>
            <a:ext cx="4891066" cy="706878"/>
            <a:chOff x="611559" y="2708920"/>
            <a:chExt cx="3400194" cy="942503"/>
          </a:xfrm>
        </p:grpSpPr>
        <p:sp>
          <p:nvSpPr>
            <p:cNvPr id="22" name="Rounded Rectangle 58">
              <a:extLst>
                <a:ext uri="{FF2B5EF4-FFF2-40B4-BE49-F238E27FC236}">
                  <a16:creationId xmlns:a16="http://schemas.microsoft.com/office/drawing/2014/main" id="{D63DD559-D1BB-4876-92A0-F6AA648D61E4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DD48B2-68EF-491A-840C-39FA45B3929A}"/>
                </a:ext>
              </a:extLst>
            </p:cNvPr>
            <p:cNvSpPr txBox="1"/>
            <p:nvPr/>
          </p:nvSpPr>
          <p:spPr>
            <a:xfrm>
              <a:off x="1390916" y="3158981"/>
              <a:ext cx="2620837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88E28FD-16E3-4FC0-B729-9E7F93F2CD63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37">
            <a:extLst>
              <a:ext uri="{FF2B5EF4-FFF2-40B4-BE49-F238E27FC236}">
                <a16:creationId xmlns:a16="http://schemas.microsoft.com/office/drawing/2014/main" id="{1BD4BC69-C1DA-438A-8D9C-53C920673BB6}"/>
              </a:ext>
            </a:extLst>
          </p:cNvPr>
          <p:cNvGrpSpPr/>
          <p:nvPr/>
        </p:nvGrpSpPr>
        <p:grpSpPr>
          <a:xfrm>
            <a:off x="3707838" y="2229770"/>
            <a:ext cx="4891066" cy="706878"/>
            <a:chOff x="611559" y="2708920"/>
            <a:chExt cx="3400194" cy="942503"/>
          </a:xfrm>
        </p:grpSpPr>
        <p:sp>
          <p:nvSpPr>
            <p:cNvPr id="26" name="Rounded Rectangle 64">
              <a:extLst>
                <a:ext uri="{FF2B5EF4-FFF2-40B4-BE49-F238E27FC236}">
                  <a16:creationId xmlns:a16="http://schemas.microsoft.com/office/drawing/2014/main" id="{9D916B74-0121-433F-B4B4-431124AD05FE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70F14F0-75EF-4BDB-8FAB-94758DC8F757}"/>
                </a:ext>
              </a:extLst>
            </p:cNvPr>
            <p:cNvSpPr txBox="1"/>
            <p:nvPr/>
          </p:nvSpPr>
          <p:spPr>
            <a:xfrm>
              <a:off x="1390916" y="3158981"/>
              <a:ext cx="2620837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AC506DA-687A-45C4-B803-A094025B8DCC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41">
            <a:extLst>
              <a:ext uri="{FF2B5EF4-FFF2-40B4-BE49-F238E27FC236}">
                <a16:creationId xmlns:a16="http://schemas.microsoft.com/office/drawing/2014/main" id="{49DBC1B5-9FB1-4DDC-B8FA-31A2388D39E3}"/>
              </a:ext>
            </a:extLst>
          </p:cNvPr>
          <p:cNvGrpSpPr/>
          <p:nvPr/>
        </p:nvGrpSpPr>
        <p:grpSpPr>
          <a:xfrm>
            <a:off x="3707838" y="3043546"/>
            <a:ext cx="4891066" cy="706878"/>
            <a:chOff x="611559" y="2708920"/>
            <a:chExt cx="3400194" cy="942503"/>
          </a:xfrm>
        </p:grpSpPr>
        <p:sp>
          <p:nvSpPr>
            <p:cNvPr id="30" name="Rounded Rectangle 68">
              <a:extLst>
                <a:ext uri="{FF2B5EF4-FFF2-40B4-BE49-F238E27FC236}">
                  <a16:creationId xmlns:a16="http://schemas.microsoft.com/office/drawing/2014/main" id="{115F6331-249B-4EEB-8700-EA3535756DB6}"/>
                </a:ext>
              </a:extLst>
            </p:cNvPr>
            <p:cNvSpPr/>
            <p:nvPr/>
          </p:nvSpPr>
          <p:spPr>
            <a:xfrm>
              <a:off x="611559" y="2708920"/>
              <a:ext cx="1772278" cy="37978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1F1CE50-7A54-400A-A695-B842AE453646}"/>
                </a:ext>
              </a:extLst>
            </p:cNvPr>
            <p:cNvSpPr txBox="1"/>
            <p:nvPr/>
          </p:nvSpPr>
          <p:spPr>
            <a:xfrm>
              <a:off x="1390916" y="3158981"/>
              <a:ext cx="2620837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A09C64B-BD36-4A52-A747-5716C597790F}"/>
                </a:ext>
              </a:extLst>
            </p:cNvPr>
            <p:cNvSpPr txBox="1"/>
            <p:nvPr/>
          </p:nvSpPr>
          <p:spPr>
            <a:xfrm>
              <a:off x="665833" y="2744923"/>
              <a:ext cx="15012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E98121-268B-4361-AE80-5E1D1C3F67F4}"/>
              </a:ext>
            </a:extLst>
          </p:cNvPr>
          <p:cNvSpPr txBox="1"/>
          <p:nvPr/>
        </p:nvSpPr>
        <p:spPr>
          <a:xfrm>
            <a:off x="0" y="104903"/>
            <a:ext cx="7579519" cy="7155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40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F4E27D-A211-4718-8DAD-6F32E46B8592}"/>
              </a:ext>
            </a:extLst>
          </p:cNvPr>
          <p:cNvSpPr txBox="1"/>
          <p:nvPr/>
        </p:nvSpPr>
        <p:spPr>
          <a:xfrm>
            <a:off x="1377892" y="3453235"/>
            <a:ext cx="228059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You can simply impress your audience and add a unique zing and appeal to your Presentations. Easy to change colors, photos and Text. 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F10EEA63-E708-4D5E-B578-99FBF36105FC}"/>
              </a:ext>
            </a:extLst>
          </p:cNvPr>
          <p:cNvGrpSpPr/>
          <p:nvPr/>
        </p:nvGrpSpPr>
        <p:grpSpPr>
          <a:xfrm>
            <a:off x="1377892" y="2923768"/>
            <a:ext cx="2280590" cy="527611"/>
            <a:chOff x="4686849" y="720000"/>
            <a:chExt cx="3470386" cy="70348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D7EAF2-FDE3-46A2-9B4D-29018000B1F3}"/>
                </a:ext>
              </a:extLst>
            </p:cNvPr>
            <p:cNvSpPr txBox="1"/>
            <p:nvPr/>
          </p:nvSpPr>
          <p:spPr>
            <a:xfrm>
              <a:off x="4686849" y="720000"/>
              <a:ext cx="3470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429BD3-967F-483F-982D-2074010F0BF9}"/>
                </a:ext>
              </a:extLst>
            </p:cNvPr>
            <p:cNvSpPr txBox="1"/>
            <p:nvPr/>
          </p:nvSpPr>
          <p:spPr>
            <a:xfrm>
              <a:off x="4686849" y="1054149"/>
              <a:ext cx="3470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Two Columns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68B4E8F-8181-4CFC-A07D-2827D44DC8E6}"/>
              </a:ext>
            </a:extLst>
          </p:cNvPr>
          <p:cNvSpPr txBox="1"/>
          <p:nvPr/>
        </p:nvSpPr>
        <p:spPr>
          <a:xfrm>
            <a:off x="4698854" y="3453235"/>
            <a:ext cx="228059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You can simply impress your audience and add a unique zing and appeal to your Presentations. Easy to change colors, photos and Text. 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1" name="Group 9">
            <a:extLst>
              <a:ext uri="{FF2B5EF4-FFF2-40B4-BE49-F238E27FC236}">
                <a16:creationId xmlns:a16="http://schemas.microsoft.com/office/drawing/2014/main" id="{5BFEA813-4F79-4D34-91D8-44A4E9A9607E}"/>
              </a:ext>
            </a:extLst>
          </p:cNvPr>
          <p:cNvGrpSpPr/>
          <p:nvPr/>
        </p:nvGrpSpPr>
        <p:grpSpPr>
          <a:xfrm>
            <a:off x="4698854" y="2923768"/>
            <a:ext cx="2280590" cy="527611"/>
            <a:chOff x="4686849" y="720000"/>
            <a:chExt cx="3470386" cy="70348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49A3A98-7825-4FB1-9EB8-60CD003DA293}"/>
                </a:ext>
              </a:extLst>
            </p:cNvPr>
            <p:cNvSpPr txBox="1"/>
            <p:nvPr/>
          </p:nvSpPr>
          <p:spPr>
            <a:xfrm>
              <a:off x="4686849" y="720000"/>
              <a:ext cx="3470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5050D3-9815-4A04-9F78-1544B44DC946}"/>
                </a:ext>
              </a:extLst>
            </p:cNvPr>
            <p:cNvSpPr txBox="1"/>
            <p:nvPr/>
          </p:nvSpPr>
          <p:spPr>
            <a:xfrm>
              <a:off x="4686849" y="1054149"/>
              <a:ext cx="3470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Two Columns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4" name="Rectangle 12">
            <a:extLst>
              <a:ext uri="{FF2B5EF4-FFF2-40B4-BE49-F238E27FC236}">
                <a16:creationId xmlns:a16="http://schemas.microsoft.com/office/drawing/2014/main" id="{AF4C3D27-6ADF-4930-B495-43F17DA6FD43}"/>
              </a:ext>
            </a:extLst>
          </p:cNvPr>
          <p:cNvSpPr/>
          <p:nvPr/>
        </p:nvSpPr>
        <p:spPr>
          <a:xfrm>
            <a:off x="707924" y="2878625"/>
            <a:ext cx="540000" cy="5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accent3"/>
              </a:solidFill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C1FBFCF5-9949-48A2-AD91-5E01BDEB4166}"/>
              </a:ext>
            </a:extLst>
          </p:cNvPr>
          <p:cNvSpPr/>
          <p:nvPr/>
        </p:nvSpPr>
        <p:spPr>
          <a:xfrm>
            <a:off x="4028886" y="2878625"/>
            <a:ext cx="540000" cy="5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B2C29B-CB28-4188-9436-F1D097AE8EE6}"/>
              </a:ext>
            </a:extLst>
          </p:cNvPr>
          <p:cNvSpPr txBox="1"/>
          <p:nvPr/>
        </p:nvSpPr>
        <p:spPr>
          <a:xfrm>
            <a:off x="634861" y="1616797"/>
            <a:ext cx="640173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Easy to change colors, photos and Text. You can simply impress your audience and add a unique zing and appeal to your Presentations. </a:t>
            </a:r>
          </a:p>
          <a:p>
            <a:endParaRPr lang="en-US" altLang="ko-KR" sz="105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 </a:t>
            </a:r>
            <a:endParaRPr lang="ko-KR" altLang="en-US" sz="105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7F9EEA-2838-4C4C-80B4-9F8144789EBD}"/>
              </a:ext>
            </a:extLst>
          </p:cNvPr>
          <p:cNvSpPr txBox="1"/>
          <p:nvPr/>
        </p:nvSpPr>
        <p:spPr>
          <a:xfrm>
            <a:off x="634861" y="1051203"/>
            <a:ext cx="640173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400" b="1" dirty="0">
                <a:solidFill>
                  <a:schemeClr val="accent3"/>
                </a:solidFill>
                <a:cs typeface="Arial" pitchFamily="34" charset="0"/>
              </a:rPr>
              <a:t>L</a:t>
            </a: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OREM IPSUM DOLOR SIT AMET, CU USU AGAM INTEGRE IMPEDIT. </a:t>
            </a:r>
            <a:r>
              <a:rPr lang="en-GB" altLang="ko-KR" sz="1400" b="1" dirty="0">
                <a:solidFill>
                  <a:schemeClr val="accent3"/>
                </a:solidFill>
                <a:cs typeface="Arial" pitchFamily="34" charset="0"/>
              </a:rPr>
              <a:t>L</a:t>
            </a:r>
            <a:r>
              <a:rPr lang="en-US" altLang="ko-KR" sz="1400" b="1" dirty="0">
                <a:solidFill>
                  <a:schemeClr val="accent3"/>
                </a:solidFill>
                <a:cs typeface="Arial" pitchFamily="34" charset="0"/>
              </a:rPr>
              <a:t>OREM IPSUM DOLOR SIT AMET, </a:t>
            </a:r>
            <a:endParaRPr lang="ko-KR" altLang="en-US" sz="1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0" name="Rounded Rectangle 5">
            <a:extLst>
              <a:ext uri="{FF2B5EF4-FFF2-40B4-BE49-F238E27FC236}">
                <a16:creationId xmlns:a16="http://schemas.microsoft.com/office/drawing/2014/main" id="{7A67B9CA-C977-45AC-90A9-9480C3052C3F}"/>
              </a:ext>
            </a:extLst>
          </p:cNvPr>
          <p:cNvSpPr/>
          <p:nvPr/>
        </p:nvSpPr>
        <p:spPr>
          <a:xfrm flipH="1">
            <a:off x="825135" y="3019534"/>
            <a:ext cx="314947" cy="25981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accent6"/>
              </a:solidFill>
            </a:endParaRPr>
          </a:p>
        </p:txBody>
      </p:sp>
      <p:sp>
        <p:nvSpPr>
          <p:cNvPr id="21" name="Donut 24">
            <a:extLst>
              <a:ext uri="{FF2B5EF4-FFF2-40B4-BE49-F238E27FC236}">
                <a16:creationId xmlns:a16="http://schemas.microsoft.com/office/drawing/2014/main" id="{2891E23D-FEBB-414F-A88E-83EF7C39527A}"/>
              </a:ext>
            </a:extLst>
          </p:cNvPr>
          <p:cNvSpPr/>
          <p:nvPr/>
        </p:nvSpPr>
        <p:spPr>
          <a:xfrm>
            <a:off x="4130603" y="2978971"/>
            <a:ext cx="336566" cy="339307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80F30558-FFDC-4D3D-8CF4-0B7BFDA129F1}"/>
              </a:ext>
            </a:extLst>
          </p:cNvPr>
          <p:cNvGrpSpPr/>
          <p:nvPr/>
        </p:nvGrpSpPr>
        <p:grpSpPr>
          <a:xfrm>
            <a:off x="549591" y="512873"/>
            <a:ext cx="5059273" cy="1419644"/>
            <a:chOff x="148600" y="2319014"/>
            <a:chExt cx="4838589" cy="189285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DAA667-36E5-482D-9F54-32B2E46999CA}"/>
                </a:ext>
              </a:extLst>
            </p:cNvPr>
            <p:cNvSpPr txBox="1"/>
            <p:nvPr/>
          </p:nvSpPr>
          <p:spPr>
            <a:xfrm>
              <a:off x="148600" y="2319014"/>
              <a:ext cx="4838589" cy="95410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4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Team </a:t>
              </a:r>
              <a:r>
                <a:rPr lang="en-US" sz="40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DeepPeek</a:t>
              </a:r>
              <a:endParaRPr lang="ko-KR" altLang="en-US" sz="4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94EB18-56FD-424D-A0AA-1D17E8496CA2}"/>
                </a:ext>
              </a:extLst>
            </p:cNvPr>
            <p:cNvSpPr txBox="1"/>
            <p:nvPr/>
          </p:nvSpPr>
          <p:spPr>
            <a:xfrm>
              <a:off x="148600" y="3514246"/>
              <a:ext cx="4838589" cy="6976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Hackathon Presentation : AI Driven Entity Intelligence &amp; Risk analysis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43085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1578769" y="104903"/>
            <a:ext cx="7565231" cy="7155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40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7F3CEE-3A7E-4C9C-B8C1-85D4A30F738A}"/>
              </a:ext>
            </a:extLst>
          </p:cNvPr>
          <p:cNvSpPr txBox="1"/>
          <p:nvPr/>
        </p:nvSpPr>
        <p:spPr>
          <a:xfrm>
            <a:off x="6451693" y="1734471"/>
            <a:ext cx="2256539" cy="2539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050" dirty="0">
                <a:cs typeface="Arial" pitchFamily="34" charset="0"/>
              </a:rPr>
              <a:t>L</a:t>
            </a:r>
            <a:r>
              <a:rPr lang="en-US" altLang="ko-KR" sz="1050" dirty="0">
                <a:cs typeface="Arial" pitchFamily="34" charset="0"/>
              </a:rPr>
              <a:t>OREM IPSUM DOLOR SIT AMET, </a:t>
            </a:r>
            <a:endParaRPr lang="ko-KR" altLang="en-US" sz="1050" dirty="0">
              <a:cs typeface="Arial" pitchFamily="34" charset="0"/>
            </a:endParaRPr>
          </a:p>
        </p:txBody>
      </p: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5F448DE1-3F1F-4BFF-8B1A-AB3C63381595}"/>
              </a:ext>
            </a:extLst>
          </p:cNvPr>
          <p:cNvCxnSpPr>
            <a:cxnSpLocks/>
          </p:cNvCxnSpPr>
          <p:nvPr/>
        </p:nvCxnSpPr>
        <p:spPr>
          <a:xfrm>
            <a:off x="4806646" y="2030696"/>
            <a:ext cx="3901586" cy="0"/>
          </a:xfrm>
          <a:prstGeom prst="line">
            <a:avLst/>
          </a:prstGeom>
          <a:ln w="1905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DF9117-452B-4E82-86E9-1224412B0183}"/>
              </a:ext>
            </a:extLst>
          </p:cNvPr>
          <p:cNvSpPr txBox="1"/>
          <p:nvPr/>
        </p:nvSpPr>
        <p:spPr>
          <a:xfrm>
            <a:off x="2545534" y="1184296"/>
            <a:ext cx="2810075" cy="969496"/>
          </a:xfrm>
          <a:prstGeom prst="rect">
            <a:avLst/>
          </a:prstGeom>
          <a:noFill/>
        </p:spPr>
        <p:txBody>
          <a:bodyPr wrap="square" lIns="27000" tIns="0" rIns="27000" bIns="0" rtlCol="0" anchor="ctr">
            <a:spAutoFit/>
          </a:bodyPr>
          <a:lstStyle/>
          <a:p>
            <a:r>
              <a:rPr lang="en-US" altLang="ko-KR" sz="2100" dirty="0"/>
              <a:t>We Create</a:t>
            </a:r>
          </a:p>
          <a:p>
            <a:r>
              <a:rPr lang="en-US" altLang="ko-KR" sz="2100" dirty="0">
                <a:solidFill>
                  <a:schemeClr val="accent2"/>
                </a:solidFill>
              </a:rPr>
              <a:t>Quality </a:t>
            </a:r>
            <a:r>
              <a:rPr lang="en-US" altLang="ko-KR" sz="2100" dirty="0"/>
              <a:t>Professional </a:t>
            </a:r>
          </a:p>
          <a:p>
            <a:r>
              <a:rPr lang="en-US" altLang="ko-KR" sz="2100" dirty="0"/>
              <a:t>PPT </a:t>
            </a:r>
            <a:r>
              <a:rPr lang="en-US" altLang="ko-KR" sz="2100" dirty="0">
                <a:solidFill>
                  <a:schemeClr val="accent2"/>
                </a:solidFill>
              </a:rPr>
              <a:t>Presentation</a:t>
            </a:r>
            <a:endParaRPr lang="ko-KR" altLang="en-US" sz="2100" dirty="0">
              <a:solidFill>
                <a:schemeClr val="accent2"/>
              </a:solidFill>
            </a:endParaRPr>
          </a:p>
        </p:txBody>
      </p:sp>
      <p:grpSp>
        <p:nvGrpSpPr>
          <p:cNvPr id="10" name="Group 24">
            <a:extLst>
              <a:ext uri="{FF2B5EF4-FFF2-40B4-BE49-F238E27FC236}">
                <a16:creationId xmlns:a16="http://schemas.microsoft.com/office/drawing/2014/main" id="{56AC0745-37E0-4DD0-82C5-C5DE88FF8520}"/>
              </a:ext>
            </a:extLst>
          </p:cNvPr>
          <p:cNvGrpSpPr/>
          <p:nvPr/>
        </p:nvGrpSpPr>
        <p:grpSpPr>
          <a:xfrm>
            <a:off x="2713770" y="2336191"/>
            <a:ext cx="2562792" cy="2422088"/>
            <a:chOff x="656084" y="3396711"/>
            <a:chExt cx="3746765" cy="322945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5DA284-FEBB-4A73-AC4B-A038BAB2804B}"/>
                </a:ext>
              </a:extLst>
            </p:cNvPr>
            <p:cNvSpPr txBox="1"/>
            <p:nvPr/>
          </p:nvSpPr>
          <p:spPr>
            <a:xfrm>
              <a:off x="656084" y="3396711"/>
              <a:ext cx="3746765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A 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6EEF57-09A5-44F1-9C83-6B1FF955FCFB}"/>
                </a:ext>
              </a:extLst>
            </p:cNvPr>
            <p:cNvSpPr txBox="1"/>
            <p:nvPr/>
          </p:nvSpPr>
          <p:spPr>
            <a:xfrm>
              <a:off x="656084" y="3733062"/>
              <a:ext cx="3746765" cy="2893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Get a modern PowerPoint  Presentation that is beautifully designed. </a:t>
              </a:r>
            </a:p>
            <a:p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text can be replaced with your own text. 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25">
            <a:extLst>
              <a:ext uri="{FF2B5EF4-FFF2-40B4-BE49-F238E27FC236}">
                <a16:creationId xmlns:a16="http://schemas.microsoft.com/office/drawing/2014/main" id="{50F54C8F-3519-4D93-810A-4272FC12B97B}"/>
              </a:ext>
            </a:extLst>
          </p:cNvPr>
          <p:cNvGrpSpPr/>
          <p:nvPr/>
        </p:nvGrpSpPr>
        <p:grpSpPr>
          <a:xfrm>
            <a:off x="6009709" y="2336191"/>
            <a:ext cx="2562792" cy="2422088"/>
            <a:chOff x="5537176" y="3396711"/>
            <a:chExt cx="3746765" cy="322945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E1E8FAF-DAC3-41E6-8637-D66CA17508C5}"/>
                </a:ext>
              </a:extLst>
            </p:cNvPr>
            <p:cNvSpPr txBox="1"/>
            <p:nvPr/>
          </p:nvSpPr>
          <p:spPr>
            <a:xfrm>
              <a:off x="5537176" y="3396711"/>
              <a:ext cx="3746765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B 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C65CE1-6C66-40D1-8D38-D212CD8CA8B2}"/>
                </a:ext>
              </a:extLst>
            </p:cNvPr>
            <p:cNvSpPr txBox="1"/>
            <p:nvPr/>
          </p:nvSpPr>
          <p:spPr>
            <a:xfrm>
              <a:off x="5537176" y="3733062"/>
              <a:ext cx="3746765" cy="2893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Get a modern PowerPoint  Presentation that is beautifully designed. </a:t>
              </a:r>
            </a:p>
            <a:p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This text can be replaced with your own text. </a:t>
              </a:r>
              <a:endPara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AD0779B-3B91-4615-A566-E8E40EC0E675}"/>
              </a:ext>
            </a:extLst>
          </p:cNvPr>
          <p:cNvGrpSpPr/>
          <p:nvPr/>
        </p:nvGrpSpPr>
        <p:grpSpPr>
          <a:xfrm>
            <a:off x="1" y="1099927"/>
            <a:ext cx="9143999" cy="1012299"/>
            <a:chOff x="1" y="4943994"/>
            <a:chExt cx="12191999" cy="13497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1" y="4943994"/>
              <a:ext cx="12191999" cy="104644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5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THANK YOU</a:t>
              </a:r>
              <a:endParaRPr lang="ko-KR" altLang="en-US" sz="4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148" y="5883357"/>
              <a:ext cx="12191852" cy="41036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963844E6-C09B-46AD-BF93-101E1CF0D2B8}"/>
              </a:ext>
            </a:extLst>
          </p:cNvPr>
          <p:cNvGrpSpPr/>
          <p:nvPr/>
        </p:nvGrpSpPr>
        <p:grpSpPr>
          <a:xfrm>
            <a:off x="7632403" y="3384513"/>
            <a:ext cx="1215042" cy="1215713"/>
            <a:chOff x="2265079" y="1581548"/>
            <a:chExt cx="3028217" cy="3029891"/>
          </a:xfrm>
        </p:grpSpPr>
        <p:sp>
          <p:nvSpPr>
            <p:cNvPr id="74" name="Freeform: Shape 3">
              <a:extLst>
                <a:ext uri="{FF2B5EF4-FFF2-40B4-BE49-F238E27FC236}">
                  <a16:creationId xmlns:a16="http://schemas.microsoft.com/office/drawing/2014/main" id="{744D4D6E-5C25-439E-92B4-0CC2A2B267D3}"/>
                </a:ext>
              </a:extLst>
            </p:cNvPr>
            <p:cNvSpPr/>
            <p:nvPr/>
          </p:nvSpPr>
          <p:spPr>
            <a:xfrm>
              <a:off x="2265854" y="1584775"/>
              <a:ext cx="3026664" cy="3026664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75" name="Freeform: Shape 4">
              <a:extLst>
                <a:ext uri="{FF2B5EF4-FFF2-40B4-BE49-F238E27FC236}">
                  <a16:creationId xmlns:a16="http://schemas.microsoft.com/office/drawing/2014/main" id="{5FB7BE99-AD02-4950-9CAA-C40CD7C49728}"/>
                </a:ext>
              </a:extLst>
            </p:cNvPr>
            <p:cNvSpPr/>
            <p:nvPr/>
          </p:nvSpPr>
          <p:spPr>
            <a:xfrm>
              <a:off x="2265079" y="1581548"/>
              <a:ext cx="3028217" cy="2962327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grpSp>
        <p:nvGrpSpPr>
          <p:cNvPr id="6" name="Group 21">
            <a:extLst>
              <a:ext uri="{FF2B5EF4-FFF2-40B4-BE49-F238E27FC236}">
                <a16:creationId xmlns:a16="http://schemas.microsoft.com/office/drawing/2014/main" id="{CBE688EB-277B-4C0E-AB1D-39D98D45558C}"/>
              </a:ext>
            </a:extLst>
          </p:cNvPr>
          <p:cNvGrpSpPr/>
          <p:nvPr/>
        </p:nvGrpSpPr>
        <p:grpSpPr>
          <a:xfrm flipH="1">
            <a:off x="5081040" y="1287687"/>
            <a:ext cx="1126690" cy="990587"/>
            <a:chOff x="3983887" y="4061275"/>
            <a:chExt cx="2122406" cy="1866023"/>
          </a:xfrm>
        </p:grpSpPr>
        <p:grpSp>
          <p:nvGrpSpPr>
            <p:cNvPr id="44" name="Group 22">
              <a:extLst>
                <a:ext uri="{FF2B5EF4-FFF2-40B4-BE49-F238E27FC236}">
                  <a16:creationId xmlns:a16="http://schemas.microsoft.com/office/drawing/2014/main" id="{492A6718-536F-42AF-B61D-A0146E55F8B3}"/>
                </a:ext>
              </a:extLst>
            </p:cNvPr>
            <p:cNvGrpSpPr/>
            <p:nvPr/>
          </p:nvGrpSpPr>
          <p:grpSpPr>
            <a:xfrm>
              <a:off x="3983887" y="5358975"/>
              <a:ext cx="2049157" cy="568323"/>
              <a:chOff x="3622676" y="3492499"/>
              <a:chExt cx="2575763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Freeform 15">
                <a:extLst>
                  <a:ext uri="{FF2B5EF4-FFF2-40B4-BE49-F238E27FC236}">
                    <a16:creationId xmlns:a16="http://schemas.microsoft.com/office/drawing/2014/main" id="{894BCDF7-40D2-4774-A42D-2649FA49ED43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763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2985"/>
                  <a:gd name="connsiteY0" fmla="*/ 0 h 714375"/>
                  <a:gd name="connsiteX1" fmla="*/ 6350 w 2572985"/>
                  <a:gd name="connsiteY1" fmla="*/ 177800 h 714375"/>
                  <a:gd name="connsiteX2" fmla="*/ 9525 w 2572985"/>
                  <a:gd name="connsiteY2" fmla="*/ 266700 h 714375"/>
                  <a:gd name="connsiteX3" fmla="*/ 2460625 w 2572985"/>
                  <a:gd name="connsiteY3" fmla="*/ 273050 h 714375"/>
                  <a:gd name="connsiteX4" fmla="*/ 2457450 w 2572985"/>
                  <a:gd name="connsiteY4" fmla="*/ 587375 h 714375"/>
                  <a:gd name="connsiteX5" fmla="*/ 66675 w 2572985"/>
                  <a:gd name="connsiteY5" fmla="*/ 590550 h 714375"/>
                  <a:gd name="connsiteX6" fmla="*/ 88900 w 2572985"/>
                  <a:gd name="connsiteY6" fmla="*/ 593725 h 714375"/>
                  <a:gd name="connsiteX7" fmla="*/ 92075 w 2572985"/>
                  <a:gd name="connsiteY7" fmla="*/ 546100 h 714375"/>
                  <a:gd name="connsiteX8" fmla="*/ 0 w 2572985"/>
                  <a:gd name="connsiteY8" fmla="*/ 619125 h 714375"/>
                  <a:gd name="connsiteX9" fmla="*/ 6350 w 2572985"/>
                  <a:gd name="connsiteY9" fmla="*/ 714375 h 714375"/>
                  <a:gd name="connsiteX10" fmla="*/ 2565400 w 2572985"/>
                  <a:gd name="connsiteY10" fmla="*/ 714375 h 714375"/>
                  <a:gd name="connsiteX11" fmla="*/ 2565567 w 2572985"/>
                  <a:gd name="connsiteY11" fmla="*/ 205427 h 714375"/>
                  <a:gd name="connsiteX12" fmla="*/ 2295525 w 2572985"/>
                  <a:gd name="connsiteY12" fmla="*/ 0 h 714375"/>
                  <a:gd name="connsiteX13" fmla="*/ 225425 w 2572985"/>
                  <a:gd name="connsiteY13" fmla="*/ 0 h 714375"/>
                  <a:gd name="connsiteX0" fmla="*/ 225425 w 2575763"/>
                  <a:gd name="connsiteY0" fmla="*/ 0 h 714375"/>
                  <a:gd name="connsiteX1" fmla="*/ 6350 w 2575763"/>
                  <a:gd name="connsiteY1" fmla="*/ 177800 h 714375"/>
                  <a:gd name="connsiteX2" fmla="*/ 9525 w 2575763"/>
                  <a:gd name="connsiteY2" fmla="*/ 266700 h 714375"/>
                  <a:gd name="connsiteX3" fmla="*/ 2460625 w 2575763"/>
                  <a:gd name="connsiteY3" fmla="*/ 273050 h 714375"/>
                  <a:gd name="connsiteX4" fmla="*/ 2457450 w 2575763"/>
                  <a:gd name="connsiteY4" fmla="*/ 587375 h 714375"/>
                  <a:gd name="connsiteX5" fmla="*/ 66675 w 2575763"/>
                  <a:gd name="connsiteY5" fmla="*/ 590550 h 714375"/>
                  <a:gd name="connsiteX6" fmla="*/ 88900 w 2575763"/>
                  <a:gd name="connsiteY6" fmla="*/ 593725 h 714375"/>
                  <a:gd name="connsiteX7" fmla="*/ 92075 w 2575763"/>
                  <a:gd name="connsiteY7" fmla="*/ 546100 h 714375"/>
                  <a:gd name="connsiteX8" fmla="*/ 0 w 2575763"/>
                  <a:gd name="connsiteY8" fmla="*/ 619125 h 714375"/>
                  <a:gd name="connsiteX9" fmla="*/ 6350 w 2575763"/>
                  <a:gd name="connsiteY9" fmla="*/ 714375 h 714375"/>
                  <a:gd name="connsiteX10" fmla="*/ 2565400 w 2575763"/>
                  <a:gd name="connsiteY10" fmla="*/ 714375 h 714375"/>
                  <a:gd name="connsiteX11" fmla="*/ 2574145 w 2575763"/>
                  <a:gd name="connsiteY11" fmla="*/ 205427 h 714375"/>
                  <a:gd name="connsiteX12" fmla="*/ 2295525 w 2575763"/>
                  <a:gd name="connsiteY12" fmla="*/ 0 h 714375"/>
                  <a:gd name="connsiteX13" fmla="*/ 225425 w 2575763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763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2028" y="381110"/>
                      <a:pt x="2574145" y="205427"/>
                    </a:cubicBezTo>
                    <a:cubicBezTo>
                      <a:pt x="2488420" y="123935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76200" dist="12700" dir="8100000" sy="-23000" kx="8004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6" dirty="0"/>
              </a:p>
            </p:txBody>
          </p:sp>
          <p:sp>
            <p:nvSpPr>
              <p:cNvPr id="58" name="Rectangle 22">
                <a:extLst>
                  <a:ext uri="{FF2B5EF4-FFF2-40B4-BE49-F238E27FC236}">
                    <a16:creationId xmlns:a16="http://schemas.microsoft.com/office/drawing/2014/main" id="{0F1B3E6F-5E21-4D7C-8EB5-8E4FB4924FE0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6"/>
              </a:p>
            </p:txBody>
          </p:sp>
        </p:grpSp>
        <p:grpSp>
          <p:nvGrpSpPr>
            <p:cNvPr id="45" name="Group 23">
              <a:extLst>
                <a:ext uri="{FF2B5EF4-FFF2-40B4-BE49-F238E27FC236}">
                  <a16:creationId xmlns:a16="http://schemas.microsoft.com/office/drawing/2014/main" id="{422BB632-0E0F-4876-A243-E400BCC5A50A}"/>
                </a:ext>
              </a:extLst>
            </p:cNvPr>
            <p:cNvGrpSpPr/>
            <p:nvPr/>
          </p:nvGrpSpPr>
          <p:grpSpPr>
            <a:xfrm>
              <a:off x="4035197" y="5083389"/>
              <a:ext cx="2071096" cy="442029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5" name="Freeform 18">
                <a:extLst>
                  <a:ext uri="{FF2B5EF4-FFF2-40B4-BE49-F238E27FC236}">
                    <a16:creationId xmlns:a16="http://schemas.microsoft.com/office/drawing/2014/main" id="{60A4FF56-339A-43A0-9ED4-458FDCB38F9D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6"/>
              </a:p>
            </p:txBody>
          </p:sp>
          <p:sp>
            <p:nvSpPr>
              <p:cNvPr id="56" name="Freeform 19">
                <a:extLst>
                  <a:ext uri="{FF2B5EF4-FFF2-40B4-BE49-F238E27FC236}">
                    <a16:creationId xmlns:a16="http://schemas.microsoft.com/office/drawing/2014/main" id="{1B67E704-0EED-4D0F-8107-1679FB25D76B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026"/>
              </a:p>
            </p:txBody>
          </p:sp>
        </p:grpSp>
        <p:grpSp>
          <p:nvGrpSpPr>
            <p:cNvPr id="46" name="Group 24">
              <a:extLst>
                <a:ext uri="{FF2B5EF4-FFF2-40B4-BE49-F238E27FC236}">
                  <a16:creationId xmlns:a16="http://schemas.microsoft.com/office/drawing/2014/main" id="{244C6F60-4835-484B-B1F9-2886579810DA}"/>
                </a:ext>
              </a:extLst>
            </p:cNvPr>
            <p:cNvGrpSpPr/>
            <p:nvPr/>
          </p:nvGrpSpPr>
          <p:grpSpPr>
            <a:xfrm flipH="1">
              <a:off x="4155315" y="4711652"/>
              <a:ext cx="1753505" cy="486436"/>
              <a:chOff x="3622676" y="3492499"/>
              <a:chExt cx="2575177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3" name="Freeform 21">
                <a:extLst>
                  <a:ext uri="{FF2B5EF4-FFF2-40B4-BE49-F238E27FC236}">
                    <a16:creationId xmlns:a16="http://schemas.microsoft.com/office/drawing/2014/main" id="{8703EF65-A107-42BA-B079-CDCECD130A08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177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3535"/>
                  <a:gd name="connsiteY0" fmla="*/ 0 h 714375"/>
                  <a:gd name="connsiteX1" fmla="*/ 6350 w 2573535"/>
                  <a:gd name="connsiteY1" fmla="*/ 177800 h 714375"/>
                  <a:gd name="connsiteX2" fmla="*/ 9525 w 2573535"/>
                  <a:gd name="connsiteY2" fmla="*/ 266700 h 714375"/>
                  <a:gd name="connsiteX3" fmla="*/ 2460625 w 2573535"/>
                  <a:gd name="connsiteY3" fmla="*/ 273050 h 714375"/>
                  <a:gd name="connsiteX4" fmla="*/ 2457450 w 2573535"/>
                  <a:gd name="connsiteY4" fmla="*/ 587375 h 714375"/>
                  <a:gd name="connsiteX5" fmla="*/ 66675 w 2573535"/>
                  <a:gd name="connsiteY5" fmla="*/ 590550 h 714375"/>
                  <a:gd name="connsiteX6" fmla="*/ 88900 w 2573535"/>
                  <a:gd name="connsiteY6" fmla="*/ 593725 h 714375"/>
                  <a:gd name="connsiteX7" fmla="*/ 92075 w 2573535"/>
                  <a:gd name="connsiteY7" fmla="*/ 546100 h 714375"/>
                  <a:gd name="connsiteX8" fmla="*/ 0 w 2573535"/>
                  <a:gd name="connsiteY8" fmla="*/ 619125 h 714375"/>
                  <a:gd name="connsiteX9" fmla="*/ 6350 w 2573535"/>
                  <a:gd name="connsiteY9" fmla="*/ 714375 h 714375"/>
                  <a:gd name="connsiteX10" fmla="*/ 2565400 w 2573535"/>
                  <a:gd name="connsiteY10" fmla="*/ 714375 h 714375"/>
                  <a:gd name="connsiteX11" fmla="*/ 2567732 w 2573535"/>
                  <a:gd name="connsiteY11" fmla="*/ 201861 h 714375"/>
                  <a:gd name="connsiteX12" fmla="*/ 2295525 w 2573535"/>
                  <a:gd name="connsiteY12" fmla="*/ 0 h 714375"/>
                  <a:gd name="connsiteX13" fmla="*/ 225425 w 2573535"/>
                  <a:gd name="connsiteY13" fmla="*/ 0 h 714375"/>
                  <a:gd name="connsiteX0" fmla="*/ 225425 w 2575177"/>
                  <a:gd name="connsiteY0" fmla="*/ 0 h 714375"/>
                  <a:gd name="connsiteX1" fmla="*/ 6350 w 2575177"/>
                  <a:gd name="connsiteY1" fmla="*/ 177800 h 714375"/>
                  <a:gd name="connsiteX2" fmla="*/ 9525 w 2575177"/>
                  <a:gd name="connsiteY2" fmla="*/ 266700 h 714375"/>
                  <a:gd name="connsiteX3" fmla="*/ 2460625 w 2575177"/>
                  <a:gd name="connsiteY3" fmla="*/ 273050 h 714375"/>
                  <a:gd name="connsiteX4" fmla="*/ 2457450 w 2575177"/>
                  <a:gd name="connsiteY4" fmla="*/ 587375 h 714375"/>
                  <a:gd name="connsiteX5" fmla="*/ 66675 w 2575177"/>
                  <a:gd name="connsiteY5" fmla="*/ 590550 h 714375"/>
                  <a:gd name="connsiteX6" fmla="*/ 88900 w 2575177"/>
                  <a:gd name="connsiteY6" fmla="*/ 593725 h 714375"/>
                  <a:gd name="connsiteX7" fmla="*/ 92075 w 2575177"/>
                  <a:gd name="connsiteY7" fmla="*/ 546100 h 714375"/>
                  <a:gd name="connsiteX8" fmla="*/ 0 w 2575177"/>
                  <a:gd name="connsiteY8" fmla="*/ 619125 h 714375"/>
                  <a:gd name="connsiteX9" fmla="*/ 6350 w 2575177"/>
                  <a:gd name="connsiteY9" fmla="*/ 714375 h 714375"/>
                  <a:gd name="connsiteX10" fmla="*/ 2565400 w 2575177"/>
                  <a:gd name="connsiteY10" fmla="*/ 714375 h 714375"/>
                  <a:gd name="connsiteX11" fmla="*/ 2572743 w 2575177"/>
                  <a:gd name="connsiteY11" fmla="*/ 201861 h 714375"/>
                  <a:gd name="connsiteX12" fmla="*/ 2295525 w 2575177"/>
                  <a:gd name="connsiteY12" fmla="*/ 0 h 714375"/>
                  <a:gd name="connsiteX13" fmla="*/ 225425 w 2575177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177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0626" y="377544"/>
                      <a:pt x="2572743" y="201861"/>
                    </a:cubicBezTo>
                    <a:cubicBezTo>
                      <a:pt x="2487018" y="120369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6" dirty="0"/>
              </a:p>
            </p:txBody>
          </p:sp>
          <p:sp>
            <p:nvSpPr>
              <p:cNvPr id="54" name="Rectangle 22">
                <a:extLst>
                  <a:ext uri="{FF2B5EF4-FFF2-40B4-BE49-F238E27FC236}">
                    <a16:creationId xmlns:a16="http://schemas.microsoft.com/office/drawing/2014/main" id="{5C3E2EC1-F046-4DFE-B9F3-7BB827885846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6"/>
              </a:p>
            </p:txBody>
          </p:sp>
        </p:grpSp>
        <p:grpSp>
          <p:nvGrpSpPr>
            <p:cNvPr id="47" name="Group 25">
              <a:extLst>
                <a:ext uri="{FF2B5EF4-FFF2-40B4-BE49-F238E27FC236}">
                  <a16:creationId xmlns:a16="http://schemas.microsoft.com/office/drawing/2014/main" id="{D8DA3D05-CAB3-40B7-832B-80AC93FBAF40}"/>
                </a:ext>
              </a:extLst>
            </p:cNvPr>
            <p:cNvGrpSpPr/>
            <p:nvPr/>
          </p:nvGrpSpPr>
          <p:grpSpPr>
            <a:xfrm>
              <a:off x="4203709" y="4329734"/>
              <a:ext cx="1681345" cy="465751"/>
              <a:chOff x="3622676" y="3492499"/>
              <a:chExt cx="2578868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51" name="Freeform 24">
                <a:extLst>
                  <a:ext uri="{FF2B5EF4-FFF2-40B4-BE49-F238E27FC236}">
                    <a16:creationId xmlns:a16="http://schemas.microsoft.com/office/drawing/2014/main" id="{461D41B9-58F7-48B7-BC31-8602A226C0BD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8868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8868"/>
                  <a:gd name="connsiteY0" fmla="*/ 0 h 714375"/>
                  <a:gd name="connsiteX1" fmla="*/ 6350 w 2578868"/>
                  <a:gd name="connsiteY1" fmla="*/ 177800 h 714375"/>
                  <a:gd name="connsiteX2" fmla="*/ 9525 w 2578868"/>
                  <a:gd name="connsiteY2" fmla="*/ 266700 h 714375"/>
                  <a:gd name="connsiteX3" fmla="*/ 2460625 w 2578868"/>
                  <a:gd name="connsiteY3" fmla="*/ 273050 h 714375"/>
                  <a:gd name="connsiteX4" fmla="*/ 2457450 w 2578868"/>
                  <a:gd name="connsiteY4" fmla="*/ 587375 h 714375"/>
                  <a:gd name="connsiteX5" fmla="*/ 66675 w 2578868"/>
                  <a:gd name="connsiteY5" fmla="*/ 590550 h 714375"/>
                  <a:gd name="connsiteX6" fmla="*/ 88900 w 2578868"/>
                  <a:gd name="connsiteY6" fmla="*/ 593725 h 714375"/>
                  <a:gd name="connsiteX7" fmla="*/ 92075 w 2578868"/>
                  <a:gd name="connsiteY7" fmla="*/ 546100 h 714375"/>
                  <a:gd name="connsiteX8" fmla="*/ 0 w 2578868"/>
                  <a:gd name="connsiteY8" fmla="*/ 619125 h 714375"/>
                  <a:gd name="connsiteX9" fmla="*/ 6350 w 2578868"/>
                  <a:gd name="connsiteY9" fmla="*/ 714375 h 714375"/>
                  <a:gd name="connsiteX10" fmla="*/ 2565400 w 2578868"/>
                  <a:gd name="connsiteY10" fmla="*/ 714375 h 714375"/>
                  <a:gd name="connsiteX11" fmla="*/ 2578868 w 2578868"/>
                  <a:gd name="connsiteY11" fmla="*/ 202083 h 714375"/>
                  <a:gd name="connsiteX12" fmla="*/ 2295525 w 2578868"/>
                  <a:gd name="connsiteY12" fmla="*/ 0 h 714375"/>
                  <a:gd name="connsiteX13" fmla="*/ 225425 w 2578868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8868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6751" y="377766"/>
                      <a:pt x="2578868" y="202083"/>
                    </a:cubicBezTo>
                    <a:cubicBezTo>
                      <a:pt x="2493143" y="120591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6" dirty="0"/>
              </a:p>
            </p:txBody>
          </p:sp>
          <p:sp>
            <p:nvSpPr>
              <p:cNvPr id="52" name="Rectangle 22">
                <a:extLst>
                  <a:ext uri="{FF2B5EF4-FFF2-40B4-BE49-F238E27FC236}">
                    <a16:creationId xmlns:a16="http://schemas.microsoft.com/office/drawing/2014/main" id="{A6458D29-6CB0-49F2-92E9-2C5CE9B7E524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6"/>
              </a:p>
            </p:txBody>
          </p:sp>
        </p:grpSp>
        <p:grpSp>
          <p:nvGrpSpPr>
            <p:cNvPr id="48" name="Group 26">
              <a:extLst>
                <a:ext uri="{FF2B5EF4-FFF2-40B4-BE49-F238E27FC236}">
                  <a16:creationId xmlns:a16="http://schemas.microsoft.com/office/drawing/2014/main" id="{2BD04DD0-64BB-46B2-A48A-37AFCC03C7B5}"/>
                </a:ext>
              </a:extLst>
            </p:cNvPr>
            <p:cNvGrpSpPr/>
            <p:nvPr/>
          </p:nvGrpSpPr>
          <p:grpSpPr>
            <a:xfrm>
              <a:off x="4117666" y="4061275"/>
              <a:ext cx="1832471" cy="391100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38EC3B1E-A11E-451F-A1B2-B493DAE27BE6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26" dirty="0"/>
              </a:p>
            </p:txBody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5948D57F-B75F-493B-AB67-DE50C58D2ED5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026"/>
              </a:p>
            </p:txBody>
          </p:sp>
        </p:grpSp>
      </p:grpSp>
      <p:grpSp>
        <p:nvGrpSpPr>
          <p:cNvPr id="8" name="Group 37">
            <a:extLst>
              <a:ext uri="{FF2B5EF4-FFF2-40B4-BE49-F238E27FC236}">
                <a16:creationId xmlns:a16="http://schemas.microsoft.com/office/drawing/2014/main" id="{1513CED9-E0FF-44BC-90AF-8A897F0593AB}"/>
              </a:ext>
            </a:extLst>
          </p:cNvPr>
          <p:cNvGrpSpPr/>
          <p:nvPr/>
        </p:nvGrpSpPr>
        <p:grpSpPr>
          <a:xfrm rot="4055116">
            <a:off x="91091" y="1197246"/>
            <a:ext cx="1211553" cy="1033111"/>
            <a:chOff x="2203944" y="3086356"/>
            <a:chExt cx="1794618" cy="1530300"/>
          </a:xfrm>
        </p:grpSpPr>
        <p:sp>
          <p:nvSpPr>
            <p:cNvPr id="41" name="Freeform: Shape 38">
              <a:extLst>
                <a:ext uri="{FF2B5EF4-FFF2-40B4-BE49-F238E27FC236}">
                  <a16:creationId xmlns:a16="http://schemas.microsoft.com/office/drawing/2014/main" id="{6DC699A9-102C-4DE4-A9A4-824ABD0589AA}"/>
                </a:ext>
              </a:extLst>
            </p:cNvPr>
            <p:cNvSpPr/>
            <p:nvPr/>
          </p:nvSpPr>
          <p:spPr>
            <a:xfrm>
              <a:off x="2497026" y="3212644"/>
              <a:ext cx="990906" cy="823473"/>
            </a:xfrm>
            <a:custGeom>
              <a:avLst/>
              <a:gdLst>
                <a:gd name="connsiteX0" fmla="*/ 776461 w 990906"/>
                <a:gd name="connsiteY0" fmla="*/ 771405 h 823473"/>
                <a:gd name="connsiteX1" fmla="*/ 760634 w 990906"/>
                <a:gd name="connsiteY1" fmla="*/ 748863 h 823473"/>
                <a:gd name="connsiteX2" fmla="*/ 667110 w 990906"/>
                <a:gd name="connsiteY2" fmla="*/ 709535 h 823473"/>
                <a:gd name="connsiteX3" fmla="*/ 646487 w 990906"/>
                <a:gd name="connsiteY3" fmla="*/ 714331 h 823473"/>
                <a:gd name="connsiteX4" fmla="*/ 384140 w 990906"/>
                <a:gd name="connsiteY4" fmla="*/ 789151 h 823473"/>
                <a:gd name="connsiteX5" fmla="*/ 370231 w 990906"/>
                <a:gd name="connsiteY5" fmla="*/ 786273 h 823473"/>
                <a:gd name="connsiteX6" fmla="*/ 281023 w 990906"/>
                <a:gd name="connsiteY6" fmla="*/ 797784 h 823473"/>
                <a:gd name="connsiteX7" fmla="*/ 67117 w 990906"/>
                <a:gd name="connsiteY7" fmla="*/ 759415 h 823473"/>
                <a:gd name="connsiteX8" fmla="*/ 46493 w 990906"/>
                <a:gd name="connsiteY8" fmla="*/ 699943 h 823473"/>
                <a:gd name="connsiteX9" fmla="*/ 93016 w 990906"/>
                <a:gd name="connsiteY9" fmla="*/ 692749 h 823473"/>
                <a:gd name="connsiteX10" fmla="*/ 186060 w 990906"/>
                <a:gd name="connsiteY10" fmla="*/ 724883 h 823473"/>
                <a:gd name="connsiteX11" fmla="*/ 35462 w 990906"/>
                <a:gd name="connsiteY11" fmla="*/ 612174 h 823473"/>
                <a:gd name="connsiteX12" fmla="*/ 19156 w 990906"/>
                <a:gd name="connsiteY12" fmla="*/ 601623 h 823473"/>
                <a:gd name="connsiteX13" fmla="*/ 22993 w 990906"/>
                <a:gd name="connsiteY13" fmla="*/ 550304 h 823473"/>
                <a:gd name="connsiteX14" fmla="*/ 189418 w 990906"/>
                <a:gd name="connsiteY14" fmla="*/ 357980 h 823473"/>
                <a:gd name="connsiteX15" fmla="*/ 199969 w 990906"/>
                <a:gd name="connsiteY15" fmla="*/ 142635 h 823473"/>
                <a:gd name="connsiteX16" fmla="*/ 192295 w 990906"/>
                <a:gd name="connsiteY16" fmla="*/ 92756 h 823473"/>
                <a:gd name="connsiteX17" fmla="*/ 215317 w 990906"/>
                <a:gd name="connsiteY17" fmla="*/ 72612 h 823473"/>
                <a:gd name="connsiteX18" fmla="*/ 229225 w 990906"/>
                <a:gd name="connsiteY18" fmla="*/ 76449 h 823473"/>
                <a:gd name="connsiteX19" fmla="*/ 418672 w 990906"/>
                <a:gd name="connsiteY19" fmla="*/ 97072 h 823473"/>
                <a:gd name="connsiteX20" fmla="*/ 437856 w 990906"/>
                <a:gd name="connsiteY20" fmla="*/ 94194 h 823473"/>
                <a:gd name="connsiteX21" fmla="*/ 453204 w 990906"/>
                <a:gd name="connsiteY21" fmla="*/ 87960 h 823473"/>
                <a:gd name="connsiteX22" fmla="*/ 393732 w 990906"/>
                <a:gd name="connsiteY22" fmla="*/ 52948 h 823473"/>
                <a:gd name="connsiteX23" fmla="*/ 354883 w 990906"/>
                <a:gd name="connsiteY23" fmla="*/ 4987 h 823473"/>
                <a:gd name="connsiteX24" fmla="*/ 551044 w 990906"/>
                <a:gd name="connsiteY24" fmla="*/ 92276 h 823473"/>
                <a:gd name="connsiteX25" fmla="*/ 560157 w 990906"/>
                <a:gd name="connsiteY25" fmla="*/ 126328 h 823473"/>
                <a:gd name="connsiteX26" fmla="*/ 610516 w 990906"/>
                <a:gd name="connsiteY26" fmla="*/ 193953 h 823473"/>
                <a:gd name="connsiteX27" fmla="*/ 757757 w 990906"/>
                <a:gd name="connsiteY27" fmla="*/ 439994 h 823473"/>
                <a:gd name="connsiteX28" fmla="*/ 769267 w 990906"/>
                <a:gd name="connsiteY28" fmla="*/ 455341 h 823473"/>
                <a:gd name="connsiteX29" fmla="*/ 858475 w 990906"/>
                <a:gd name="connsiteY29" fmla="*/ 492272 h 823473"/>
                <a:gd name="connsiteX30" fmla="*/ 891088 w 990906"/>
                <a:gd name="connsiteY30" fmla="*/ 488435 h 823473"/>
                <a:gd name="connsiteX31" fmla="*/ 963030 w 990906"/>
                <a:gd name="connsiteY31" fmla="*/ 541671 h 823473"/>
                <a:gd name="connsiteX32" fmla="*/ 969265 w 990906"/>
                <a:gd name="connsiteY32" fmla="*/ 707137 h 823473"/>
                <a:gd name="connsiteX33" fmla="*/ 826341 w 990906"/>
                <a:gd name="connsiteY33" fmla="*/ 787712 h 823473"/>
                <a:gd name="connsiteX34" fmla="*/ 776461 w 990906"/>
                <a:gd name="connsiteY34" fmla="*/ 771405 h 823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0906" h="823473">
                  <a:moveTo>
                    <a:pt x="776461" y="771405"/>
                  </a:moveTo>
                  <a:cubicBezTo>
                    <a:pt x="776461" y="760374"/>
                    <a:pt x="772625" y="753180"/>
                    <a:pt x="760634" y="748863"/>
                  </a:cubicBezTo>
                  <a:cubicBezTo>
                    <a:pt x="728980" y="736873"/>
                    <a:pt x="697805" y="723444"/>
                    <a:pt x="667110" y="709535"/>
                  </a:cubicBezTo>
                  <a:cubicBezTo>
                    <a:pt x="657518" y="705219"/>
                    <a:pt x="652242" y="709535"/>
                    <a:pt x="646487" y="714331"/>
                  </a:cubicBezTo>
                  <a:cubicBezTo>
                    <a:pt x="570229" y="779079"/>
                    <a:pt x="480062" y="793947"/>
                    <a:pt x="384140" y="789151"/>
                  </a:cubicBezTo>
                  <a:cubicBezTo>
                    <a:pt x="379344" y="788671"/>
                    <a:pt x="375027" y="786753"/>
                    <a:pt x="370231" y="786273"/>
                  </a:cubicBezTo>
                  <a:cubicBezTo>
                    <a:pt x="339536" y="781957"/>
                    <a:pt x="312198" y="775722"/>
                    <a:pt x="281023" y="797784"/>
                  </a:cubicBezTo>
                  <a:cubicBezTo>
                    <a:pt x="219153" y="842388"/>
                    <a:pt x="117955" y="828479"/>
                    <a:pt x="67117" y="759415"/>
                  </a:cubicBezTo>
                  <a:cubicBezTo>
                    <a:pt x="54167" y="742149"/>
                    <a:pt x="46973" y="722005"/>
                    <a:pt x="46493" y="699943"/>
                  </a:cubicBezTo>
                  <a:cubicBezTo>
                    <a:pt x="59923" y="685555"/>
                    <a:pt x="76709" y="687953"/>
                    <a:pt x="93016" y="692749"/>
                  </a:cubicBezTo>
                  <a:cubicBezTo>
                    <a:pt x="124670" y="701862"/>
                    <a:pt x="153926" y="715770"/>
                    <a:pt x="186060" y="724883"/>
                  </a:cubicBezTo>
                  <a:cubicBezTo>
                    <a:pt x="139538" y="682197"/>
                    <a:pt x="88699" y="644788"/>
                    <a:pt x="35462" y="612174"/>
                  </a:cubicBezTo>
                  <a:cubicBezTo>
                    <a:pt x="30187" y="608817"/>
                    <a:pt x="24431" y="605460"/>
                    <a:pt x="19156" y="601623"/>
                  </a:cubicBezTo>
                  <a:cubicBezTo>
                    <a:pt x="-7223" y="581479"/>
                    <a:pt x="-6743" y="566611"/>
                    <a:pt x="22993" y="550304"/>
                  </a:cubicBezTo>
                  <a:cubicBezTo>
                    <a:pt x="102608" y="506660"/>
                    <a:pt x="161600" y="445270"/>
                    <a:pt x="189418" y="357980"/>
                  </a:cubicBezTo>
                  <a:cubicBezTo>
                    <a:pt x="211959" y="287478"/>
                    <a:pt x="211959" y="215056"/>
                    <a:pt x="199969" y="142635"/>
                  </a:cubicBezTo>
                  <a:cubicBezTo>
                    <a:pt x="197091" y="126328"/>
                    <a:pt x="193254" y="109542"/>
                    <a:pt x="192295" y="92756"/>
                  </a:cubicBezTo>
                  <a:cubicBezTo>
                    <a:pt x="191336" y="75010"/>
                    <a:pt x="197571" y="69734"/>
                    <a:pt x="215317" y="72612"/>
                  </a:cubicBezTo>
                  <a:cubicBezTo>
                    <a:pt x="220113" y="73571"/>
                    <a:pt x="224429" y="75010"/>
                    <a:pt x="229225" y="76449"/>
                  </a:cubicBezTo>
                  <a:cubicBezTo>
                    <a:pt x="291095" y="96113"/>
                    <a:pt x="354404" y="100429"/>
                    <a:pt x="418672" y="97072"/>
                  </a:cubicBezTo>
                  <a:cubicBezTo>
                    <a:pt x="424907" y="96592"/>
                    <a:pt x="431621" y="95633"/>
                    <a:pt x="437856" y="94194"/>
                  </a:cubicBezTo>
                  <a:cubicBezTo>
                    <a:pt x="442173" y="93235"/>
                    <a:pt x="447448" y="93235"/>
                    <a:pt x="453204" y="87960"/>
                  </a:cubicBezTo>
                  <a:cubicBezTo>
                    <a:pt x="433540" y="75010"/>
                    <a:pt x="412437" y="65418"/>
                    <a:pt x="393732" y="52948"/>
                  </a:cubicBezTo>
                  <a:cubicBezTo>
                    <a:pt x="375986" y="40958"/>
                    <a:pt x="358241" y="28967"/>
                    <a:pt x="354883" y="4987"/>
                  </a:cubicBezTo>
                  <a:cubicBezTo>
                    <a:pt x="446009" y="-12759"/>
                    <a:pt x="511716" y="16977"/>
                    <a:pt x="551044" y="92276"/>
                  </a:cubicBezTo>
                  <a:cubicBezTo>
                    <a:pt x="556800" y="103307"/>
                    <a:pt x="560637" y="115777"/>
                    <a:pt x="560157" y="126328"/>
                  </a:cubicBezTo>
                  <a:cubicBezTo>
                    <a:pt x="558718" y="163738"/>
                    <a:pt x="588454" y="176208"/>
                    <a:pt x="610516" y="193953"/>
                  </a:cubicBezTo>
                  <a:cubicBezTo>
                    <a:pt x="690131" y="258221"/>
                    <a:pt x="747685" y="334479"/>
                    <a:pt x="757757" y="439994"/>
                  </a:cubicBezTo>
                  <a:cubicBezTo>
                    <a:pt x="758716" y="448147"/>
                    <a:pt x="761114" y="451984"/>
                    <a:pt x="769267" y="455341"/>
                  </a:cubicBezTo>
                  <a:cubicBezTo>
                    <a:pt x="799483" y="466852"/>
                    <a:pt x="828739" y="480281"/>
                    <a:pt x="858475" y="492272"/>
                  </a:cubicBezTo>
                  <a:cubicBezTo>
                    <a:pt x="869506" y="496588"/>
                    <a:pt x="881496" y="498986"/>
                    <a:pt x="891088" y="488435"/>
                  </a:cubicBezTo>
                  <a:cubicBezTo>
                    <a:pt x="926580" y="490353"/>
                    <a:pt x="946723" y="516252"/>
                    <a:pt x="963030" y="541671"/>
                  </a:cubicBezTo>
                  <a:cubicBezTo>
                    <a:pt x="997562" y="594908"/>
                    <a:pt x="1000440" y="651502"/>
                    <a:pt x="969265" y="707137"/>
                  </a:cubicBezTo>
                  <a:cubicBezTo>
                    <a:pt x="938570" y="762772"/>
                    <a:pt x="887731" y="785794"/>
                    <a:pt x="826341" y="787712"/>
                  </a:cubicBezTo>
                  <a:cubicBezTo>
                    <a:pt x="808595" y="788671"/>
                    <a:pt x="789891" y="787232"/>
                    <a:pt x="776461" y="771405"/>
                  </a:cubicBezTo>
                  <a:close/>
                </a:path>
              </a:pathLst>
            </a:custGeom>
            <a:solidFill>
              <a:srgbClr val="F0C8A4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2" name="Freeform: Shape 39">
              <a:extLst>
                <a:ext uri="{FF2B5EF4-FFF2-40B4-BE49-F238E27FC236}">
                  <a16:creationId xmlns:a16="http://schemas.microsoft.com/office/drawing/2014/main" id="{E883F886-55A9-43C0-8504-4EAD65162CA9}"/>
                </a:ext>
              </a:extLst>
            </p:cNvPr>
            <p:cNvSpPr/>
            <p:nvPr/>
          </p:nvSpPr>
          <p:spPr>
            <a:xfrm>
              <a:off x="3252527" y="3382205"/>
              <a:ext cx="746035" cy="1234451"/>
            </a:xfrm>
            <a:custGeom>
              <a:avLst/>
              <a:gdLst>
                <a:gd name="connsiteX0" fmla="*/ 20960 w 746035"/>
                <a:gd name="connsiteY0" fmla="*/ 601845 h 1234451"/>
                <a:gd name="connsiteX1" fmla="*/ 214723 w 746035"/>
                <a:gd name="connsiteY1" fmla="*/ 519831 h 1234451"/>
                <a:gd name="connsiteX2" fmla="*/ 148057 w 746035"/>
                <a:gd name="connsiteY2" fmla="*/ 326548 h 1234451"/>
                <a:gd name="connsiteX3" fmla="*/ 136067 w 746035"/>
                <a:gd name="connsiteY3" fmla="*/ 318874 h 1234451"/>
                <a:gd name="connsiteX4" fmla="*/ 262684 w 746035"/>
                <a:gd name="connsiteY4" fmla="*/ 160123 h 1234451"/>
                <a:gd name="connsiteX5" fmla="*/ 425272 w 746035"/>
                <a:gd name="connsiteY5" fmla="*/ 21515 h 1234451"/>
                <a:gd name="connsiteX6" fmla="*/ 531746 w 746035"/>
                <a:gd name="connsiteY6" fmla="*/ 2810 h 1234451"/>
                <a:gd name="connsiteX7" fmla="*/ 657404 w 746035"/>
                <a:gd name="connsiteY7" fmla="*/ 15280 h 1234451"/>
                <a:gd name="connsiteX8" fmla="*/ 729825 w 746035"/>
                <a:gd name="connsiteY8" fmla="*/ 26791 h 1234451"/>
                <a:gd name="connsiteX9" fmla="*/ 737019 w 746035"/>
                <a:gd name="connsiteY9" fmla="*/ 57486 h 1234451"/>
                <a:gd name="connsiteX10" fmla="*/ 440140 w 746035"/>
                <a:gd name="connsiteY10" fmla="*/ 596089 h 1234451"/>
                <a:gd name="connsiteX11" fmla="*/ 317360 w 746035"/>
                <a:gd name="connsiteY11" fmla="*/ 985533 h 1234451"/>
                <a:gd name="connsiteX12" fmla="*/ 270837 w 746035"/>
                <a:gd name="connsiteY12" fmla="*/ 1234451 h 1234451"/>
                <a:gd name="connsiteX13" fmla="*/ 78034 w 746035"/>
                <a:gd name="connsiteY13" fmla="*/ 1098721 h 1234451"/>
                <a:gd name="connsiteX14" fmla="*/ 10888 w 746035"/>
                <a:gd name="connsiteY14" fmla="*/ 980737 h 1234451"/>
                <a:gd name="connsiteX15" fmla="*/ 10409 w 746035"/>
                <a:gd name="connsiteY15" fmla="*/ 683858 h 1234451"/>
                <a:gd name="connsiteX16" fmla="*/ 20960 w 746035"/>
                <a:gd name="connsiteY16" fmla="*/ 601845 h 1234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46035" h="1234451">
                  <a:moveTo>
                    <a:pt x="20960" y="601845"/>
                  </a:moveTo>
                  <a:cubicBezTo>
                    <a:pt x="115923" y="633979"/>
                    <a:pt x="191222" y="577384"/>
                    <a:pt x="214723" y="519831"/>
                  </a:cubicBezTo>
                  <a:cubicBezTo>
                    <a:pt x="244938" y="445971"/>
                    <a:pt x="217601" y="365396"/>
                    <a:pt x="148057" y="326548"/>
                  </a:cubicBezTo>
                  <a:cubicBezTo>
                    <a:pt x="143741" y="324150"/>
                    <a:pt x="139904" y="321752"/>
                    <a:pt x="136067" y="318874"/>
                  </a:cubicBezTo>
                  <a:cubicBezTo>
                    <a:pt x="172517" y="261321"/>
                    <a:pt x="217601" y="210482"/>
                    <a:pt x="262684" y="160123"/>
                  </a:cubicBezTo>
                  <a:cubicBezTo>
                    <a:pt x="310645" y="106406"/>
                    <a:pt x="361484" y="56047"/>
                    <a:pt x="425272" y="21515"/>
                  </a:cubicBezTo>
                  <a:cubicBezTo>
                    <a:pt x="457886" y="3769"/>
                    <a:pt x="492418" y="-4863"/>
                    <a:pt x="531746" y="2810"/>
                  </a:cubicBezTo>
                  <a:cubicBezTo>
                    <a:pt x="572513" y="10964"/>
                    <a:pt x="615678" y="8086"/>
                    <a:pt x="657404" y="15280"/>
                  </a:cubicBezTo>
                  <a:cubicBezTo>
                    <a:pt x="681385" y="19117"/>
                    <a:pt x="704885" y="28709"/>
                    <a:pt x="729825" y="26791"/>
                  </a:cubicBezTo>
                  <a:cubicBezTo>
                    <a:pt x="752367" y="32067"/>
                    <a:pt x="748050" y="42138"/>
                    <a:pt x="737019" y="57486"/>
                  </a:cubicBezTo>
                  <a:cubicBezTo>
                    <a:pt x="616157" y="224870"/>
                    <a:pt x="517357" y="404724"/>
                    <a:pt x="440140" y="596089"/>
                  </a:cubicBezTo>
                  <a:cubicBezTo>
                    <a:pt x="389301" y="722707"/>
                    <a:pt x="347575" y="852202"/>
                    <a:pt x="317360" y="985533"/>
                  </a:cubicBezTo>
                  <a:cubicBezTo>
                    <a:pt x="298175" y="1068027"/>
                    <a:pt x="285226" y="1151479"/>
                    <a:pt x="270837" y="1234451"/>
                  </a:cubicBezTo>
                  <a:cubicBezTo>
                    <a:pt x="203692" y="1193205"/>
                    <a:pt x="142781" y="1143325"/>
                    <a:pt x="78034" y="1098721"/>
                  </a:cubicBezTo>
                  <a:cubicBezTo>
                    <a:pt x="35828" y="1069465"/>
                    <a:pt x="18562" y="1028698"/>
                    <a:pt x="10888" y="980737"/>
                  </a:cubicBezTo>
                  <a:cubicBezTo>
                    <a:pt x="-5419" y="881937"/>
                    <a:pt x="-1582" y="782658"/>
                    <a:pt x="10409" y="683858"/>
                  </a:cubicBezTo>
                  <a:cubicBezTo>
                    <a:pt x="12807" y="656520"/>
                    <a:pt x="9449" y="628223"/>
                    <a:pt x="20960" y="60184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43" name="Freeform: Shape 40">
              <a:extLst>
                <a:ext uri="{FF2B5EF4-FFF2-40B4-BE49-F238E27FC236}">
                  <a16:creationId xmlns:a16="http://schemas.microsoft.com/office/drawing/2014/main" id="{061DF472-A8FB-490E-AA7D-F1B886873A8C}"/>
                </a:ext>
              </a:extLst>
            </p:cNvPr>
            <p:cNvSpPr/>
            <p:nvPr/>
          </p:nvSpPr>
          <p:spPr>
            <a:xfrm>
              <a:off x="2203944" y="3086356"/>
              <a:ext cx="770265" cy="865079"/>
            </a:xfrm>
            <a:custGeom>
              <a:avLst/>
              <a:gdLst>
                <a:gd name="connsiteX0" fmla="*/ 647965 w 770265"/>
                <a:gd name="connsiteY0" fmla="*/ 131275 h 865079"/>
                <a:gd name="connsiteX1" fmla="*/ 727580 w 770265"/>
                <a:gd name="connsiteY1" fmla="*/ 194104 h 865079"/>
                <a:gd name="connsiteX2" fmla="*/ 770266 w 770265"/>
                <a:gd name="connsiteY2" fmla="*/ 219044 h 865079"/>
                <a:gd name="connsiteX3" fmla="*/ 580819 w 770265"/>
                <a:gd name="connsiteY3" fmla="*/ 223840 h 865079"/>
                <a:gd name="connsiteX4" fmla="*/ 506959 w 770265"/>
                <a:gd name="connsiteY4" fmla="*/ 204176 h 865079"/>
                <a:gd name="connsiteX5" fmla="*/ 492571 w 770265"/>
                <a:gd name="connsiteY5" fmla="*/ 217605 h 865079"/>
                <a:gd name="connsiteX6" fmla="*/ 506000 w 770265"/>
                <a:gd name="connsiteY6" fmla="*/ 410408 h 865079"/>
                <a:gd name="connsiteX7" fmla="*/ 317513 w 770265"/>
                <a:gd name="connsiteY7" fmla="*/ 684746 h 865079"/>
                <a:gd name="connsiteX8" fmla="*/ 317513 w 770265"/>
                <a:gd name="connsiteY8" fmla="*/ 722155 h 865079"/>
                <a:gd name="connsiteX9" fmla="*/ 395689 w 770265"/>
                <a:gd name="connsiteY9" fmla="*/ 772994 h 865079"/>
                <a:gd name="connsiteX10" fmla="*/ 499285 w 770265"/>
                <a:gd name="connsiteY10" fmla="*/ 865080 h 865079"/>
                <a:gd name="connsiteX11" fmla="*/ 396169 w 770265"/>
                <a:gd name="connsiteY11" fmla="*/ 829109 h 865079"/>
                <a:gd name="connsiteX12" fmla="*/ 340055 w 770265"/>
                <a:gd name="connsiteY12" fmla="*/ 825752 h 865079"/>
                <a:gd name="connsiteX13" fmla="*/ 139098 w 770265"/>
                <a:gd name="connsiteY13" fmla="*/ 784025 h 865079"/>
                <a:gd name="connsiteX14" fmla="*/ 3847 w 770265"/>
                <a:gd name="connsiteY14" fmla="*/ 583068 h 865079"/>
                <a:gd name="connsiteX15" fmla="*/ 75309 w 770265"/>
                <a:gd name="connsiteY15" fmla="*/ 267005 h 865079"/>
                <a:gd name="connsiteX16" fmla="*/ 204804 w 770265"/>
                <a:gd name="connsiteY16" fmla="*/ 65568 h 865079"/>
                <a:gd name="connsiteX17" fmla="*/ 414394 w 770265"/>
                <a:gd name="connsiteY17" fmla="*/ 9933 h 865079"/>
                <a:gd name="connsiteX18" fmla="*/ 647965 w 770265"/>
                <a:gd name="connsiteY18" fmla="*/ 131275 h 86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70265" h="865079">
                  <a:moveTo>
                    <a:pt x="647965" y="131275"/>
                  </a:moveTo>
                  <a:cubicBezTo>
                    <a:pt x="666670" y="161970"/>
                    <a:pt x="696885" y="178277"/>
                    <a:pt x="727580" y="194104"/>
                  </a:cubicBezTo>
                  <a:cubicBezTo>
                    <a:pt x="740530" y="201298"/>
                    <a:pt x="753479" y="208972"/>
                    <a:pt x="770266" y="219044"/>
                  </a:cubicBezTo>
                  <a:cubicBezTo>
                    <a:pt x="703600" y="236310"/>
                    <a:pt x="642210" y="235350"/>
                    <a:pt x="580819" y="223840"/>
                  </a:cubicBezTo>
                  <a:cubicBezTo>
                    <a:pt x="555880" y="219044"/>
                    <a:pt x="530940" y="212329"/>
                    <a:pt x="506959" y="204176"/>
                  </a:cubicBezTo>
                  <a:cubicBezTo>
                    <a:pt x="490652" y="198900"/>
                    <a:pt x="489693" y="202737"/>
                    <a:pt x="492571" y="217605"/>
                  </a:cubicBezTo>
                  <a:cubicBezTo>
                    <a:pt x="505041" y="281393"/>
                    <a:pt x="512715" y="345181"/>
                    <a:pt x="506000" y="410408"/>
                  </a:cubicBezTo>
                  <a:cubicBezTo>
                    <a:pt x="492571" y="536066"/>
                    <a:pt x="426864" y="625274"/>
                    <a:pt x="317513" y="684746"/>
                  </a:cubicBezTo>
                  <a:cubicBezTo>
                    <a:pt x="292573" y="698175"/>
                    <a:pt x="292573" y="705369"/>
                    <a:pt x="317513" y="722155"/>
                  </a:cubicBezTo>
                  <a:cubicBezTo>
                    <a:pt x="343412" y="739422"/>
                    <a:pt x="370270" y="755249"/>
                    <a:pt x="395689" y="772994"/>
                  </a:cubicBezTo>
                  <a:cubicBezTo>
                    <a:pt x="433579" y="799373"/>
                    <a:pt x="469070" y="828629"/>
                    <a:pt x="499285" y="865080"/>
                  </a:cubicBezTo>
                  <a:cubicBezTo>
                    <a:pt x="464753" y="853090"/>
                    <a:pt x="430221" y="842058"/>
                    <a:pt x="396169" y="829109"/>
                  </a:cubicBezTo>
                  <a:cubicBezTo>
                    <a:pt x="377464" y="821915"/>
                    <a:pt x="359239" y="819996"/>
                    <a:pt x="340055" y="825752"/>
                  </a:cubicBezTo>
                  <a:cubicBezTo>
                    <a:pt x="270031" y="827190"/>
                    <a:pt x="201447" y="819517"/>
                    <a:pt x="139098" y="784025"/>
                  </a:cubicBezTo>
                  <a:cubicBezTo>
                    <a:pt x="60441" y="739901"/>
                    <a:pt x="16797" y="672276"/>
                    <a:pt x="3847" y="583068"/>
                  </a:cubicBezTo>
                  <a:cubicBezTo>
                    <a:pt x="-12939" y="468441"/>
                    <a:pt x="27828" y="366764"/>
                    <a:pt x="75309" y="267005"/>
                  </a:cubicBezTo>
                  <a:cubicBezTo>
                    <a:pt x="109841" y="194583"/>
                    <a:pt x="152527" y="127438"/>
                    <a:pt x="204804" y="65568"/>
                  </a:cubicBezTo>
                  <a:cubicBezTo>
                    <a:pt x="262837" y="-3496"/>
                    <a:pt x="333340" y="-10210"/>
                    <a:pt x="414394" y="9933"/>
                  </a:cubicBezTo>
                  <a:cubicBezTo>
                    <a:pt x="501684" y="31995"/>
                    <a:pt x="579381" y="72762"/>
                    <a:pt x="647965" y="131275"/>
                  </a:cubicBezTo>
                  <a:close/>
                </a:path>
              </a:pathLst>
            </a:custGeom>
            <a:solidFill>
              <a:srgbClr val="2E150B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9" name="Group 41">
            <a:extLst>
              <a:ext uri="{FF2B5EF4-FFF2-40B4-BE49-F238E27FC236}">
                <a16:creationId xmlns:a16="http://schemas.microsoft.com/office/drawing/2014/main" id="{908BF5C5-B761-4E4B-80DD-D9A07FDDEB72}"/>
              </a:ext>
            </a:extLst>
          </p:cNvPr>
          <p:cNvGrpSpPr/>
          <p:nvPr/>
        </p:nvGrpSpPr>
        <p:grpSpPr>
          <a:xfrm rot="1477820">
            <a:off x="1456416" y="1100828"/>
            <a:ext cx="1049695" cy="1255717"/>
            <a:chOff x="4200129" y="1047775"/>
            <a:chExt cx="1554866" cy="1860035"/>
          </a:xfrm>
        </p:grpSpPr>
        <p:sp>
          <p:nvSpPr>
            <p:cNvPr id="33" name="Freeform: Shape 42">
              <a:extLst>
                <a:ext uri="{FF2B5EF4-FFF2-40B4-BE49-F238E27FC236}">
                  <a16:creationId xmlns:a16="http://schemas.microsoft.com/office/drawing/2014/main" id="{989736A2-8B60-442D-BDD4-AF90C33C3229}"/>
                </a:ext>
              </a:extLst>
            </p:cNvPr>
            <p:cNvSpPr/>
            <p:nvPr/>
          </p:nvSpPr>
          <p:spPr>
            <a:xfrm>
              <a:off x="4251869" y="1221592"/>
              <a:ext cx="875470" cy="1248812"/>
            </a:xfrm>
            <a:custGeom>
              <a:avLst/>
              <a:gdLst>
                <a:gd name="connsiteX0" fmla="*/ 547260 w 875470"/>
                <a:gd name="connsiteY0" fmla="*/ 1064634 h 1248812"/>
                <a:gd name="connsiteX1" fmla="*/ 500738 w 875470"/>
                <a:gd name="connsiteY1" fmla="*/ 963916 h 1248812"/>
                <a:gd name="connsiteX2" fmla="*/ 480595 w 875470"/>
                <a:gd name="connsiteY2" fmla="*/ 948089 h 1248812"/>
                <a:gd name="connsiteX3" fmla="*/ 310333 w 875470"/>
                <a:gd name="connsiteY3" fmla="*/ 889576 h 1248812"/>
                <a:gd name="connsiteX4" fmla="*/ 177001 w 875470"/>
                <a:gd name="connsiteY4" fmla="*/ 754326 h 1248812"/>
                <a:gd name="connsiteX5" fmla="*/ 117529 w 875470"/>
                <a:gd name="connsiteY5" fmla="*/ 709722 h 1248812"/>
                <a:gd name="connsiteX6" fmla="*/ 24 w 875470"/>
                <a:gd name="connsiteY6" fmla="*/ 546654 h 1248812"/>
                <a:gd name="connsiteX7" fmla="*/ 10576 w 875470"/>
                <a:gd name="connsiteY7" fmla="*/ 495815 h 1248812"/>
                <a:gd name="connsiteX8" fmla="*/ 74364 w 875470"/>
                <a:gd name="connsiteY8" fmla="*/ 489101 h 1248812"/>
                <a:gd name="connsiteX9" fmla="*/ 115131 w 875470"/>
                <a:gd name="connsiteY9" fmla="*/ 560083 h 1248812"/>
                <a:gd name="connsiteX10" fmla="*/ 118009 w 875470"/>
                <a:gd name="connsiteY10" fmla="*/ 565839 h 1248812"/>
                <a:gd name="connsiteX11" fmla="*/ 116570 w 875470"/>
                <a:gd name="connsiteY11" fmla="*/ 563920 h 1248812"/>
                <a:gd name="connsiteX12" fmla="*/ 58537 w 875470"/>
                <a:gd name="connsiteY12" fmla="*/ 401812 h 1248812"/>
                <a:gd name="connsiteX13" fmla="*/ 94028 w 875470"/>
                <a:gd name="connsiteY13" fmla="*/ 328431 h 1248812"/>
                <a:gd name="connsiteX14" fmla="*/ 283475 w 875470"/>
                <a:gd name="connsiteY14" fmla="*/ 239223 h 1248812"/>
                <a:gd name="connsiteX15" fmla="*/ 419205 w 875470"/>
                <a:gd name="connsiteY15" fmla="*/ 102055 h 1248812"/>
                <a:gd name="connsiteX16" fmla="*/ 451338 w 875470"/>
                <a:gd name="connsiteY16" fmla="*/ 32991 h 1248812"/>
                <a:gd name="connsiteX17" fmla="*/ 499299 w 875470"/>
                <a:gd name="connsiteY17" fmla="*/ 2296 h 1248812"/>
                <a:gd name="connsiteX18" fmla="*/ 606732 w 875470"/>
                <a:gd name="connsiteY18" fmla="*/ 73278 h 1248812"/>
                <a:gd name="connsiteX19" fmla="*/ 699777 w 875470"/>
                <a:gd name="connsiteY19" fmla="*/ 237305 h 1248812"/>
                <a:gd name="connsiteX20" fmla="*/ 705532 w 875470"/>
                <a:gd name="connsiteY20" fmla="*/ 259367 h 1248812"/>
                <a:gd name="connsiteX21" fmla="*/ 710808 w 875470"/>
                <a:gd name="connsiteY21" fmla="*/ 193181 h 1248812"/>
                <a:gd name="connsiteX22" fmla="*/ 763085 w 875470"/>
                <a:gd name="connsiteY22" fmla="*/ 169680 h 1248812"/>
                <a:gd name="connsiteX23" fmla="*/ 872916 w 875470"/>
                <a:gd name="connsiteY23" fmla="*/ 293899 h 1248812"/>
                <a:gd name="connsiteX24" fmla="*/ 837425 w 875470"/>
                <a:gd name="connsiteY24" fmla="*/ 441619 h 1248812"/>
                <a:gd name="connsiteX25" fmla="*/ 838384 w 875470"/>
                <a:gd name="connsiteY25" fmla="*/ 513081 h 1248812"/>
                <a:gd name="connsiteX26" fmla="*/ 837425 w 875470"/>
                <a:gd name="connsiteY26" fmla="*/ 655046 h 1248812"/>
                <a:gd name="connsiteX27" fmla="*/ 769321 w 875470"/>
                <a:gd name="connsiteY27" fmla="*/ 816196 h 1248812"/>
                <a:gd name="connsiteX28" fmla="*/ 770759 w 875470"/>
                <a:gd name="connsiteY28" fmla="*/ 843054 h 1248812"/>
                <a:gd name="connsiteX29" fmla="*/ 814884 w 875470"/>
                <a:gd name="connsiteY29" fmla="*/ 947129 h 1248812"/>
                <a:gd name="connsiteX30" fmla="*/ 820639 w 875470"/>
                <a:gd name="connsiteY30" fmla="*/ 1024347 h 1248812"/>
                <a:gd name="connsiteX31" fmla="*/ 802414 w 875470"/>
                <a:gd name="connsiteY31" fmla="*/ 1214273 h 1248812"/>
                <a:gd name="connsiteX32" fmla="*/ 765004 w 875470"/>
                <a:gd name="connsiteY32" fmla="*/ 1243529 h 1248812"/>
                <a:gd name="connsiteX33" fmla="*/ 695940 w 875470"/>
                <a:gd name="connsiteY33" fmla="*/ 1193170 h 1248812"/>
                <a:gd name="connsiteX34" fmla="*/ 643183 w 875470"/>
                <a:gd name="connsiteY34" fmla="*/ 1152883 h 1248812"/>
                <a:gd name="connsiteX35" fmla="*/ 569323 w 875470"/>
                <a:gd name="connsiteY35" fmla="*/ 1100605 h 1248812"/>
                <a:gd name="connsiteX36" fmla="*/ 547260 w 875470"/>
                <a:gd name="connsiteY36" fmla="*/ 1064634 h 124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875470" h="1248812">
                  <a:moveTo>
                    <a:pt x="547260" y="1064634"/>
                  </a:moveTo>
                  <a:cubicBezTo>
                    <a:pt x="531433" y="1031061"/>
                    <a:pt x="515127" y="997968"/>
                    <a:pt x="500738" y="963916"/>
                  </a:cubicBezTo>
                  <a:cubicBezTo>
                    <a:pt x="496422" y="953364"/>
                    <a:pt x="491626" y="949048"/>
                    <a:pt x="480595" y="948089"/>
                  </a:cubicBezTo>
                  <a:cubicBezTo>
                    <a:pt x="418245" y="944731"/>
                    <a:pt x="361651" y="924108"/>
                    <a:pt x="310333" y="889576"/>
                  </a:cubicBezTo>
                  <a:cubicBezTo>
                    <a:pt x="257096" y="853605"/>
                    <a:pt x="212492" y="807563"/>
                    <a:pt x="177001" y="754326"/>
                  </a:cubicBezTo>
                  <a:cubicBezTo>
                    <a:pt x="161653" y="730825"/>
                    <a:pt x="143428" y="718355"/>
                    <a:pt x="117529" y="709722"/>
                  </a:cubicBezTo>
                  <a:cubicBezTo>
                    <a:pt x="50863" y="687660"/>
                    <a:pt x="1463" y="616677"/>
                    <a:pt x="24" y="546654"/>
                  </a:cubicBezTo>
                  <a:cubicBezTo>
                    <a:pt x="-455" y="528429"/>
                    <a:pt x="6259" y="512602"/>
                    <a:pt x="10576" y="495815"/>
                  </a:cubicBezTo>
                  <a:cubicBezTo>
                    <a:pt x="28321" y="473274"/>
                    <a:pt x="53261" y="470396"/>
                    <a:pt x="74364" y="489101"/>
                  </a:cubicBezTo>
                  <a:cubicBezTo>
                    <a:pt x="97385" y="509244"/>
                    <a:pt x="109855" y="536103"/>
                    <a:pt x="115131" y="560083"/>
                  </a:cubicBezTo>
                  <a:cubicBezTo>
                    <a:pt x="118009" y="568716"/>
                    <a:pt x="120407" y="564400"/>
                    <a:pt x="118009" y="565839"/>
                  </a:cubicBezTo>
                  <a:cubicBezTo>
                    <a:pt x="117529" y="565839"/>
                    <a:pt x="117049" y="565359"/>
                    <a:pt x="116570" y="563920"/>
                  </a:cubicBezTo>
                  <a:cubicBezTo>
                    <a:pt x="99304" y="509244"/>
                    <a:pt x="82518" y="454089"/>
                    <a:pt x="58537" y="401812"/>
                  </a:cubicBezTo>
                  <a:cubicBezTo>
                    <a:pt x="40312" y="362004"/>
                    <a:pt x="51343" y="339462"/>
                    <a:pt x="94028" y="328431"/>
                  </a:cubicBezTo>
                  <a:cubicBezTo>
                    <a:pt x="163092" y="310686"/>
                    <a:pt x="225921" y="280950"/>
                    <a:pt x="283475" y="239223"/>
                  </a:cubicBezTo>
                  <a:cubicBezTo>
                    <a:pt x="336232" y="201334"/>
                    <a:pt x="382754" y="156251"/>
                    <a:pt x="419205" y="102055"/>
                  </a:cubicBezTo>
                  <a:cubicBezTo>
                    <a:pt x="433593" y="80952"/>
                    <a:pt x="445103" y="57931"/>
                    <a:pt x="451338" y="32991"/>
                  </a:cubicBezTo>
                  <a:cubicBezTo>
                    <a:pt x="459012" y="1336"/>
                    <a:pt x="466686" y="-3939"/>
                    <a:pt x="499299" y="2296"/>
                  </a:cubicBezTo>
                  <a:cubicBezTo>
                    <a:pt x="544862" y="10929"/>
                    <a:pt x="578915" y="37787"/>
                    <a:pt x="606732" y="73278"/>
                  </a:cubicBezTo>
                  <a:cubicBezTo>
                    <a:pt x="646060" y="123158"/>
                    <a:pt x="675796" y="178793"/>
                    <a:pt x="699777" y="237305"/>
                  </a:cubicBezTo>
                  <a:cubicBezTo>
                    <a:pt x="703614" y="246418"/>
                    <a:pt x="705053" y="255530"/>
                    <a:pt x="705532" y="259367"/>
                  </a:cubicBezTo>
                  <a:cubicBezTo>
                    <a:pt x="700736" y="240183"/>
                    <a:pt x="699777" y="216202"/>
                    <a:pt x="710808" y="193181"/>
                  </a:cubicBezTo>
                  <a:cubicBezTo>
                    <a:pt x="721839" y="170159"/>
                    <a:pt x="739105" y="162486"/>
                    <a:pt x="763085" y="169680"/>
                  </a:cubicBezTo>
                  <a:cubicBezTo>
                    <a:pt x="816322" y="182150"/>
                    <a:pt x="865243" y="237785"/>
                    <a:pt x="872916" y="293899"/>
                  </a:cubicBezTo>
                  <a:cubicBezTo>
                    <a:pt x="879631" y="347616"/>
                    <a:pt x="874835" y="397016"/>
                    <a:pt x="837425" y="441619"/>
                  </a:cubicBezTo>
                  <a:cubicBezTo>
                    <a:pt x="821119" y="460804"/>
                    <a:pt x="835027" y="489580"/>
                    <a:pt x="838384" y="513081"/>
                  </a:cubicBezTo>
                  <a:cubicBezTo>
                    <a:pt x="845099" y="560563"/>
                    <a:pt x="844619" y="607085"/>
                    <a:pt x="837425" y="655046"/>
                  </a:cubicBezTo>
                  <a:cubicBezTo>
                    <a:pt x="828792" y="715477"/>
                    <a:pt x="805771" y="768234"/>
                    <a:pt x="769321" y="816196"/>
                  </a:cubicBezTo>
                  <a:cubicBezTo>
                    <a:pt x="763565" y="823869"/>
                    <a:pt x="766443" y="833941"/>
                    <a:pt x="770759" y="843054"/>
                  </a:cubicBezTo>
                  <a:cubicBezTo>
                    <a:pt x="786586" y="877106"/>
                    <a:pt x="803373" y="911159"/>
                    <a:pt x="814884" y="947129"/>
                  </a:cubicBezTo>
                  <a:cubicBezTo>
                    <a:pt x="829751" y="972069"/>
                    <a:pt x="823996" y="998448"/>
                    <a:pt x="820639" y="1024347"/>
                  </a:cubicBezTo>
                  <a:cubicBezTo>
                    <a:pt x="812006" y="1087176"/>
                    <a:pt x="801454" y="1150005"/>
                    <a:pt x="802414" y="1214273"/>
                  </a:cubicBezTo>
                  <a:cubicBezTo>
                    <a:pt x="799056" y="1248805"/>
                    <a:pt x="790903" y="1255040"/>
                    <a:pt x="765004" y="1243529"/>
                  </a:cubicBezTo>
                  <a:cubicBezTo>
                    <a:pt x="741503" y="1227222"/>
                    <a:pt x="721839" y="1206599"/>
                    <a:pt x="695940" y="1193170"/>
                  </a:cubicBezTo>
                  <a:cubicBezTo>
                    <a:pt x="676755" y="1183098"/>
                    <a:pt x="660928" y="1165832"/>
                    <a:pt x="643183" y="1152883"/>
                  </a:cubicBezTo>
                  <a:cubicBezTo>
                    <a:pt x="618723" y="1135137"/>
                    <a:pt x="596181" y="1114993"/>
                    <a:pt x="569323" y="1100605"/>
                  </a:cubicBezTo>
                  <a:cubicBezTo>
                    <a:pt x="555894" y="1094370"/>
                    <a:pt x="552057" y="1079023"/>
                    <a:pt x="547260" y="1064634"/>
                  </a:cubicBezTo>
                  <a:close/>
                </a:path>
              </a:pathLst>
            </a:custGeom>
            <a:solidFill>
              <a:srgbClr val="F0C8A4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Freeform: Shape 43">
              <a:extLst>
                <a:ext uri="{FF2B5EF4-FFF2-40B4-BE49-F238E27FC236}">
                  <a16:creationId xmlns:a16="http://schemas.microsoft.com/office/drawing/2014/main" id="{7EB1AB81-C31D-4C39-B8E2-0CD1C24BE00C}"/>
                </a:ext>
              </a:extLst>
            </p:cNvPr>
            <p:cNvSpPr/>
            <p:nvPr/>
          </p:nvSpPr>
          <p:spPr>
            <a:xfrm>
              <a:off x="4200129" y="1047775"/>
              <a:ext cx="816587" cy="753565"/>
            </a:xfrm>
            <a:custGeom>
              <a:avLst/>
              <a:gdLst>
                <a:gd name="connsiteX0" fmla="*/ 815306 w 816587"/>
                <a:gd name="connsiteY0" fmla="*/ 344457 h 753565"/>
                <a:gd name="connsiteX1" fmla="*/ 762548 w 816587"/>
                <a:gd name="connsiteY1" fmla="*/ 393857 h 753565"/>
                <a:gd name="connsiteX2" fmla="*/ 765906 w 816587"/>
                <a:gd name="connsiteY2" fmla="*/ 453808 h 753565"/>
                <a:gd name="connsiteX3" fmla="*/ 751997 w 816587"/>
                <a:gd name="connsiteY3" fmla="*/ 428389 h 753565"/>
                <a:gd name="connsiteX4" fmla="*/ 626339 w 816587"/>
                <a:gd name="connsiteY4" fmla="*/ 223595 h 753565"/>
                <a:gd name="connsiteX5" fmla="*/ 532815 w 816587"/>
                <a:gd name="connsiteY5" fmla="*/ 180430 h 753565"/>
                <a:gd name="connsiteX6" fmla="*/ 515549 w 816587"/>
                <a:gd name="connsiteY6" fmla="*/ 191461 h 753565"/>
                <a:gd name="connsiteX7" fmla="*/ 382696 w 816587"/>
                <a:gd name="connsiteY7" fmla="*/ 385224 h 753565"/>
                <a:gd name="connsiteX8" fmla="*/ 145289 w 816587"/>
                <a:gd name="connsiteY8" fmla="*/ 508963 h 753565"/>
                <a:gd name="connsiteX9" fmla="*/ 116033 w 816587"/>
                <a:gd name="connsiteY9" fmla="*/ 568915 h 753565"/>
                <a:gd name="connsiteX10" fmla="*/ 175984 w 816587"/>
                <a:gd name="connsiteY10" fmla="*/ 743014 h 753565"/>
                <a:gd name="connsiteX11" fmla="*/ 173106 w 816587"/>
                <a:gd name="connsiteY11" fmla="*/ 753565 h 753565"/>
                <a:gd name="connsiteX12" fmla="*/ 154402 w 816587"/>
                <a:gd name="connsiteY12" fmla="*/ 715196 h 753565"/>
                <a:gd name="connsiteX13" fmla="*/ 131380 w 816587"/>
                <a:gd name="connsiteY13" fmla="*/ 676348 h 753565"/>
                <a:gd name="connsiteX14" fmla="*/ 62796 w 816587"/>
                <a:gd name="connsiteY14" fmla="*/ 669154 h 753565"/>
                <a:gd name="connsiteX15" fmla="*/ 926 w 816587"/>
                <a:gd name="connsiteY15" fmla="*/ 445655 h 753565"/>
                <a:gd name="connsiteX16" fmla="*/ 226823 w 816587"/>
                <a:gd name="connsiteY16" fmla="*/ 58129 h 753565"/>
                <a:gd name="connsiteX17" fmla="*/ 439290 w 816587"/>
                <a:gd name="connsiteY17" fmla="*/ 96 h 753565"/>
                <a:gd name="connsiteX18" fmla="*/ 732333 w 816587"/>
                <a:gd name="connsiteY18" fmla="*/ 161725 h 753565"/>
                <a:gd name="connsiteX19" fmla="*/ 816265 w 816587"/>
                <a:gd name="connsiteY19" fmla="*/ 337742 h 753565"/>
                <a:gd name="connsiteX20" fmla="*/ 815306 w 816587"/>
                <a:gd name="connsiteY20" fmla="*/ 344457 h 753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16587" h="753565">
                  <a:moveTo>
                    <a:pt x="815306" y="344457"/>
                  </a:moveTo>
                  <a:cubicBezTo>
                    <a:pt x="780294" y="346855"/>
                    <a:pt x="766865" y="359325"/>
                    <a:pt x="762548" y="393857"/>
                  </a:cubicBezTo>
                  <a:cubicBezTo>
                    <a:pt x="760150" y="413041"/>
                    <a:pt x="762069" y="432226"/>
                    <a:pt x="765906" y="453808"/>
                  </a:cubicBezTo>
                  <a:cubicBezTo>
                    <a:pt x="756793" y="445655"/>
                    <a:pt x="755354" y="436542"/>
                    <a:pt x="751997" y="428389"/>
                  </a:cubicBezTo>
                  <a:cubicBezTo>
                    <a:pt x="720343" y="354049"/>
                    <a:pt x="686290" y="280669"/>
                    <a:pt x="626339" y="223595"/>
                  </a:cubicBezTo>
                  <a:cubicBezTo>
                    <a:pt x="600440" y="198655"/>
                    <a:pt x="570224" y="181869"/>
                    <a:pt x="532815" y="180430"/>
                  </a:cubicBezTo>
                  <a:cubicBezTo>
                    <a:pt x="524182" y="180430"/>
                    <a:pt x="517467" y="180430"/>
                    <a:pt x="515549" y="191461"/>
                  </a:cubicBezTo>
                  <a:cubicBezTo>
                    <a:pt x="498283" y="274434"/>
                    <a:pt x="444087" y="332467"/>
                    <a:pt x="382696" y="385224"/>
                  </a:cubicBezTo>
                  <a:cubicBezTo>
                    <a:pt x="313632" y="445175"/>
                    <a:pt x="235456" y="488340"/>
                    <a:pt x="145289" y="508963"/>
                  </a:cubicBezTo>
                  <a:cubicBezTo>
                    <a:pt x="109798" y="517117"/>
                    <a:pt x="100685" y="535822"/>
                    <a:pt x="116033" y="568915"/>
                  </a:cubicBezTo>
                  <a:cubicBezTo>
                    <a:pt x="141932" y="625029"/>
                    <a:pt x="161596" y="683062"/>
                    <a:pt x="175984" y="743014"/>
                  </a:cubicBezTo>
                  <a:cubicBezTo>
                    <a:pt x="176464" y="745891"/>
                    <a:pt x="176464" y="749249"/>
                    <a:pt x="173106" y="753565"/>
                  </a:cubicBezTo>
                  <a:cubicBezTo>
                    <a:pt x="166871" y="740616"/>
                    <a:pt x="161116" y="727666"/>
                    <a:pt x="154402" y="715196"/>
                  </a:cubicBezTo>
                  <a:cubicBezTo>
                    <a:pt x="147207" y="701767"/>
                    <a:pt x="140493" y="688338"/>
                    <a:pt x="131380" y="676348"/>
                  </a:cubicBezTo>
                  <a:cubicBezTo>
                    <a:pt x="112196" y="651408"/>
                    <a:pt x="102124" y="650928"/>
                    <a:pt x="62796" y="669154"/>
                  </a:cubicBezTo>
                  <a:cubicBezTo>
                    <a:pt x="28264" y="598171"/>
                    <a:pt x="6202" y="525270"/>
                    <a:pt x="926" y="445655"/>
                  </a:cubicBezTo>
                  <a:cubicBezTo>
                    <a:pt x="-10105" y="282107"/>
                    <a:pt x="78143" y="127673"/>
                    <a:pt x="226823" y="58129"/>
                  </a:cubicBezTo>
                  <a:cubicBezTo>
                    <a:pt x="294448" y="26954"/>
                    <a:pt x="363512" y="2015"/>
                    <a:pt x="439290" y="96"/>
                  </a:cubicBezTo>
                  <a:cubicBezTo>
                    <a:pt x="568306" y="-2781"/>
                    <a:pt x="661830" y="59088"/>
                    <a:pt x="732333" y="161725"/>
                  </a:cubicBezTo>
                  <a:cubicBezTo>
                    <a:pt x="769263" y="215921"/>
                    <a:pt x="795162" y="275873"/>
                    <a:pt x="816265" y="337742"/>
                  </a:cubicBezTo>
                  <a:cubicBezTo>
                    <a:pt x="817224" y="339661"/>
                    <a:pt x="815785" y="342538"/>
                    <a:pt x="815306" y="344457"/>
                  </a:cubicBezTo>
                  <a:close/>
                </a:path>
              </a:pathLst>
            </a:custGeom>
            <a:solidFill>
              <a:srgbClr val="262421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5" name="Freeform: Shape 44">
              <a:extLst>
                <a:ext uri="{FF2B5EF4-FFF2-40B4-BE49-F238E27FC236}">
                  <a16:creationId xmlns:a16="http://schemas.microsoft.com/office/drawing/2014/main" id="{0F55FDC7-691C-431D-A9D6-9CEA3C5E2EC2}"/>
                </a:ext>
              </a:extLst>
            </p:cNvPr>
            <p:cNvSpPr/>
            <p:nvPr/>
          </p:nvSpPr>
          <p:spPr>
            <a:xfrm>
              <a:off x="4726694" y="2286226"/>
              <a:ext cx="292098" cy="337646"/>
            </a:xfrm>
            <a:custGeom>
              <a:avLst/>
              <a:gdLst>
                <a:gd name="connsiteX0" fmla="*/ 88263 w 292098"/>
                <a:gd name="connsiteY0" fmla="*/ 337646 h 337646"/>
                <a:gd name="connsiteX1" fmla="*/ 3852 w 292098"/>
                <a:gd name="connsiteY1" fmla="*/ 97361 h 337646"/>
                <a:gd name="connsiteX2" fmla="*/ 2413 w 292098"/>
                <a:gd name="connsiteY2" fmla="*/ 71942 h 337646"/>
                <a:gd name="connsiteX3" fmla="*/ 59966 w 292098"/>
                <a:gd name="connsiteY3" fmla="*/ 21103 h 337646"/>
                <a:gd name="connsiteX4" fmla="*/ 71956 w 292098"/>
                <a:gd name="connsiteY4" fmla="*/ 0 h 337646"/>
                <a:gd name="connsiteX5" fmla="*/ 207686 w 292098"/>
                <a:gd name="connsiteY5" fmla="*/ 106953 h 337646"/>
                <a:gd name="connsiteX6" fmla="*/ 292098 w 292098"/>
                <a:gd name="connsiteY6" fmla="*/ 172660 h 337646"/>
                <a:gd name="connsiteX7" fmla="*/ 239820 w 292098"/>
                <a:gd name="connsiteY7" fmla="*/ 164986 h 337646"/>
                <a:gd name="connsiteX8" fmla="*/ 196655 w 292098"/>
                <a:gd name="connsiteY8" fmla="*/ 150598 h 337646"/>
                <a:gd name="connsiteX9" fmla="*/ 168838 w 292098"/>
                <a:gd name="connsiteY9" fmla="*/ 164986 h 337646"/>
                <a:gd name="connsiteX10" fmla="*/ 88263 w 292098"/>
                <a:gd name="connsiteY10" fmla="*/ 337646 h 33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098" h="337646">
                  <a:moveTo>
                    <a:pt x="88263" y="337646"/>
                  </a:moveTo>
                  <a:cubicBezTo>
                    <a:pt x="82028" y="320860"/>
                    <a:pt x="22557" y="151557"/>
                    <a:pt x="3852" y="97361"/>
                  </a:cubicBezTo>
                  <a:cubicBezTo>
                    <a:pt x="974" y="89208"/>
                    <a:pt x="-2383" y="81054"/>
                    <a:pt x="2413" y="71942"/>
                  </a:cubicBezTo>
                  <a:cubicBezTo>
                    <a:pt x="17281" y="49880"/>
                    <a:pt x="40302" y="37410"/>
                    <a:pt x="59966" y="21103"/>
                  </a:cubicBezTo>
                  <a:cubicBezTo>
                    <a:pt x="67160" y="14868"/>
                    <a:pt x="72436" y="9592"/>
                    <a:pt x="71956" y="0"/>
                  </a:cubicBezTo>
                  <a:cubicBezTo>
                    <a:pt x="110325" y="45083"/>
                    <a:pt x="163562" y="70023"/>
                    <a:pt x="207686" y="106953"/>
                  </a:cubicBezTo>
                  <a:cubicBezTo>
                    <a:pt x="235024" y="129974"/>
                    <a:pt x="268597" y="145322"/>
                    <a:pt x="292098" y="172660"/>
                  </a:cubicBezTo>
                  <a:cubicBezTo>
                    <a:pt x="272914" y="182732"/>
                    <a:pt x="256607" y="170262"/>
                    <a:pt x="239820" y="164986"/>
                  </a:cubicBezTo>
                  <a:cubicBezTo>
                    <a:pt x="225432" y="160670"/>
                    <a:pt x="211523" y="154914"/>
                    <a:pt x="196655" y="150598"/>
                  </a:cubicBezTo>
                  <a:cubicBezTo>
                    <a:pt x="182267" y="146281"/>
                    <a:pt x="173634" y="151077"/>
                    <a:pt x="168838" y="164986"/>
                  </a:cubicBezTo>
                  <a:cubicBezTo>
                    <a:pt x="165001" y="177936"/>
                    <a:pt x="94018" y="326615"/>
                    <a:pt x="88263" y="33764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6" name="Freeform: Shape 45">
              <a:extLst>
                <a:ext uri="{FF2B5EF4-FFF2-40B4-BE49-F238E27FC236}">
                  <a16:creationId xmlns:a16="http://schemas.microsoft.com/office/drawing/2014/main" id="{3035FCB1-5DC0-4DEC-A5C0-3663A3884D8E}"/>
                </a:ext>
              </a:extLst>
            </p:cNvPr>
            <p:cNvSpPr/>
            <p:nvPr/>
          </p:nvSpPr>
          <p:spPr>
            <a:xfrm>
              <a:off x="5048048" y="2162752"/>
              <a:ext cx="251318" cy="277982"/>
            </a:xfrm>
            <a:custGeom>
              <a:avLst/>
              <a:gdLst>
                <a:gd name="connsiteX0" fmla="*/ 235009 w 251318"/>
                <a:gd name="connsiteY0" fmla="*/ 204529 h 277982"/>
                <a:gd name="connsiteX1" fmla="*/ 249877 w 251318"/>
                <a:gd name="connsiteY1" fmla="*/ 231387 h 277982"/>
                <a:gd name="connsiteX2" fmla="*/ 239806 w 251318"/>
                <a:gd name="connsiteY2" fmla="*/ 238581 h 277982"/>
                <a:gd name="connsiteX3" fmla="*/ 117984 w 251318"/>
                <a:gd name="connsiteY3" fmla="*/ 202131 h 277982"/>
                <a:gd name="connsiteX4" fmla="*/ 70982 w 251318"/>
                <a:gd name="connsiteY4" fmla="*/ 186783 h 277982"/>
                <a:gd name="connsiteX5" fmla="*/ 42206 w 251318"/>
                <a:gd name="connsiteY5" fmla="*/ 199732 h 277982"/>
                <a:gd name="connsiteX6" fmla="*/ 15348 w 251318"/>
                <a:gd name="connsiteY6" fmla="*/ 263041 h 277982"/>
                <a:gd name="connsiteX7" fmla="*/ 0 w 251318"/>
                <a:gd name="connsiteY7" fmla="*/ 277909 h 277982"/>
                <a:gd name="connsiteX8" fmla="*/ 19664 w 251318"/>
                <a:gd name="connsiteY8" fmla="*/ 7888 h 277982"/>
                <a:gd name="connsiteX9" fmla="*/ 113668 w 251318"/>
                <a:gd name="connsiteY9" fmla="*/ 214 h 277982"/>
                <a:gd name="connsiteX10" fmla="*/ 134771 w 251318"/>
                <a:gd name="connsiteY10" fmla="*/ 25154 h 277982"/>
                <a:gd name="connsiteX11" fmla="*/ 212947 w 251318"/>
                <a:gd name="connsiteY11" fmla="*/ 158486 h 277982"/>
                <a:gd name="connsiteX12" fmla="*/ 235009 w 251318"/>
                <a:gd name="connsiteY12" fmla="*/ 204529 h 277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1318" h="277982">
                  <a:moveTo>
                    <a:pt x="235009" y="204529"/>
                  </a:moveTo>
                  <a:cubicBezTo>
                    <a:pt x="240285" y="213162"/>
                    <a:pt x="246040" y="221795"/>
                    <a:pt x="249877" y="231387"/>
                  </a:cubicBezTo>
                  <a:cubicBezTo>
                    <a:pt x="255153" y="243857"/>
                    <a:pt x="244602" y="237622"/>
                    <a:pt x="239806" y="238581"/>
                  </a:cubicBezTo>
                  <a:cubicBezTo>
                    <a:pt x="196641" y="234744"/>
                    <a:pt x="157792" y="216999"/>
                    <a:pt x="117984" y="202131"/>
                  </a:cubicBezTo>
                  <a:cubicBezTo>
                    <a:pt x="102157" y="197334"/>
                    <a:pt x="85850" y="193977"/>
                    <a:pt x="70982" y="186783"/>
                  </a:cubicBezTo>
                  <a:cubicBezTo>
                    <a:pt x="56594" y="179589"/>
                    <a:pt x="47002" y="183426"/>
                    <a:pt x="42206" y="199732"/>
                  </a:cubicBezTo>
                  <a:cubicBezTo>
                    <a:pt x="35491" y="221795"/>
                    <a:pt x="22062" y="240979"/>
                    <a:pt x="15348" y="263041"/>
                  </a:cubicBezTo>
                  <a:cubicBezTo>
                    <a:pt x="12950" y="270235"/>
                    <a:pt x="11031" y="278868"/>
                    <a:pt x="0" y="277909"/>
                  </a:cubicBezTo>
                  <a:cubicBezTo>
                    <a:pt x="0" y="251051"/>
                    <a:pt x="18705" y="33787"/>
                    <a:pt x="19664" y="7888"/>
                  </a:cubicBezTo>
                  <a:cubicBezTo>
                    <a:pt x="51798" y="16521"/>
                    <a:pt x="82013" y="-2184"/>
                    <a:pt x="113668" y="214"/>
                  </a:cubicBezTo>
                  <a:cubicBezTo>
                    <a:pt x="124219" y="5490"/>
                    <a:pt x="129495" y="15562"/>
                    <a:pt x="134771" y="25154"/>
                  </a:cubicBezTo>
                  <a:cubicBezTo>
                    <a:pt x="159231" y="70717"/>
                    <a:pt x="186089" y="114362"/>
                    <a:pt x="212947" y="158486"/>
                  </a:cubicBezTo>
                  <a:cubicBezTo>
                    <a:pt x="222540" y="172395"/>
                    <a:pt x="230693" y="187263"/>
                    <a:pt x="235009" y="20452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7" name="Freeform: Shape 46">
              <a:extLst>
                <a:ext uri="{FF2B5EF4-FFF2-40B4-BE49-F238E27FC236}">
                  <a16:creationId xmlns:a16="http://schemas.microsoft.com/office/drawing/2014/main" id="{5457381A-6123-4924-8962-AAC63FFA2172}"/>
                </a:ext>
              </a:extLst>
            </p:cNvPr>
            <p:cNvSpPr/>
            <p:nvPr/>
          </p:nvSpPr>
          <p:spPr>
            <a:xfrm>
              <a:off x="4875388" y="2336161"/>
              <a:ext cx="321343" cy="270924"/>
            </a:xfrm>
            <a:custGeom>
              <a:avLst/>
              <a:gdLst>
                <a:gd name="connsiteX0" fmla="*/ 172660 w 321343"/>
                <a:gd name="connsiteY0" fmla="*/ 104020 h 270924"/>
                <a:gd name="connsiteX1" fmla="*/ 210070 w 321343"/>
                <a:gd name="connsiteY1" fmla="*/ 17211 h 270924"/>
                <a:gd name="connsiteX2" fmla="*/ 237407 w 321343"/>
                <a:gd name="connsiteY2" fmla="*/ 2822 h 270924"/>
                <a:gd name="connsiteX3" fmla="*/ 292563 w 321343"/>
                <a:gd name="connsiteY3" fmla="*/ 22007 h 270924"/>
                <a:gd name="connsiteX4" fmla="*/ 321339 w 321343"/>
                <a:gd name="connsiteY4" fmla="*/ 175482 h 270924"/>
                <a:gd name="connsiteX5" fmla="*/ 126138 w 321343"/>
                <a:gd name="connsiteY5" fmla="*/ 261812 h 270924"/>
                <a:gd name="connsiteX6" fmla="*/ 101198 w 321343"/>
                <a:gd name="connsiteY6" fmla="*/ 270925 h 270924"/>
                <a:gd name="connsiteX7" fmla="*/ 23501 w 321343"/>
                <a:gd name="connsiteY7" fmla="*/ 188911 h 270924"/>
                <a:gd name="connsiteX8" fmla="*/ 0 w 321343"/>
                <a:gd name="connsiteY8" fmla="*/ 151981 h 270924"/>
                <a:gd name="connsiteX9" fmla="*/ 6235 w 321343"/>
                <a:gd name="connsiteY9" fmla="*/ 134236 h 270924"/>
                <a:gd name="connsiteX10" fmla="*/ 82493 w 321343"/>
                <a:gd name="connsiteY10" fmla="*/ 104979 h 270924"/>
                <a:gd name="connsiteX11" fmla="*/ 143883 w 321343"/>
                <a:gd name="connsiteY11" fmla="*/ 123684 h 270924"/>
                <a:gd name="connsiteX12" fmla="*/ 172660 w 321343"/>
                <a:gd name="connsiteY12" fmla="*/ 104020 h 27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343" h="270924">
                  <a:moveTo>
                    <a:pt x="172660" y="104020"/>
                  </a:moveTo>
                  <a:cubicBezTo>
                    <a:pt x="185130" y="75243"/>
                    <a:pt x="198559" y="46467"/>
                    <a:pt x="210070" y="17211"/>
                  </a:cubicBezTo>
                  <a:cubicBezTo>
                    <a:pt x="215825" y="2822"/>
                    <a:pt x="220621" y="-4372"/>
                    <a:pt x="237407" y="2822"/>
                  </a:cubicBezTo>
                  <a:cubicBezTo>
                    <a:pt x="255153" y="10496"/>
                    <a:pt x="274338" y="15772"/>
                    <a:pt x="292563" y="22007"/>
                  </a:cubicBezTo>
                  <a:cubicBezTo>
                    <a:pt x="299277" y="67570"/>
                    <a:pt x="315105" y="129919"/>
                    <a:pt x="321339" y="175482"/>
                  </a:cubicBezTo>
                  <a:cubicBezTo>
                    <a:pt x="322299" y="183156"/>
                    <a:pt x="173139" y="237832"/>
                    <a:pt x="126138" y="261812"/>
                  </a:cubicBezTo>
                  <a:cubicBezTo>
                    <a:pt x="117984" y="266129"/>
                    <a:pt x="109351" y="267568"/>
                    <a:pt x="101198" y="270925"/>
                  </a:cubicBezTo>
                  <a:cubicBezTo>
                    <a:pt x="69064" y="249342"/>
                    <a:pt x="48920" y="216729"/>
                    <a:pt x="23501" y="188911"/>
                  </a:cubicBezTo>
                  <a:cubicBezTo>
                    <a:pt x="13909" y="178360"/>
                    <a:pt x="0" y="169247"/>
                    <a:pt x="0" y="151981"/>
                  </a:cubicBezTo>
                  <a:cubicBezTo>
                    <a:pt x="1919" y="146226"/>
                    <a:pt x="4317" y="139991"/>
                    <a:pt x="6235" y="134236"/>
                  </a:cubicBezTo>
                  <a:cubicBezTo>
                    <a:pt x="25899" y="76682"/>
                    <a:pt x="16307" y="83877"/>
                    <a:pt x="82493" y="104979"/>
                  </a:cubicBezTo>
                  <a:cubicBezTo>
                    <a:pt x="102637" y="111694"/>
                    <a:pt x="122780" y="118888"/>
                    <a:pt x="143883" y="123684"/>
                  </a:cubicBezTo>
                  <a:cubicBezTo>
                    <a:pt x="165945" y="136154"/>
                    <a:pt x="167384" y="135195"/>
                    <a:pt x="172660" y="10402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grpSp>
          <p:nvGrpSpPr>
            <p:cNvPr id="38" name="Graphic 81">
              <a:extLst>
                <a:ext uri="{FF2B5EF4-FFF2-40B4-BE49-F238E27FC236}">
                  <a16:creationId xmlns:a16="http://schemas.microsoft.com/office/drawing/2014/main" id="{81E60471-EA65-46F2-A4F7-0A5924DC8DBC}"/>
                </a:ext>
              </a:extLst>
            </p:cNvPr>
            <p:cNvGrpSpPr/>
            <p:nvPr/>
          </p:nvGrpSpPr>
          <p:grpSpPr>
            <a:xfrm>
              <a:off x="4459237" y="2148217"/>
              <a:ext cx="1295758" cy="759593"/>
              <a:chOff x="6513334" y="1100346"/>
              <a:chExt cx="1295758" cy="759593"/>
            </a:xfrm>
            <a:solidFill>
              <a:srgbClr val="1B4760"/>
            </a:solidFill>
          </p:grpSpPr>
          <p:sp>
            <p:nvSpPr>
              <p:cNvPr id="39" name="Freeform: Shape 48">
                <a:extLst>
                  <a:ext uri="{FF2B5EF4-FFF2-40B4-BE49-F238E27FC236}">
                    <a16:creationId xmlns:a16="http://schemas.microsoft.com/office/drawing/2014/main" id="{04321443-0FEB-4E03-9A14-3A6E78F90AD6}"/>
                  </a:ext>
                </a:extLst>
              </p:cNvPr>
              <p:cNvSpPr/>
              <p:nvPr/>
            </p:nvSpPr>
            <p:spPr>
              <a:xfrm>
                <a:off x="7216292" y="1100346"/>
                <a:ext cx="592799" cy="368702"/>
              </a:xfrm>
              <a:custGeom>
                <a:avLst/>
                <a:gdLst>
                  <a:gd name="connsiteX0" fmla="*/ 463304 w 592799"/>
                  <a:gd name="connsiteY0" fmla="*/ 64629 h 368702"/>
                  <a:gd name="connsiteX1" fmla="*/ 318941 w 592799"/>
                  <a:gd name="connsiteY1" fmla="*/ 3239 h 368702"/>
                  <a:gd name="connsiteX2" fmla="*/ 318941 w 592799"/>
                  <a:gd name="connsiteY2" fmla="*/ 3239 h 368702"/>
                  <a:gd name="connsiteX3" fmla="*/ 0 w 592799"/>
                  <a:gd name="connsiteY3" fmla="*/ 14270 h 368702"/>
                  <a:gd name="connsiteX4" fmla="*/ 132852 w 592799"/>
                  <a:gd name="connsiteY4" fmla="*/ 252637 h 368702"/>
                  <a:gd name="connsiteX5" fmla="*/ 6235 w 592799"/>
                  <a:gd name="connsiteY5" fmla="*/ 209951 h 368702"/>
                  <a:gd name="connsiteX6" fmla="*/ 19184 w 592799"/>
                  <a:gd name="connsiteY6" fmla="*/ 368702 h 368702"/>
                  <a:gd name="connsiteX7" fmla="*/ 208151 w 592799"/>
                  <a:gd name="connsiteY7" fmla="*/ 306353 h 368702"/>
                  <a:gd name="connsiteX8" fmla="*/ 208151 w 592799"/>
                  <a:gd name="connsiteY8" fmla="*/ 306353 h 368702"/>
                  <a:gd name="connsiteX9" fmla="*/ 384169 w 592799"/>
                  <a:gd name="connsiteY9" fmla="*/ 262708 h 368702"/>
                  <a:gd name="connsiteX10" fmla="*/ 592799 w 592799"/>
                  <a:gd name="connsiteY10" fmla="*/ 223380 h 368702"/>
                  <a:gd name="connsiteX11" fmla="*/ 463304 w 592799"/>
                  <a:gd name="connsiteY11" fmla="*/ 64629 h 36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92799" h="368702">
                    <a:moveTo>
                      <a:pt x="463304" y="64629"/>
                    </a:moveTo>
                    <a:cubicBezTo>
                      <a:pt x="424456" y="20984"/>
                      <a:pt x="374576" y="6116"/>
                      <a:pt x="318941" y="3239"/>
                    </a:cubicBezTo>
                    <a:cubicBezTo>
                      <a:pt x="318941" y="3239"/>
                      <a:pt x="318941" y="3239"/>
                      <a:pt x="318941" y="3239"/>
                    </a:cubicBezTo>
                    <a:cubicBezTo>
                      <a:pt x="311268" y="-3955"/>
                      <a:pt x="35971" y="1320"/>
                      <a:pt x="0" y="14270"/>
                    </a:cubicBezTo>
                    <a:cubicBezTo>
                      <a:pt x="35491" y="81895"/>
                      <a:pt x="126138" y="240646"/>
                      <a:pt x="132852" y="252637"/>
                    </a:cubicBezTo>
                    <a:cubicBezTo>
                      <a:pt x="129975" y="247361"/>
                      <a:pt x="42686" y="222901"/>
                      <a:pt x="6235" y="209951"/>
                    </a:cubicBezTo>
                    <a:cubicBezTo>
                      <a:pt x="-4796" y="222901"/>
                      <a:pt x="13909" y="329374"/>
                      <a:pt x="19184" y="368702"/>
                    </a:cubicBezTo>
                    <a:cubicBezTo>
                      <a:pt x="82014" y="348079"/>
                      <a:pt x="144843" y="326976"/>
                      <a:pt x="208151" y="306353"/>
                    </a:cubicBezTo>
                    <a:cubicBezTo>
                      <a:pt x="208151" y="306353"/>
                      <a:pt x="208151" y="306353"/>
                      <a:pt x="208151" y="306353"/>
                    </a:cubicBezTo>
                    <a:cubicBezTo>
                      <a:pt x="266664" y="291965"/>
                      <a:pt x="325656" y="277576"/>
                      <a:pt x="384169" y="262708"/>
                    </a:cubicBezTo>
                    <a:cubicBezTo>
                      <a:pt x="453232" y="245442"/>
                      <a:pt x="523735" y="237769"/>
                      <a:pt x="592799" y="223380"/>
                    </a:cubicBezTo>
                    <a:cubicBezTo>
                      <a:pt x="553951" y="166307"/>
                      <a:pt x="508867" y="115468"/>
                      <a:pt x="463304" y="64629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4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40" name="Freeform: Shape 49">
                <a:extLst>
                  <a:ext uri="{FF2B5EF4-FFF2-40B4-BE49-F238E27FC236}">
                    <a16:creationId xmlns:a16="http://schemas.microsoft.com/office/drawing/2014/main" id="{54AA138C-1723-464D-A135-A94AD100225F}"/>
                  </a:ext>
                </a:extLst>
              </p:cNvPr>
              <p:cNvSpPr/>
              <p:nvPr/>
            </p:nvSpPr>
            <p:spPr>
              <a:xfrm>
                <a:off x="6513334" y="1308761"/>
                <a:ext cx="517349" cy="551177"/>
              </a:xfrm>
              <a:custGeom>
                <a:avLst/>
                <a:gdLst>
                  <a:gd name="connsiteX0" fmla="*/ 416151 w 517349"/>
                  <a:gd name="connsiteY0" fmla="*/ 131030 h 551177"/>
                  <a:gd name="connsiteX1" fmla="*/ 352363 w 517349"/>
                  <a:gd name="connsiteY1" fmla="*/ 237504 h 551177"/>
                  <a:gd name="connsiteX2" fmla="*/ 270349 w 517349"/>
                  <a:gd name="connsiteY2" fmla="*/ 1535 h 551177"/>
                  <a:gd name="connsiteX3" fmla="*/ 266033 w 517349"/>
                  <a:gd name="connsiteY3" fmla="*/ 97 h 551177"/>
                  <a:gd name="connsiteX4" fmla="*/ 138936 w 517349"/>
                  <a:gd name="connsiteY4" fmla="*/ 121438 h 551177"/>
                  <a:gd name="connsiteX5" fmla="*/ 138936 w 517349"/>
                  <a:gd name="connsiteY5" fmla="*/ 121438 h 551177"/>
                  <a:gd name="connsiteX6" fmla="*/ 27187 w 517349"/>
                  <a:gd name="connsiteY6" fmla="*/ 260525 h 551177"/>
                  <a:gd name="connsiteX7" fmla="*/ 2247 w 517349"/>
                  <a:gd name="connsiteY7" fmla="*/ 365081 h 551177"/>
                  <a:gd name="connsiteX8" fmla="*/ 34381 w 517349"/>
                  <a:gd name="connsiteY8" fmla="*/ 551170 h 551177"/>
                  <a:gd name="connsiteX9" fmla="*/ 210878 w 517349"/>
                  <a:gd name="connsiteY9" fmla="*/ 426471 h 551177"/>
                  <a:gd name="connsiteX10" fmla="*/ 393130 w 517349"/>
                  <a:gd name="connsiteY10" fmla="*/ 313762 h 551177"/>
                  <a:gd name="connsiteX11" fmla="*/ 393130 w 517349"/>
                  <a:gd name="connsiteY11" fmla="*/ 313762 h 551177"/>
                  <a:gd name="connsiteX12" fmla="*/ 517349 w 517349"/>
                  <a:gd name="connsiteY12" fmla="*/ 250454 h 551177"/>
                  <a:gd name="connsiteX13" fmla="*/ 416151 w 517349"/>
                  <a:gd name="connsiteY13" fmla="*/ 131030 h 551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17349" h="551177">
                    <a:moveTo>
                      <a:pt x="416151" y="131030"/>
                    </a:moveTo>
                    <a:cubicBezTo>
                      <a:pt x="397446" y="165083"/>
                      <a:pt x="356200" y="255250"/>
                      <a:pt x="352363" y="237504"/>
                    </a:cubicBezTo>
                    <a:cubicBezTo>
                      <a:pt x="350445" y="229830"/>
                      <a:pt x="295289" y="71559"/>
                      <a:pt x="270349" y="1535"/>
                    </a:cubicBezTo>
                    <a:cubicBezTo>
                      <a:pt x="268911" y="1056"/>
                      <a:pt x="266513" y="-383"/>
                      <a:pt x="266033" y="97"/>
                    </a:cubicBezTo>
                    <a:cubicBezTo>
                      <a:pt x="222388" y="39425"/>
                      <a:pt x="138936" y="121438"/>
                      <a:pt x="138936" y="121438"/>
                    </a:cubicBezTo>
                    <a:lnTo>
                      <a:pt x="138936" y="121438"/>
                    </a:lnTo>
                    <a:cubicBezTo>
                      <a:pt x="95292" y="162685"/>
                      <a:pt x="56923" y="208248"/>
                      <a:pt x="27187" y="260525"/>
                    </a:cubicBezTo>
                    <a:cubicBezTo>
                      <a:pt x="9441" y="292180"/>
                      <a:pt x="-5906" y="324793"/>
                      <a:pt x="2247" y="365081"/>
                    </a:cubicBezTo>
                    <a:cubicBezTo>
                      <a:pt x="15196" y="426471"/>
                      <a:pt x="23830" y="488820"/>
                      <a:pt x="34381" y="551170"/>
                    </a:cubicBezTo>
                    <a:cubicBezTo>
                      <a:pt x="40136" y="552129"/>
                      <a:pt x="154763" y="464360"/>
                      <a:pt x="210878" y="426471"/>
                    </a:cubicBezTo>
                    <a:cubicBezTo>
                      <a:pt x="270349" y="386183"/>
                      <a:pt x="332699" y="351652"/>
                      <a:pt x="393130" y="313762"/>
                    </a:cubicBezTo>
                    <a:cubicBezTo>
                      <a:pt x="393130" y="313762"/>
                      <a:pt x="393130" y="313762"/>
                      <a:pt x="393130" y="313762"/>
                    </a:cubicBezTo>
                    <a:cubicBezTo>
                      <a:pt x="434376" y="292659"/>
                      <a:pt x="475623" y="271556"/>
                      <a:pt x="517349" y="250454"/>
                    </a:cubicBezTo>
                    <a:cubicBezTo>
                      <a:pt x="486174" y="208248"/>
                      <a:pt x="449724" y="170838"/>
                      <a:pt x="416151" y="13103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4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</p:grpSp>
      <p:grpSp>
        <p:nvGrpSpPr>
          <p:cNvPr id="10" name="Group 50">
            <a:extLst>
              <a:ext uri="{FF2B5EF4-FFF2-40B4-BE49-F238E27FC236}">
                <a16:creationId xmlns:a16="http://schemas.microsoft.com/office/drawing/2014/main" id="{4BED51A2-97B7-421C-A0B7-0C4D5E20ABC3}"/>
              </a:ext>
            </a:extLst>
          </p:cNvPr>
          <p:cNvGrpSpPr/>
          <p:nvPr/>
        </p:nvGrpSpPr>
        <p:grpSpPr>
          <a:xfrm rot="20200582">
            <a:off x="2403046" y="1058420"/>
            <a:ext cx="1204446" cy="1247540"/>
            <a:chOff x="6563619" y="1067070"/>
            <a:chExt cx="1784092" cy="1847925"/>
          </a:xfrm>
        </p:grpSpPr>
        <p:sp>
          <p:nvSpPr>
            <p:cNvPr id="29" name="Freeform: Shape 51">
              <a:extLst>
                <a:ext uri="{FF2B5EF4-FFF2-40B4-BE49-F238E27FC236}">
                  <a16:creationId xmlns:a16="http://schemas.microsoft.com/office/drawing/2014/main" id="{85E3600B-1960-4D4E-B6F0-178315CB6D98}"/>
                </a:ext>
              </a:extLst>
            </p:cNvPr>
            <p:cNvSpPr/>
            <p:nvPr/>
          </p:nvSpPr>
          <p:spPr>
            <a:xfrm>
              <a:off x="6722504" y="1067070"/>
              <a:ext cx="1625207" cy="1083905"/>
            </a:xfrm>
            <a:custGeom>
              <a:avLst/>
              <a:gdLst>
                <a:gd name="connsiteX0" fmla="*/ 1433423 w 1625207"/>
                <a:gd name="connsiteY0" fmla="*/ 1036904 h 1083905"/>
                <a:gd name="connsiteX1" fmla="*/ 1366278 w 1625207"/>
                <a:gd name="connsiteY1" fmla="*/ 941461 h 1083905"/>
                <a:gd name="connsiteX2" fmla="*/ 1389779 w 1625207"/>
                <a:gd name="connsiteY2" fmla="*/ 782710 h 1083905"/>
                <a:gd name="connsiteX3" fmla="*/ 1412320 w 1625207"/>
                <a:gd name="connsiteY3" fmla="*/ 671440 h 1083905"/>
                <a:gd name="connsiteX4" fmla="*/ 1388340 w 1625207"/>
                <a:gd name="connsiteY4" fmla="*/ 624918 h 1083905"/>
                <a:gd name="connsiteX5" fmla="*/ 1345654 w 1625207"/>
                <a:gd name="connsiteY5" fmla="*/ 645062 h 1083905"/>
                <a:gd name="connsiteX6" fmla="*/ 1045418 w 1625207"/>
                <a:gd name="connsiteY6" fmla="*/ 1045537 h 1083905"/>
                <a:gd name="connsiteX7" fmla="*/ 923117 w 1625207"/>
                <a:gd name="connsiteY7" fmla="*/ 1083906 h 1083905"/>
                <a:gd name="connsiteX8" fmla="*/ 936546 w 1625207"/>
                <a:gd name="connsiteY8" fmla="*/ 1060884 h 1083905"/>
                <a:gd name="connsiteX9" fmla="*/ 1024795 w 1625207"/>
                <a:gd name="connsiteY9" fmla="*/ 973595 h 1083905"/>
                <a:gd name="connsiteX10" fmla="*/ 1060766 w 1625207"/>
                <a:gd name="connsiteY10" fmla="*/ 952013 h 1083905"/>
                <a:gd name="connsiteX11" fmla="*/ 1184025 w 1625207"/>
                <a:gd name="connsiteY11" fmla="*/ 773597 h 1083905"/>
                <a:gd name="connsiteX12" fmla="*/ 1133666 w 1625207"/>
                <a:gd name="connsiteY12" fmla="*/ 703095 h 1083905"/>
                <a:gd name="connsiteX13" fmla="*/ 1105849 w 1625207"/>
                <a:gd name="connsiteY13" fmla="*/ 689186 h 1083905"/>
                <a:gd name="connsiteX14" fmla="*/ 1084746 w 1625207"/>
                <a:gd name="connsiteY14" fmla="*/ 659450 h 1083905"/>
                <a:gd name="connsiteX15" fmla="*/ 1072756 w 1625207"/>
                <a:gd name="connsiteY15" fmla="*/ 561130 h 1083905"/>
                <a:gd name="connsiteX16" fmla="*/ 1046857 w 1625207"/>
                <a:gd name="connsiteY16" fmla="*/ 604295 h 1083905"/>
                <a:gd name="connsiteX17" fmla="*/ 1009447 w 1625207"/>
                <a:gd name="connsiteY17" fmla="*/ 616765 h 1083905"/>
                <a:gd name="connsiteX18" fmla="*/ 936067 w 1625207"/>
                <a:gd name="connsiteY18" fmla="*/ 587029 h 1083905"/>
                <a:gd name="connsiteX19" fmla="*/ 915443 w 1625207"/>
                <a:gd name="connsiteY19" fmla="*/ 552976 h 1083905"/>
                <a:gd name="connsiteX20" fmla="*/ 924556 w 1625207"/>
                <a:gd name="connsiteY20" fmla="*/ 485831 h 1083905"/>
                <a:gd name="connsiteX21" fmla="*/ 899616 w 1625207"/>
                <a:gd name="connsiteY21" fmla="*/ 548180 h 1083905"/>
                <a:gd name="connsiteX22" fmla="*/ 866523 w 1625207"/>
                <a:gd name="connsiteY22" fmla="*/ 562089 h 1083905"/>
                <a:gd name="connsiteX23" fmla="*/ 815204 w 1625207"/>
                <a:gd name="connsiteY23" fmla="*/ 542425 h 1083905"/>
                <a:gd name="connsiteX24" fmla="*/ 799378 w 1625207"/>
                <a:gd name="connsiteY24" fmla="*/ 504056 h 1083905"/>
                <a:gd name="connsiteX25" fmla="*/ 827195 w 1625207"/>
                <a:gd name="connsiteY25" fmla="*/ 439788 h 1083905"/>
                <a:gd name="connsiteX26" fmla="*/ 774917 w 1625207"/>
                <a:gd name="connsiteY26" fmla="*/ 505495 h 1083905"/>
                <a:gd name="connsiteX27" fmla="*/ 736548 w 1625207"/>
                <a:gd name="connsiteY27" fmla="*/ 516526 h 1083905"/>
                <a:gd name="connsiteX28" fmla="*/ 704894 w 1625207"/>
                <a:gd name="connsiteY28" fmla="*/ 448901 h 1083905"/>
                <a:gd name="connsiteX29" fmla="*/ 712568 w 1625207"/>
                <a:gd name="connsiteY29" fmla="*/ 432114 h 1083905"/>
                <a:gd name="connsiteX30" fmla="*/ 692424 w 1625207"/>
                <a:gd name="connsiteY30" fmla="*/ 472881 h 1083905"/>
                <a:gd name="connsiteX31" fmla="*/ 659810 w 1625207"/>
                <a:gd name="connsiteY31" fmla="*/ 491107 h 1083905"/>
                <a:gd name="connsiteX32" fmla="*/ 598900 w 1625207"/>
                <a:gd name="connsiteY32" fmla="*/ 479116 h 1083905"/>
                <a:gd name="connsiteX33" fmla="*/ 589308 w 1625207"/>
                <a:gd name="connsiteY33" fmla="*/ 452738 h 1083905"/>
                <a:gd name="connsiteX34" fmla="*/ 643024 w 1625207"/>
                <a:gd name="connsiteY34" fmla="*/ 393745 h 1083905"/>
                <a:gd name="connsiteX35" fmla="*/ 580195 w 1625207"/>
                <a:gd name="connsiteY35" fmla="*/ 450819 h 1083905"/>
                <a:gd name="connsiteX36" fmla="*/ 539908 w 1625207"/>
                <a:gd name="connsiteY36" fmla="*/ 457534 h 1083905"/>
                <a:gd name="connsiteX37" fmla="*/ 456935 w 1625207"/>
                <a:gd name="connsiteY37" fmla="*/ 470963 h 1083905"/>
                <a:gd name="connsiteX38" fmla="*/ 413291 w 1625207"/>
                <a:gd name="connsiteY38" fmla="*/ 674318 h 1083905"/>
                <a:gd name="connsiteX39" fmla="*/ 425281 w 1625207"/>
                <a:gd name="connsiteY39" fmla="*/ 730912 h 1083905"/>
                <a:gd name="connsiteX40" fmla="*/ 425281 w 1625207"/>
                <a:gd name="connsiteY40" fmla="*/ 848417 h 1083905"/>
                <a:gd name="connsiteX41" fmla="*/ 419046 w 1625207"/>
                <a:gd name="connsiteY41" fmla="*/ 873836 h 1083905"/>
                <a:gd name="connsiteX42" fmla="*/ 327440 w 1625207"/>
                <a:gd name="connsiteY42" fmla="*/ 566405 h 1083905"/>
                <a:gd name="connsiteX43" fmla="*/ 408495 w 1625207"/>
                <a:gd name="connsiteY43" fmla="*/ 298783 h 1083905"/>
                <a:gd name="connsiteX44" fmla="*/ 403218 w 1625207"/>
                <a:gd name="connsiteY44" fmla="*/ 270965 h 1083905"/>
                <a:gd name="connsiteX45" fmla="*/ 329838 w 1625207"/>
                <a:gd name="connsiteY45" fmla="*/ 275761 h 1083905"/>
                <a:gd name="connsiteX46" fmla="*/ 253100 w 1625207"/>
                <a:gd name="connsiteY46" fmla="*/ 394705 h 1083905"/>
                <a:gd name="connsiteX47" fmla="*/ 156698 w 1625207"/>
                <a:gd name="connsiteY47" fmla="*/ 506934 h 1083905"/>
                <a:gd name="connsiteX48" fmla="*/ 7060 w 1625207"/>
                <a:gd name="connsiteY48" fmla="*/ 471442 h 1083905"/>
                <a:gd name="connsiteX49" fmla="*/ 825 w 1625207"/>
                <a:gd name="connsiteY49" fmla="*/ 447462 h 1083905"/>
                <a:gd name="connsiteX50" fmla="*/ 32479 w 1625207"/>
                <a:gd name="connsiteY50" fmla="*/ 456095 h 1083905"/>
                <a:gd name="connsiteX51" fmla="*/ 110656 w 1625207"/>
                <a:gd name="connsiteY51" fmla="*/ 430196 h 1083905"/>
                <a:gd name="connsiteX52" fmla="*/ 157178 w 1625207"/>
                <a:gd name="connsiteY52" fmla="*/ 314130 h 1083905"/>
                <a:gd name="connsiteX53" fmla="*/ 223365 w 1625207"/>
                <a:gd name="connsiteY53" fmla="*/ 95907 h 1083905"/>
                <a:gd name="connsiteX54" fmla="*/ 361013 w 1625207"/>
                <a:gd name="connsiteY54" fmla="*/ 464 h 1083905"/>
                <a:gd name="connsiteX55" fmla="*/ 492426 w 1625207"/>
                <a:gd name="connsiteY55" fmla="*/ 72886 h 1083905"/>
                <a:gd name="connsiteX56" fmla="*/ 521203 w 1625207"/>
                <a:gd name="connsiteY56" fmla="*/ 145787 h 1083905"/>
                <a:gd name="connsiteX57" fmla="*/ 546143 w 1625207"/>
                <a:gd name="connsiteY57" fmla="*/ 154420 h 1083905"/>
                <a:gd name="connsiteX58" fmla="*/ 838705 w 1625207"/>
                <a:gd name="connsiteY58" fmla="*/ 60895 h 1083905"/>
                <a:gd name="connsiteX59" fmla="*/ 1268437 w 1625207"/>
                <a:gd name="connsiteY59" fmla="*/ 296384 h 1083905"/>
                <a:gd name="connsiteX60" fmla="*/ 1337501 w 1625207"/>
                <a:gd name="connsiteY60" fmla="*/ 459452 h 1083905"/>
                <a:gd name="connsiteX61" fmla="*/ 1403207 w 1625207"/>
                <a:gd name="connsiteY61" fmla="*/ 425879 h 1083905"/>
                <a:gd name="connsiteX62" fmla="*/ 1620951 w 1625207"/>
                <a:gd name="connsiteY62" fmla="*/ 529475 h 1083905"/>
                <a:gd name="connsiteX63" fmla="*/ 1599848 w 1625207"/>
                <a:gd name="connsiteY63" fmla="*/ 654174 h 1083905"/>
                <a:gd name="connsiteX64" fmla="*/ 1476109 w 1625207"/>
                <a:gd name="connsiteY64" fmla="*/ 872877 h 1083905"/>
                <a:gd name="connsiteX65" fmla="*/ 1457883 w 1625207"/>
                <a:gd name="connsiteY65" fmla="*/ 974554 h 1083905"/>
                <a:gd name="connsiteX66" fmla="*/ 1507283 w 1625207"/>
                <a:gd name="connsiteY66" fmla="*/ 1019638 h 1083905"/>
                <a:gd name="connsiteX67" fmla="*/ 1507763 w 1625207"/>
                <a:gd name="connsiteY67" fmla="*/ 1036424 h 1083905"/>
                <a:gd name="connsiteX68" fmla="*/ 1433423 w 1625207"/>
                <a:gd name="connsiteY68" fmla="*/ 1036904 h 1083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625207" h="1083905">
                  <a:moveTo>
                    <a:pt x="1433423" y="1036904"/>
                  </a:moveTo>
                  <a:cubicBezTo>
                    <a:pt x="1389299" y="1020117"/>
                    <a:pt x="1371553" y="984626"/>
                    <a:pt x="1366278" y="941461"/>
                  </a:cubicBezTo>
                  <a:cubicBezTo>
                    <a:pt x="1359563" y="886786"/>
                    <a:pt x="1371553" y="834028"/>
                    <a:pt x="1389779" y="782710"/>
                  </a:cubicBezTo>
                  <a:cubicBezTo>
                    <a:pt x="1402728" y="746739"/>
                    <a:pt x="1414239" y="710289"/>
                    <a:pt x="1412320" y="671440"/>
                  </a:cubicBezTo>
                  <a:cubicBezTo>
                    <a:pt x="1411361" y="652735"/>
                    <a:pt x="1405126" y="635469"/>
                    <a:pt x="1388340" y="624918"/>
                  </a:cubicBezTo>
                  <a:cubicBezTo>
                    <a:pt x="1360523" y="608132"/>
                    <a:pt x="1351410" y="613887"/>
                    <a:pt x="1345654" y="645062"/>
                  </a:cubicBezTo>
                  <a:cubicBezTo>
                    <a:pt x="1313520" y="829232"/>
                    <a:pt x="1216159" y="964962"/>
                    <a:pt x="1045418" y="1045537"/>
                  </a:cubicBezTo>
                  <a:cubicBezTo>
                    <a:pt x="1006569" y="1063762"/>
                    <a:pt x="965323" y="1075752"/>
                    <a:pt x="923117" y="1083906"/>
                  </a:cubicBezTo>
                  <a:cubicBezTo>
                    <a:pt x="919280" y="1071436"/>
                    <a:pt x="929352" y="1066640"/>
                    <a:pt x="936546" y="1060884"/>
                  </a:cubicBezTo>
                  <a:cubicBezTo>
                    <a:pt x="968680" y="1034506"/>
                    <a:pt x="997936" y="1004770"/>
                    <a:pt x="1024795" y="973595"/>
                  </a:cubicBezTo>
                  <a:cubicBezTo>
                    <a:pt x="1034866" y="962085"/>
                    <a:pt x="1045897" y="955370"/>
                    <a:pt x="1060766" y="952013"/>
                  </a:cubicBezTo>
                  <a:cubicBezTo>
                    <a:pt x="1144217" y="934267"/>
                    <a:pt x="1197455" y="857529"/>
                    <a:pt x="1184025" y="773597"/>
                  </a:cubicBezTo>
                  <a:cubicBezTo>
                    <a:pt x="1179229" y="742902"/>
                    <a:pt x="1166280" y="715564"/>
                    <a:pt x="1133666" y="703095"/>
                  </a:cubicBezTo>
                  <a:cubicBezTo>
                    <a:pt x="1124074" y="699258"/>
                    <a:pt x="1114961" y="693982"/>
                    <a:pt x="1105849" y="689186"/>
                  </a:cubicBezTo>
                  <a:cubicBezTo>
                    <a:pt x="1093379" y="682951"/>
                    <a:pt x="1086664" y="673359"/>
                    <a:pt x="1084746" y="659450"/>
                  </a:cubicBezTo>
                  <a:cubicBezTo>
                    <a:pt x="1079950" y="627316"/>
                    <a:pt x="1077552" y="594703"/>
                    <a:pt x="1072756" y="561130"/>
                  </a:cubicBezTo>
                  <a:cubicBezTo>
                    <a:pt x="1064602" y="576477"/>
                    <a:pt x="1055970" y="590386"/>
                    <a:pt x="1046857" y="604295"/>
                  </a:cubicBezTo>
                  <a:cubicBezTo>
                    <a:pt x="1037265" y="618203"/>
                    <a:pt x="1025274" y="623000"/>
                    <a:pt x="1009447" y="616765"/>
                  </a:cubicBezTo>
                  <a:cubicBezTo>
                    <a:pt x="984987" y="607172"/>
                    <a:pt x="960047" y="598060"/>
                    <a:pt x="936067" y="587029"/>
                  </a:cubicBezTo>
                  <a:cubicBezTo>
                    <a:pt x="921198" y="580794"/>
                    <a:pt x="914004" y="570242"/>
                    <a:pt x="915443" y="552976"/>
                  </a:cubicBezTo>
                  <a:cubicBezTo>
                    <a:pt x="917362" y="531394"/>
                    <a:pt x="918321" y="509811"/>
                    <a:pt x="924556" y="485831"/>
                  </a:cubicBezTo>
                  <a:cubicBezTo>
                    <a:pt x="917841" y="509332"/>
                    <a:pt x="908249" y="528516"/>
                    <a:pt x="899616" y="548180"/>
                  </a:cubicBezTo>
                  <a:cubicBezTo>
                    <a:pt x="892902" y="563048"/>
                    <a:pt x="881870" y="567844"/>
                    <a:pt x="866523" y="562089"/>
                  </a:cubicBezTo>
                  <a:cubicBezTo>
                    <a:pt x="849257" y="555374"/>
                    <a:pt x="831991" y="549619"/>
                    <a:pt x="815204" y="542425"/>
                  </a:cubicBezTo>
                  <a:cubicBezTo>
                    <a:pt x="795540" y="534272"/>
                    <a:pt x="791703" y="524679"/>
                    <a:pt x="799378" y="504056"/>
                  </a:cubicBezTo>
                  <a:cubicBezTo>
                    <a:pt x="808010" y="481035"/>
                    <a:pt x="817123" y="458013"/>
                    <a:pt x="827195" y="439788"/>
                  </a:cubicBezTo>
                  <a:cubicBezTo>
                    <a:pt x="812327" y="459932"/>
                    <a:pt x="793142" y="482474"/>
                    <a:pt x="774917" y="505495"/>
                  </a:cubicBezTo>
                  <a:cubicBezTo>
                    <a:pt x="764366" y="518444"/>
                    <a:pt x="751896" y="521322"/>
                    <a:pt x="736548" y="516526"/>
                  </a:cubicBezTo>
                  <a:cubicBezTo>
                    <a:pt x="686669" y="500699"/>
                    <a:pt x="674199" y="503097"/>
                    <a:pt x="704894" y="448901"/>
                  </a:cubicBezTo>
                  <a:cubicBezTo>
                    <a:pt x="707771" y="443625"/>
                    <a:pt x="710650" y="437870"/>
                    <a:pt x="712568" y="432114"/>
                  </a:cubicBezTo>
                  <a:cubicBezTo>
                    <a:pt x="706812" y="446023"/>
                    <a:pt x="698659" y="458973"/>
                    <a:pt x="692424" y="472881"/>
                  </a:cubicBezTo>
                  <a:cubicBezTo>
                    <a:pt x="686189" y="487749"/>
                    <a:pt x="674679" y="493025"/>
                    <a:pt x="659810" y="491107"/>
                  </a:cubicBezTo>
                  <a:cubicBezTo>
                    <a:pt x="639187" y="488708"/>
                    <a:pt x="619043" y="483912"/>
                    <a:pt x="598900" y="479116"/>
                  </a:cubicBezTo>
                  <a:cubicBezTo>
                    <a:pt x="583073" y="475279"/>
                    <a:pt x="580195" y="466646"/>
                    <a:pt x="589308" y="452738"/>
                  </a:cubicBezTo>
                  <a:cubicBezTo>
                    <a:pt x="604655" y="429237"/>
                    <a:pt x="627677" y="412450"/>
                    <a:pt x="643024" y="393745"/>
                  </a:cubicBezTo>
                  <a:cubicBezTo>
                    <a:pt x="625758" y="412930"/>
                    <a:pt x="603217" y="432114"/>
                    <a:pt x="580195" y="450819"/>
                  </a:cubicBezTo>
                  <a:cubicBezTo>
                    <a:pt x="567725" y="460411"/>
                    <a:pt x="554296" y="464728"/>
                    <a:pt x="539908" y="457534"/>
                  </a:cubicBezTo>
                  <a:cubicBezTo>
                    <a:pt x="508733" y="441707"/>
                    <a:pt x="481875" y="454656"/>
                    <a:pt x="456935" y="470963"/>
                  </a:cubicBezTo>
                  <a:cubicBezTo>
                    <a:pt x="395065" y="512209"/>
                    <a:pt x="373962" y="609091"/>
                    <a:pt x="413291" y="674318"/>
                  </a:cubicBezTo>
                  <a:cubicBezTo>
                    <a:pt x="424321" y="692543"/>
                    <a:pt x="427199" y="709809"/>
                    <a:pt x="425281" y="730912"/>
                  </a:cubicBezTo>
                  <a:cubicBezTo>
                    <a:pt x="421923" y="769761"/>
                    <a:pt x="422403" y="809089"/>
                    <a:pt x="425281" y="848417"/>
                  </a:cubicBezTo>
                  <a:cubicBezTo>
                    <a:pt x="425760" y="857529"/>
                    <a:pt x="430557" y="867601"/>
                    <a:pt x="419046" y="873836"/>
                  </a:cubicBezTo>
                  <a:cubicBezTo>
                    <a:pt x="355258" y="781271"/>
                    <a:pt x="325522" y="679114"/>
                    <a:pt x="327440" y="566405"/>
                  </a:cubicBezTo>
                  <a:cubicBezTo>
                    <a:pt x="329358" y="469044"/>
                    <a:pt x="357176" y="380316"/>
                    <a:pt x="408495" y="298783"/>
                  </a:cubicBezTo>
                  <a:cubicBezTo>
                    <a:pt x="417607" y="284394"/>
                    <a:pt x="410413" y="277680"/>
                    <a:pt x="403218" y="270965"/>
                  </a:cubicBezTo>
                  <a:cubicBezTo>
                    <a:pt x="383554" y="252260"/>
                    <a:pt x="353339" y="255138"/>
                    <a:pt x="329838" y="275761"/>
                  </a:cubicBezTo>
                  <a:cubicBezTo>
                    <a:pt x="292908" y="307895"/>
                    <a:pt x="275642" y="352979"/>
                    <a:pt x="253100" y="394705"/>
                  </a:cubicBezTo>
                  <a:cubicBezTo>
                    <a:pt x="229120" y="439309"/>
                    <a:pt x="200343" y="479596"/>
                    <a:pt x="156698" y="506934"/>
                  </a:cubicBezTo>
                  <a:cubicBezTo>
                    <a:pt x="100584" y="541945"/>
                    <a:pt x="41592" y="528037"/>
                    <a:pt x="7060" y="471442"/>
                  </a:cubicBezTo>
                  <a:cubicBezTo>
                    <a:pt x="3223" y="465208"/>
                    <a:pt x="-2053" y="458493"/>
                    <a:pt x="825" y="447462"/>
                  </a:cubicBezTo>
                  <a:cubicBezTo>
                    <a:pt x="11376" y="450340"/>
                    <a:pt x="21928" y="453217"/>
                    <a:pt x="32479" y="456095"/>
                  </a:cubicBezTo>
                  <a:cubicBezTo>
                    <a:pt x="63174" y="465208"/>
                    <a:pt x="90992" y="456095"/>
                    <a:pt x="110656" y="430196"/>
                  </a:cubicBezTo>
                  <a:cubicBezTo>
                    <a:pt x="137035" y="395664"/>
                    <a:pt x="146627" y="354897"/>
                    <a:pt x="157178" y="314130"/>
                  </a:cubicBezTo>
                  <a:cubicBezTo>
                    <a:pt x="176363" y="240270"/>
                    <a:pt x="188353" y="164491"/>
                    <a:pt x="223365" y="95907"/>
                  </a:cubicBezTo>
                  <a:cubicBezTo>
                    <a:pt x="252141" y="39313"/>
                    <a:pt x="296265" y="5261"/>
                    <a:pt x="361013" y="464"/>
                  </a:cubicBezTo>
                  <a:cubicBezTo>
                    <a:pt x="420485" y="-3852"/>
                    <a:pt x="463170" y="22047"/>
                    <a:pt x="492426" y="72886"/>
                  </a:cubicBezTo>
                  <a:cubicBezTo>
                    <a:pt x="505855" y="95907"/>
                    <a:pt x="515927" y="119888"/>
                    <a:pt x="521203" y="145787"/>
                  </a:cubicBezTo>
                  <a:cubicBezTo>
                    <a:pt x="525040" y="164971"/>
                    <a:pt x="531275" y="164971"/>
                    <a:pt x="546143" y="154420"/>
                  </a:cubicBezTo>
                  <a:cubicBezTo>
                    <a:pt x="633432" y="91591"/>
                    <a:pt x="732232" y="58977"/>
                    <a:pt x="838705" y="60895"/>
                  </a:cubicBezTo>
                  <a:cubicBezTo>
                    <a:pt x="1021917" y="63773"/>
                    <a:pt x="1166760" y="142429"/>
                    <a:pt x="1268437" y="296384"/>
                  </a:cubicBezTo>
                  <a:cubicBezTo>
                    <a:pt x="1301051" y="345784"/>
                    <a:pt x="1321674" y="400940"/>
                    <a:pt x="1337501" y="459452"/>
                  </a:cubicBezTo>
                  <a:cubicBezTo>
                    <a:pt x="1360042" y="447462"/>
                    <a:pt x="1381145" y="434992"/>
                    <a:pt x="1403207" y="425879"/>
                  </a:cubicBezTo>
                  <a:cubicBezTo>
                    <a:pt x="1507283" y="382235"/>
                    <a:pt x="1590736" y="420124"/>
                    <a:pt x="1620951" y="529475"/>
                  </a:cubicBezTo>
                  <a:cubicBezTo>
                    <a:pt x="1632941" y="572161"/>
                    <a:pt x="1617594" y="613887"/>
                    <a:pt x="1599848" y="654174"/>
                  </a:cubicBezTo>
                  <a:cubicBezTo>
                    <a:pt x="1566275" y="731392"/>
                    <a:pt x="1512079" y="797098"/>
                    <a:pt x="1476109" y="872877"/>
                  </a:cubicBezTo>
                  <a:cubicBezTo>
                    <a:pt x="1460761" y="904531"/>
                    <a:pt x="1441576" y="936186"/>
                    <a:pt x="1457883" y="974554"/>
                  </a:cubicBezTo>
                  <a:cubicBezTo>
                    <a:pt x="1467955" y="997576"/>
                    <a:pt x="1486180" y="1009566"/>
                    <a:pt x="1507283" y="1019638"/>
                  </a:cubicBezTo>
                  <a:cubicBezTo>
                    <a:pt x="1516876" y="1023954"/>
                    <a:pt x="1528866" y="1030189"/>
                    <a:pt x="1507763" y="1036424"/>
                  </a:cubicBezTo>
                  <a:cubicBezTo>
                    <a:pt x="1484741" y="1044578"/>
                    <a:pt x="1458843" y="1044578"/>
                    <a:pt x="1433423" y="1036904"/>
                  </a:cubicBezTo>
                  <a:close/>
                </a:path>
              </a:pathLst>
            </a:custGeom>
            <a:solidFill>
              <a:srgbClr val="3D1B0F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0" name="Freeform: Shape 52">
              <a:extLst>
                <a:ext uri="{FF2B5EF4-FFF2-40B4-BE49-F238E27FC236}">
                  <a16:creationId xmlns:a16="http://schemas.microsoft.com/office/drawing/2014/main" id="{F2197267-5190-4451-9220-9AF6D4B5F342}"/>
                </a:ext>
              </a:extLst>
            </p:cNvPr>
            <p:cNvSpPr/>
            <p:nvPr/>
          </p:nvSpPr>
          <p:spPr>
            <a:xfrm>
              <a:off x="6821725" y="1441152"/>
              <a:ext cx="1097111" cy="1146500"/>
            </a:xfrm>
            <a:custGeom>
              <a:avLst/>
              <a:gdLst>
                <a:gd name="connsiteX0" fmla="*/ 320305 w 1097111"/>
                <a:gd name="connsiteY0" fmla="*/ 500234 h 1146500"/>
                <a:gd name="connsiteX1" fmla="*/ 321264 w 1097111"/>
                <a:gd name="connsiteY1" fmla="*/ 335248 h 1146500"/>
                <a:gd name="connsiteX2" fmla="*/ 311672 w 1097111"/>
                <a:gd name="connsiteY2" fmla="*/ 311747 h 1146500"/>
                <a:gd name="connsiteX3" fmla="*/ 357235 w 1097111"/>
                <a:gd name="connsiteY3" fmla="*/ 89208 h 1146500"/>
                <a:gd name="connsiteX4" fmla="*/ 447402 w 1097111"/>
                <a:gd name="connsiteY4" fmla="*/ 78656 h 1146500"/>
                <a:gd name="connsiteX5" fmla="*/ 474740 w 1097111"/>
                <a:gd name="connsiteY5" fmla="*/ 73381 h 1146500"/>
                <a:gd name="connsiteX6" fmla="*/ 568743 w 1097111"/>
                <a:gd name="connsiteY6" fmla="*/ 0 h 1146500"/>
                <a:gd name="connsiteX7" fmla="*/ 485291 w 1097111"/>
                <a:gd name="connsiteY7" fmla="*/ 94963 h 1146500"/>
                <a:gd name="connsiteX8" fmla="*/ 569702 w 1097111"/>
                <a:gd name="connsiteY8" fmla="*/ 112229 h 1146500"/>
                <a:gd name="connsiteX9" fmla="*/ 587448 w 1097111"/>
                <a:gd name="connsiteY9" fmla="*/ 100239 h 1146500"/>
                <a:gd name="connsiteX10" fmla="*/ 625817 w 1097111"/>
                <a:gd name="connsiteY10" fmla="*/ 38848 h 1146500"/>
                <a:gd name="connsiteX11" fmla="*/ 598479 w 1097111"/>
                <a:gd name="connsiteY11" fmla="*/ 104555 h 1146500"/>
                <a:gd name="connsiteX12" fmla="*/ 608071 w 1097111"/>
                <a:gd name="connsiteY12" fmla="*/ 126617 h 1146500"/>
                <a:gd name="connsiteX13" fmla="*/ 689605 w 1097111"/>
                <a:gd name="connsiteY13" fmla="*/ 103596 h 1146500"/>
                <a:gd name="connsiteX14" fmla="*/ 744281 w 1097111"/>
                <a:gd name="connsiteY14" fmla="*/ 43645 h 1146500"/>
                <a:gd name="connsiteX15" fmla="*/ 706871 w 1097111"/>
                <a:gd name="connsiteY15" fmla="*/ 133332 h 1146500"/>
                <a:gd name="connsiteX16" fmla="*/ 719821 w 1097111"/>
                <a:gd name="connsiteY16" fmla="*/ 162109 h 1146500"/>
                <a:gd name="connsiteX17" fmla="*/ 771139 w 1097111"/>
                <a:gd name="connsiteY17" fmla="*/ 181773 h 1146500"/>
                <a:gd name="connsiteX18" fmla="*/ 796079 w 1097111"/>
                <a:gd name="connsiteY18" fmla="*/ 171701 h 1146500"/>
                <a:gd name="connsiteX19" fmla="*/ 833009 w 1097111"/>
                <a:gd name="connsiteY19" fmla="*/ 96402 h 1146500"/>
                <a:gd name="connsiteX20" fmla="*/ 824856 w 1097111"/>
                <a:gd name="connsiteY20" fmla="*/ 180334 h 1146500"/>
                <a:gd name="connsiteX21" fmla="*/ 840203 w 1097111"/>
                <a:gd name="connsiteY21" fmla="*/ 207192 h 1146500"/>
                <a:gd name="connsiteX22" fmla="*/ 918380 w 1097111"/>
                <a:gd name="connsiteY22" fmla="*/ 237887 h 1146500"/>
                <a:gd name="connsiteX23" fmla="*/ 941401 w 1097111"/>
                <a:gd name="connsiteY23" fmla="*/ 230213 h 1146500"/>
                <a:gd name="connsiteX24" fmla="*/ 980249 w 1097111"/>
                <a:gd name="connsiteY24" fmla="*/ 166425 h 1146500"/>
                <a:gd name="connsiteX25" fmla="*/ 993679 w 1097111"/>
                <a:gd name="connsiteY25" fmla="*/ 282971 h 1146500"/>
                <a:gd name="connsiteX26" fmla="*/ 1012863 w 1097111"/>
                <a:gd name="connsiteY26" fmla="*/ 309349 h 1146500"/>
                <a:gd name="connsiteX27" fmla="*/ 1032527 w 1097111"/>
                <a:gd name="connsiteY27" fmla="*/ 318462 h 1146500"/>
                <a:gd name="connsiteX28" fmla="*/ 1096795 w 1097111"/>
                <a:gd name="connsiteY28" fmla="*/ 418700 h 1146500"/>
                <a:gd name="connsiteX29" fmla="*/ 961545 w 1097111"/>
                <a:gd name="connsiteY29" fmla="*/ 586085 h 1146500"/>
                <a:gd name="connsiteX30" fmla="*/ 943799 w 1097111"/>
                <a:gd name="connsiteY30" fmla="*/ 591840 h 1146500"/>
                <a:gd name="connsiteX31" fmla="*/ 825815 w 1097111"/>
                <a:gd name="connsiteY31" fmla="*/ 709824 h 1146500"/>
                <a:gd name="connsiteX32" fmla="*/ 730852 w 1097111"/>
                <a:gd name="connsiteY32" fmla="*/ 762102 h 1146500"/>
                <a:gd name="connsiteX33" fmla="*/ 686248 w 1097111"/>
                <a:gd name="connsiteY33" fmla="*/ 776970 h 1146500"/>
                <a:gd name="connsiteX34" fmla="*/ 635889 w 1097111"/>
                <a:gd name="connsiteY34" fmla="*/ 818696 h 1146500"/>
                <a:gd name="connsiteX35" fmla="*/ 603755 w 1097111"/>
                <a:gd name="connsiteY35" fmla="*/ 897352 h 1146500"/>
                <a:gd name="connsiteX36" fmla="*/ 613827 w 1097111"/>
                <a:gd name="connsiteY36" fmla="*/ 936201 h 1146500"/>
                <a:gd name="connsiteX37" fmla="*/ 801834 w 1097111"/>
                <a:gd name="connsiteY37" fmla="*/ 1097350 h 1146500"/>
                <a:gd name="connsiteX38" fmla="*/ 838285 w 1097111"/>
                <a:gd name="connsiteY38" fmla="*/ 1142434 h 1146500"/>
                <a:gd name="connsiteX39" fmla="*/ 813345 w 1097111"/>
                <a:gd name="connsiteY39" fmla="*/ 1143393 h 1146500"/>
                <a:gd name="connsiteX40" fmla="*/ 582172 w 1097111"/>
                <a:gd name="connsiteY40" fmla="*/ 1071931 h 1146500"/>
                <a:gd name="connsiteX41" fmla="*/ 300641 w 1097111"/>
                <a:gd name="connsiteY41" fmla="*/ 956824 h 1146500"/>
                <a:gd name="connsiteX42" fmla="*/ 17191 w 1097111"/>
                <a:gd name="connsiteY42" fmla="*/ 811502 h 1146500"/>
                <a:gd name="connsiteX43" fmla="*/ 884 w 1097111"/>
                <a:gd name="connsiteY43" fmla="*/ 789440 h 1146500"/>
                <a:gd name="connsiteX44" fmla="*/ 268027 w 1097111"/>
                <a:gd name="connsiteY44" fmla="*/ 803828 h 1146500"/>
                <a:gd name="connsiteX45" fmla="*/ 270425 w 1097111"/>
                <a:gd name="connsiteY45" fmla="*/ 804787 h 1146500"/>
                <a:gd name="connsiteX46" fmla="*/ 352919 w 1097111"/>
                <a:gd name="connsiteY46" fmla="*/ 763061 h 1146500"/>
                <a:gd name="connsiteX47" fmla="*/ 382175 w 1097111"/>
                <a:gd name="connsiteY47" fmla="*/ 693518 h 1146500"/>
                <a:gd name="connsiteX48" fmla="*/ 382654 w 1097111"/>
                <a:gd name="connsiteY48" fmla="*/ 665700 h 1146500"/>
                <a:gd name="connsiteX49" fmla="*/ 325580 w 1097111"/>
                <a:gd name="connsiteY49" fmla="*/ 511745 h 1146500"/>
                <a:gd name="connsiteX50" fmla="*/ 320305 w 1097111"/>
                <a:gd name="connsiteY50" fmla="*/ 500234 h 1146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097111" h="1146500">
                  <a:moveTo>
                    <a:pt x="320305" y="500234"/>
                  </a:moveTo>
                  <a:cubicBezTo>
                    <a:pt x="316948" y="445079"/>
                    <a:pt x="313111" y="390403"/>
                    <a:pt x="321264" y="335248"/>
                  </a:cubicBezTo>
                  <a:cubicBezTo>
                    <a:pt x="322703" y="325176"/>
                    <a:pt x="315988" y="318941"/>
                    <a:pt x="311672" y="311747"/>
                  </a:cubicBezTo>
                  <a:cubicBezTo>
                    <a:pt x="264670" y="237887"/>
                    <a:pt x="285293" y="133811"/>
                    <a:pt x="357235" y="89208"/>
                  </a:cubicBezTo>
                  <a:cubicBezTo>
                    <a:pt x="384573" y="72421"/>
                    <a:pt x="414308" y="57553"/>
                    <a:pt x="447402" y="78656"/>
                  </a:cubicBezTo>
                  <a:cubicBezTo>
                    <a:pt x="457953" y="85850"/>
                    <a:pt x="466107" y="81054"/>
                    <a:pt x="474740" y="73381"/>
                  </a:cubicBezTo>
                  <a:cubicBezTo>
                    <a:pt x="504475" y="47482"/>
                    <a:pt x="535171" y="22062"/>
                    <a:pt x="568743" y="0"/>
                  </a:cubicBezTo>
                  <a:cubicBezTo>
                    <a:pt x="541885" y="30695"/>
                    <a:pt x="515027" y="61390"/>
                    <a:pt x="485291" y="94963"/>
                  </a:cubicBezTo>
                  <a:cubicBezTo>
                    <a:pt x="515986" y="101198"/>
                    <a:pt x="542844" y="106474"/>
                    <a:pt x="569702" y="112229"/>
                  </a:cubicBezTo>
                  <a:cubicBezTo>
                    <a:pt x="580254" y="114627"/>
                    <a:pt x="583611" y="107433"/>
                    <a:pt x="587448" y="100239"/>
                  </a:cubicBezTo>
                  <a:cubicBezTo>
                    <a:pt x="598959" y="79136"/>
                    <a:pt x="609990" y="58033"/>
                    <a:pt x="625817" y="38848"/>
                  </a:cubicBezTo>
                  <a:cubicBezTo>
                    <a:pt x="616705" y="60911"/>
                    <a:pt x="608071" y="82973"/>
                    <a:pt x="598479" y="104555"/>
                  </a:cubicBezTo>
                  <a:cubicBezTo>
                    <a:pt x="593204" y="116545"/>
                    <a:pt x="594163" y="122301"/>
                    <a:pt x="608071" y="126617"/>
                  </a:cubicBezTo>
                  <a:cubicBezTo>
                    <a:pt x="657472" y="142444"/>
                    <a:pt x="657472" y="142924"/>
                    <a:pt x="689605" y="103596"/>
                  </a:cubicBezTo>
                  <a:cubicBezTo>
                    <a:pt x="706392" y="82973"/>
                    <a:pt x="723657" y="61870"/>
                    <a:pt x="744281" y="43645"/>
                  </a:cubicBezTo>
                  <a:cubicBezTo>
                    <a:pt x="731811" y="73860"/>
                    <a:pt x="720780" y="104076"/>
                    <a:pt x="706871" y="133332"/>
                  </a:cubicBezTo>
                  <a:cubicBezTo>
                    <a:pt x="698718" y="150118"/>
                    <a:pt x="703035" y="157312"/>
                    <a:pt x="719821" y="162109"/>
                  </a:cubicBezTo>
                  <a:cubicBezTo>
                    <a:pt x="737566" y="167384"/>
                    <a:pt x="754832" y="174099"/>
                    <a:pt x="771139" y="181773"/>
                  </a:cubicBezTo>
                  <a:cubicBezTo>
                    <a:pt x="784568" y="188008"/>
                    <a:pt x="790803" y="185609"/>
                    <a:pt x="796079" y="171701"/>
                  </a:cubicBezTo>
                  <a:cubicBezTo>
                    <a:pt x="805671" y="145802"/>
                    <a:pt x="817182" y="120862"/>
                    <a:pt x="833009" y="96402"/>
                  </a:cubicBezTo>
                  <a:cubicBezTo>
                    <a:pt x="830611" y="124219"/>
                    <a:pt x="828692" y="152516"/>
                    <a:pt x="824856" y="180334"/>
                  </a:cubicBezTo>
                  <a:cubicBezTo>
                    <a:pt x="822937" y="194242"/>
                    <a:pt x="825815" y="202396"/>
                    <a:pt x="840203" y="207192"/>
                  </a:cubicBezTo>
                  <a:cubicBezTo>
                    <a:pt x="866582" y="216305"/>
                    <a:pt x="892481" y="226856"/>
                    <a:pt x="918380" y="237887"/>
                  </a:cubicBezTo>
                  <a:cubicBezTo>
                    <a:pt x="929890" y="242683"/>
                    <a:pt x="935646" y="240285"/>
                    <a:pt x="941401" y="230213"/>
                  </a:cubicBezTo>
                  <a:cubicBezTo>
                    <a:pt x="952432" y="210549"/>
                    <a:pt x="964902" y="190885"/>
                    <a:pt x="980249" y="166425"/>
                  </a:cubicBezTo>
                  <a:cubicBezTo>
                    <a:pt x="985526" y="209110"/>
                    <a:pt x="990801" y="246040"/>
                    <a:pt x="993679" y="282971"/>
                  </a:cubicBezTo>
                  <a:cubicBezTo>
                    <a:pt x="994638" y="297359"/>
                    <a:pt x="1000873" y="304553"/>
                    <a:pt x="1012863" y="309349"/>
                  </a:cubicBezTo>
                  <a:cubicBezTo>
                    <a:pt x="1019578" y="312227"/>
                    <a:pt x="1025812" y="316064"/>
                    <a:pt x="1032527" y="318462"/>
                  </a:cubicBezTo>
                  <a:cubicBezTo>
                    <a:pt x="1080968" y="334769"/>
                    <a:pt x="1093918" y="375056"/>
                    <a:pt x="1096795" y="418700"/>
                  </a:cubicBezTo>
                  <a:cubicBezTo>
                    <a:pt x="1102071" y="498795"/>
                    <a:pt x="1040681" y="572656"/>
                    <a:pt x="961545" y="586085"/>
                  </a:cubicBezTo>
                  <a:cubicBezTo>
                    <a:pt x="955310" y="587044"/>
                    <a:pt x="948116" y="586085"/>
                    <a:pt x="943799" y="591840"/>
                  </a:cubicBezTo>
                  <a:cubicBezTo>
                    <a:pt x="909747" y="635964"/>
                    <a:pt x="867541" y="672894"/>
                    <a:pt x="825815" y="709824"/>
                  </a:cubicBezTo>
                  <a:cubicBezTo>
                    <a:pt x="794161" y="727090"/>
                    <a:pt x="764905" y="749152"/>
                    <a:pt x="730852" y="762102"/>
                  </a:cubicBezTo>
                  <a:cubicBezTo>
                    <a:pt x="715984" y="767857"/>
                    <a:pt x="701596" y="775531"/>
                    <a:pt x="686248" y="776970"/>
                  </a:cubicBezTo>
                  <a:cubicBezTo>
                    <a:pt x="658910" y="779848"/>
                    <a:pt x="644522" y="793756"/>
                    <a:pt x="635889" y="818696"/>
                  </a:cubicBezTo>
                  <a:cubicBezTo>
                    <a:pt x="626776" y="845554"/>
                    <a:pt x="617664" y="872892"/>
                    <a:pt x="603755" y="897352"/>
                  </a:cubicBezTo>
                  <a:cubicBezTo>
                    <a:pt x="593204" y="916537"/>
                    <a:pt x="599439" y="924690"/>
                    <a:pt x="613827" y="936201"/>
                  </a:cubicBezTo>
                  <a:cubicBezTo>
                    <a:pt x="679054" y="987039"/>
                    <a:pt x="743322" y="1038838"/>
                    <a:pt x="801834" y="1097350"/>
                  </a:cubicBezTo>
                  <a:cubicBezTo>
                    <a:pt x="815264" y="1110779"/>
                    <a:pt x="833968" y="1121331"/>
                    <a:pt x="838285" y="1142434"/>
                  </a:cubicBezTo>
                  <a:cubicBezTo>
                    <a:pt x="830131" y="1150107"/>
                    <a:pt x="821978" y="1144832"/>
                    <a:pt x="813345" y="1143393"/>
                  </a:cubicBezTo>
                  <a:cubicBezTo>
                    <a:pt x="734209" y="1127086"/>
                    <a:pt x="658431" y="1098789"/>
                    <a:pt x="582172" y="1071931"/>
                  </a:cubicBezTo>
                  <a:cubicBezTo>
                    <a:pt x="486730" y="1037878"/>
                    <a:pt x="393206" y="998550"/>
                    <a:pt x="300641" y="956824"/>
                  </a:cubicBezTo>
                  <a:cubicBezTo>
                    <a:pt x="203759" y="913659"/>
                    <a:pt x="107837" y="867137"/>
                    <a:pt x="17191" y="811502"/>
                  </a:cubicBezTo>
                  <a:cubicBezTo>
                    <a:pt x="9037" y="806706"/>
                    <a:pt x="-3433" y="803828"/>
                    <a:pt x="884" y="789440"/>
                  </a:cubicBezTo>
                  <a:cubicBezTo>
                    <a:pt x="90571" y="783205"/>
                    <a:pt x="179299" y="792797"/>
                    <a:pt x="268027" y="803828"/>
                  </a:cubicBezTo>
                  <a:cubicBezTo>
                    <a:pt x="268987" y="803828"/>
                    <a:pt x="269466" y="804308"/>
                    <a:pt x="270425" y="804787"/>
                  </a:cubicBezTo>
                  <a:cubicBezTo>
                    <a:pt x="326540" y="816298"/>
                    <a:pt x="330857" y="814380"/>
                    <a:pt x="352919" y="763061"/>
                  </a:cubicBezTo>
                  <a:cubicBezTo>
                    <a:pt x="362990" y="740040"/>
                    <a:pt x="372582" y="716539"/>
                    <a:pt x="382175" y="693518"/>
                  </a:cubicBezTo>
                  <a:cubicBezTo>
                    <a:pt x="386012" y="684405"/>
                    <a:pt x="387930" y="674333"/>
                    <a:pt x="382654" y="665700"/>
                  </a:cubicBezTo>
                  <a:cubicBezTo>
                    <a:pt x="352439" y="618698"/>
                    <a:pt x="333255" y="567380"/>
                    <a:pt x="325580" y="511745"/>
                  </a:cubicBezTo>
                  <a:cubicBezTo>
                    <a:pt x="324621" y="507428"/>
                    <a:pt x="321744" y="503592"/>
                    <a:pt x="320305" y="500234"/>
                  </a:cubicBezTo>
                  <a:close/>
                </a:path>
              </a:pathLst>
            </a:custGeom>
            <a:solidFill>
              <a:srgbClr val="F0C8A4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1" name="Freeform: Shape 53">
              <a:extLst>
                <a:ext uri="{FF2B5EF4-FFF2-40B4-BE49-F238E27FC236}">
                  <a16:creationId xmlns:a16="http://schemas.microsoft.com/office/drawing/2014/main" id="{039024C9-114E-4DB8-A258-E3009C42AF34}"/>
                </a:ext>
              </a:extLst>
            </p:cNvPr>
            <p:cNvSpPr/>
            <p:nvPr/>
          </p:nvSpPr>
          <p:spPr>
            <a:xfrm>
              <a:off x="6563619" y="2228393"/>
              <a:ext cx="1189137" cy="686602"/>
            </a:xfrm>
            <a:custGeom>
              <a:avLst/>
              <a:gdLst>
                <a:gd name="connsiteX0" fmla="*/ 258510 w 1189137"/>
                <a:gd name="connsiteY0" fmla="*/ 1718 h 686602"/>
                <a:gd name="connsiteX1" fmla="*/ 325176 w 1189137"/>
                <a:gd name="connsiteY1" fmla="*/ 44883 h 686602"/>
                <a:gd name="connsiteX2" fmla="*/ 825410 w 1189137"/>
                <a:gd name="connsiteY2" fmla="*/ 269821 h 686602"/>
                <a:gd name="connsiteX3" fmla="*/ 1046511 w 1189137"/>
                <a:gd name="connsiteY3" fmla="*/ 343202 h 686602"/>
                <a:gd name="connsiteX4" fmla="*/ 1095432 w 1189137"/>
                <a:gd name="connsiteY4" fmla="*/ 354712 h 686602"/>
                <a:gd name="connsiteX5" fmla="*/ 1170730 w 1189137"/>
                <a:gd name="connsiteY5" fmla="*/ 453512 h 686602"/>
                <a:gd name="connsiteX6" fmla="*/ 1182241 w 1189137"/>
                <a:gd name="connsiteY6" fmla="*/ 590681 h 686602"/>
                <a:gd name="connsiteX7" fmla="*/ 1169771 w 1189137"/>
                <a:gd name="connsiteY7" fmla="*/ 686603 h 686602"/>
                <a:gd name="connsiteX8" fmla="*/ 528531 w 1189137"/>
                <a:gd name="connsiteY8" fmla="*/ 311547 h 686602"/>
                <a:gd name="connsiteX9" fmla="*/ 104555 w 1189137"/>
                <a:gd name="connsiteY9" fmla="*/ 181093 h 686602"/>
                <a:gd name="connsiteX10" fmla="*/ 0 w 1189137"/>
                <a:gd name="connsiteY10" fmla="*/ 158551 h 686602"/>
                <a:gd name="connsiteX11" fmla="*/ 72421 w 1189137"/>
                <a:gd name="connsiteY11" fmla="*/ 59751 h 686602"/>
                <a:gd name="connsiteX12" fmla="*/ 162588 w 1189137"/>
                <a:gd name="connsiteY12" fmla="*/ 11790 h 686602"/>
                <a:gd name="connsiteX13" fmla="*/ 258510 w 1189137"/>
                <a:gd name="connsiteY13" fmla="*/ 1718 h 68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89137" h="686602">
                  <a:moveTo>
                    <a:pt x="258510" y="1718"/>
                  </a:moveTo>
                  <a:cubicBezTo>
                    <a:pt x="276736" y="22821"/>
                    <a:pt x="302155" y="32414"/>
                    <a:pt x="325176" y="44883"/>
                  </a:cubicBezTo>
                  <a:cubicBezTo>
                    <a:pt x="485846" y="132652"/>
                    <a:pt x="653230" y="206512"/>
                    <a:pt x="825410" y="269821"/>
                  </a:cubicBezTo>
                  <a:cubicBezTo>
                    <a:pt x="898312" y="296679"/>
                    <a:pt x="972171" y="321619"/>
                    <a:pt x="1046511" y="343202"/>
                  </a:cubicBezTo>
                  <a:cubicBezTo>
                    <a:pt x="1062338" y="347998"/>
                    <a:pt x="1079125" y="350875"/>
                    <a:pt x="1095432" y="354712"/>
                  </a:cubicBezTo>
                  <a:cubicBezTo>
                    <a:pt x="1130443" y="380132"/>
                    <a:pt x="1151067" y="416582"/>
                    <a:pt x="1170730" y="453512"/>
                  </a:cubicBezTo>
                  <a:cubicBezTo>
                    <a:pt x="1194232" y="497636"/>
                    <a:pt x="1191833" y="543199"/>
                    <a:pt x="1182241" y="590681"/>
                  </a:cubicBezTo>
                  <a:cubicBezTo>
                    <a:pt x="1176006" y="622335"/>
                    <a:pt x="1181282" y="655428"/>
                    <a:pt x="1169771" y="686603"/>
                  </a:cubicBezTo>
                  <a:cubicBezTo>
                    <a:pt x="974090" y="531209"/>
                    <a:pt x="760184" y="405551"/>
                    <a:pt x="528531" y="311547"/>
                  </a:cubicBezTo>
                  <a:cubicBezTo>
                    <a:pt x="391362" y="255912"/>
                    <a:pt x="250357" y="210349"/>
                    <a:pt x="104555" y="181093"/>
                  </a:cubicBezTo>
                  <a:cubicBezTo>
                    <a:pt x="69544" y="173899"/>
                    <a:pt x="34532" y="166225"/>
                    <a:pt x="0" y="158551"/>
                  </a:cubicBezTo>
                  <a:cubicBezTo>
                    <a:pt x="20623" y="123060"/>
                    <a:pt x="48920" y="93324"/>
                    <a:pt x="72421" y="59751"/>
                  </a:cubicBezTo>
                  <a:cubicBezTo>
                    <a:pt x="94004" y="29056"/>
                    <a:pt x="129495" y="18505"/>
                    <a:pt x="162588" y="11790"/>
                  </a:cubicBezTo>
                  <a:cubicBezTo>
                    <a:pt x="193763" y="6035"/>
                    <a:pt x="225897" y="-4037"/>
                    <a:pt x="258510" y="171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32" name="Freeform: Shape 54">
              <a:extLst>
                <a:ext uri="{FF2B5EF4-FFF2-40B4-BE49-F238E27FC236}">
                  <a16:creationId xmlns:a16="http://schemas.microsoft.com/office/drawing/2014/main" id="{824F1B9B-A499-4834-879B-F086CC3548D6}"/>
                </a:ext>
              </a:extLst>
            </p:cNvPr>
            <p:cNvSpPr/>
            <p:nvPr/>
          </p:nvSpPr>
          <p:spPr>
            <a:xfrm>
              <a:off x="7229319" y="1218762"/>
              <a:ext cx="734458" cy="503921"/>
            </a:xfrm>
            <a:custGeom>
              <a:avLst/>
              <a:gdLst>
                <a:gd name="connsiteX0" fmla="*/ 0 w 734458"/>
                <a:gd name="connsiteY0" fmla="*/ 212798 h 503921"/>
                <a:gd name="connsiteX1" fmla="*/ 46522 w 734458"/>
                <a:gd name="connsiteY1" fmla="*/ 112079 h 503921"/>
                <a:gd name="connsiteX2" fmla="*/ 248918 w 734458"/>
                <a:gd name="connsiteY2" fmla="*/ 4167 h 503921"/>
                <a:gd name="connsiteX3" fmla="*/ 694956 w 734458"/>
                <a:gd name="connsiteY3" fmla="*/ 224308 h 503921"/>
                <a:gd name="connsiteX4" fmla="*/ 699273 w 734458"/>
                <a:gd name="connsiteY4" fmla="*/ 494329 h 503921"/>
                <a:gd name="connsiteX5" fmla="*/ 693517 w 734458"/>
                <a:gd name="connsiteY5" fmla="*/ 503921 h 503921"/>
                <a:gd name="connsiteX6" fmla="*/ 414864 w 734458"/>
                <a:gd name="connsiteY6" fmla="*/ 127906 h 503921"/>
                <a:gd name="connsiteX7" fmla="*/ 0 w 734458"/>
                <a:gd name="connsiteY7" fmla="*/ 212798 h 50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4458" h="503921">
                  <a:moveTo>
                    <a:pt x="0" y="212798"/>
                  </a:moveTo>
                  <a:cubicBezTo>
                    <a:pt x="7194" y="172990"/>
                    <a:pt x="23500" y="140856"/>
                    <a:pt x="46522" y="112079"/>
                  </a:cubicBezTo>
                  <a:cubicBezTo>
                    <a:pt x="98320" y="47332"/>
                    <a:pt x="168823" y="16157"/>
                    <a:pt x="248918" y="4167"/>
                  </a:cubicBezTo>
                  <a:cubicBezTo>
                    <a:pt x="421098" y="-21253"/>
                    <a:pt x="611504" y="71792"/>
                    <a:pt x="694956" y="224308"/>
                  </a:cubicBezTo>
                  <a:cubicBezTo>
                    <a:pt x="743397" y="312557"/>
                    <a:pt x="750111" y="403203"/>
                    <a:pt x="699273" y="494329"/>
                  </a:cubicBezTo>
                  <a:cubicBezTo>
                    <a:pt x="697834" y="496727"/>
                    <a:pt x="695916" y="499605"/>
                    <a:pt x="693517" y="503921"/>
                  </a:cubicBezTo>
                  <a:cubicBezTo>
                    <a:pt x="694476" y="306801"/>
                    <a:pt x="585605" y="189776"/>
                    <a:pt x="414864" y="127906"/>
                  </a:cubicBezTo>
                  <a:cubicBezTo>
                    <a:pt x="264745" y="72751"/>
                    <a:pt x="120862" y="87619"/>
                    <a:pt x="0" y="212798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11" name="Group 55">
            <a:extLst>
              <a:ext uri="{FF2B5EF4-FFF2-40B4-BE49-F238E27FC236}">
                <a16:creationId xmlns:a16="http://schemas.microsoft.com/office/drawing/2014/main" id="{A3D8764D-49BD-4959-A77B-C43CD22F2390}"/>
              </a:ext>
            </a:extLst>
          </p:cNvPr>
          <p:cNvGrpSpPr/>
          <p:nvPr/>
        </p:nvGrpSpPr>
        <p:grpSpPr>
          <a:xfrm rot="17428040">
            <a:off x="3594747" y="1327698"/>
            <a:ext cx="1198751" cy="971860"/>
            <a:chOff x="8213001" y="3218811"/>
            <a:chExt cx="1775655" cy="1439571"/>
          </a:xfrm>
        </p:grpSpPr>
        <p:sp>
          <p:nvSpPr>
            <p:cNvPr id="21" name="Freeform: Shape 56">
              <a:extLst>
                <a:ext uri="{FF2B5EF4-FFF2-40B4-BE49-F238E27FC236}">
                  <a16:creationId xmlns:a16="http://schemas.microsoft.com/office/drawing/2014/main" id="{41D3AE44-0E70-4352-99A1-54066CDA95D2}"/>
                </a:ext>
              </a:extLst>
            </p:cNvPr>
            <p:cNvSpPr/>
            <p:nvPr/>
          </p:nvSpPr>
          <p:spPr>
            <a:xfrm>
              <a:off x="8670942" y="3273142"/>
              <a:ext cx="1128485" cy="806800"/>
            </a:xfrm>
            <a:custGeom>
              <a:avLst/>
              <a:gdLst>
                <a:gd name="connsiteX0" fmla="*/ 1019741 w 1128485"/>
                <a:gd name="connsiteY0" fmla="*/ 736806 h 806800"/>
                <a:gd name="connsiteX1" fmla="*/ 817345 w 1128485"/>
                <a:gd name="connsiteY1" fmla="*/ 792921 h 806800"/>
                <a:gd name="connsiteX2" fmla="*/ 761710 w 1128485"/>
                <a:gd name="connsiteY2" fmla="*/ 784767 h 806800"/>
                <a:gd name="connsiteX3" fmla="*/ 424064 w 1128485"/>
                <a:gd name="connsiteY3" fmla="*/ 702754 h 806800"/>
                <a:gd name="connsiteX4" fmla="*/ 385215 w 1128485"/>
                <a:gd name="connsiteY4" fmla="*/ 703233 h 806800"/>
                <a:gd name="connsiteX5" fmla="*/ 302723 w 1128485"/>
                <a:gd name="connsiteY5" fmla="*/ 732010 h 806800"/>
                <a:gd name="connsiteX6" fmla="*/ 289773 w 1128485"/>
                <a:gd name="connsiteY6" fmla="*/ 766542 h 806800"/>
                <a:gd name="connsiteX7" fmla="*/ 213515 w 1128485"/>
                <a:gd name="connsiteY7" fmla="*/ 753113 h 806800"/>
                <a:gd name="connsiteX8" fmla="*/ 63876 w 1128485"/>
                <a:gd name="connsiteY8" fmla="*/ 710427 h 806800"/>
                <a:gd name="connsiteX9" fmla="*/ 42774 w 1128485"/>
                <a:gd name="connsiteY9" fmla="*/ 710427 h 806800"/>
                <a:gd name="connsiteX10" fmla="*/ 5364 w 1128485"/>
                <a:gd name="connsiteY10" fmla="*/ 695080 h 806800"/>
                <a:gd name="connsiteX11" fmla="*/ 18313 w 1128485"/>
                <a:gd name="connsiteY11" fmla="*/ 646639 h 806800"/>
                <a:gd name="connsiteX12" fmla="*/ 75387 w 1128485"/>
                <a:gd name="connsiteY12" fmla="*/ 574698 h 806800"/>
                <a:gd name="connsiteX13" fmla="*/ 160758 w 1128485"/>
                <a:gd name="connsiteY13" fmla="*/ 454315 h 806800"/>
                <a:gd name="connsiteX14" fmla="*/ 174667 w 1128485"/>
                <a:gd name="connsiteY14" fmla="*/ 443764 h 806800"/>
                <a:gd name="connsiteX15" fmla="*/ 206800 w 1128485"/>
                <a:gd name="connsiteY15" fmla="*/ 461989 h 806800"/>
                <a:gd name="connsiteX16" fmla="*/ 298885 w 1128485"/>
                <a:gd name="connsiteY16" fmla="*/ 430335 h 806800"/>
                <a:gd name="connsiteX17" fmla="*/ 318070 w 1128485"/>
                <a:gd name="connsiteY17" fmla="*/ 405395 h 806800"/>
                <a:gd name="connsiteX18" fmla="*/ 473944 w 1128485"/>
                <a:gd name="connsiteY18" fmla="*/ 164630 h 806800"/>
                <a:gd name="connsiteX19" fmla="*/ 537253 w 1128485"/>
                <a:gd name="connsiteY19" fmla="*/ 123863 h 806800"/>
                <a:gd name="connsiteX20" fmla="*/ 565550 w 1128485"/>
                <a:gd name="connsiteY20" fmla="*/ 87413 h 806800"/>
                <a:gd name="connsiteX21" fmla="*/ 746842 w 1128485"/>
                <a:gd name="connsiteY21" fmla="*/ 2522 h 806800"/>
                <a:gd name="connsiteX22" fmla="*/ 726699 w 1128485"/>
                <a:gd name="connsiteY22" fmla="*/ 23624 h 806800"/>
                <a:gd name="connsiteX23" fmla="*/ 616388 w 1128485"/>
                <a:gd name="connsiteY23" fmla="*/ 117149 h 806800"/>
                <a:gd name="connsiteX24" fmla="*/ 741567 w 1128485"/>
                <a:gd name="connsiteY24" fmla="*/ 91250 h 806800"/>
                <a:gd name="connsiteX25" fmla="*/ 889287 w 1128485"/>
                <a:gd name="connsiteY25" fmla="*/ 109475 h 806800"/>
                <a:gd name="connsiteX26" fmla="*/ 971780 w 1128485"/>
                <a:gd name="connsiteY26" fmla="*/ 209714 h 806800"/>
                <a:gd name="connsiteX27" fmla="*/ 960269 w 1128485"/>
                <a:gd name="connsiteY27" fmla="*/ 250481 h 806800"/>
                <a:gd name="connsiteX28" fmla="*/ 943962 w 1128485"/>
                <a:gd name="connsiteY28" fmla="*/ 302279 h 806800"/>
                <a:gd name="connsiteX29" fmla="*/ 1059549 w 1128485"/>
                <a:gd name="connsiteY29" fmla="*/ 433212 h 806800"/>
                <a:gd name="connsiteX30" fmla="*/ 1113265 w 1128485"/>
                <a:gd name="connsiteY30" fmla="*/ 452876 h 806800"/>
                <a:gd name="connsiteX31" fmla="*/ 1122858 w 1128485"/>
                <a:gd name="connsiteY31" fmla="*/ 479735 h 806800"/>
                <a:gd name="connsiteX32" fmla="*/ 858112 w 1128485"/>
                <a:gd name="connsiteY32" fmla="*/ 726255 h 806800"/>
                <a:gd name="connsiteX33" fmla="*/ 994321 w 1128485"/>
                <a:gd name="connsiteY33" fmla="*/ 730571 h 806800"/>
                <a:gd name="connsiteX34" fmla="*/ 1019741 w 1128485"/>
                <a:gd name="connsiteY34" fmla="*/ 736806 h 80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128485" h="806800">
                  <a:moveTo>
                    <a:pt x="1019741" y="736806"/>
                  </a:moveTo>
                  <a:cubicBezTo>
                    <a:pt x="979933" y="798196"/>
                    <a:pt x="883531" y="825534"/>
                    <a:pt x="817345" y="792921"/>
                  </a:cubicBezTo>
                  <a:cubicBezTo>
                    <a:pt x="799120" y="783808"/>
                    <a:pt x="782334" y="782369"/>
                    <a:pt x="761710" y="784767"/>
                  </a:cubicBezTo>
                  <a:cubicBezTo>
                    <a:pt x="640369" y="796757"/>
                    <a:pt x="521425" y="791482"/>
                    <a:pt x="424064" y="702754"/>
                  </a:cubicBezTo>
                  <a:cubicBezTo>
                    <a:pt x="409676" y="689804"/>
                    <a:pt x="397206" y="698917"/>
                    <a:pt x="385215" y="703233"/>
                  </a:cubicBezTo>
                  <a:cubicBezTo>
                    <a:pt x="357398" y="712825"/>
                    <a:pt x="331020" y="724336"/>
                    <a:pt x="302723" y="732010"/>
                  </a:cubicBezTo>
                  <a:cubicBezTo>
                    <a:pt x="283538" y="737286"/>
                    <a:pt x="285457" y="752154"/>
                    <a:pt x="289773" y="766542"/>
                  </a:cubicBezTo>
                  <a:cubicBezTo>
                    <a:pt x="262915" y="772297"/>
                    <a:pt x="238455" y="759828"/>
                    <a:pt x="213515" y="753113"/>
                  </a:cubicBezTo>
                  <a:cubicBezTo>
                    <a:pt x="163635" y="739684"/>
                    <a:pt x="113276" y="727214"/>
                    <a:pt x="63876" y="710427"/>
                  </a:cubicBezTo>
                  <a:cubicBezTo>
                    <a:pt x="56682" y="708029"/>
                    <a:pt x="49968" y="708509"/>
                    <a:pt x="42774" y="710427"/>
                  </a:cubicBezTo>
                  <a:cubicBezTo>
                    <a:pt x="27905" y="711387"/>
                    <a:pt x="15915" y="704672"/>
                    <a:pt x="5364" y="695080"/>
                  </a:cubicBezTo>
                  <a:cubicBezTo>
                    <a:pt x="-7586" y="674457"/>
                    <a:pt x="5364" y="660548"/>
                    <a:pt x="18313" y="646639"/>
                  </a:cubicBezTo>
                  <a:cubicBezTo>
                    <a:pt x="44692" y="628414"/>
                    <a:pt x="57162" y="599158"/>
                    <a:pt x="75387" y="574698"/>
                  </a:cubicBezTo>
                  <a:cubicBezTo>
                    <a:pt x="104643" y="534890"/>
                    <a:pt x="131981" y="494123"/>
                    <a:pt x="160758" y="454315"/>
                  </a:cubicBezTo>
                  <a:cubicBezTo>
                    <a:pt x="164115" y="449519"/>
                    <a:pt x="166033" y="442325"/>
                    <a:pt x="174667" y="443764"/>
                  </a:cubicBezTo>
                  <a:cubicBezTo>
                    <a:pt x="178024" y="462948"/>
                    <a:pt x="186177" y="470622"/>
                    <a:pt x="206800" y="461989"/>
                  </a:cubicBezTo>
                  <a:cubicBezTo>
                    <a:pt x="237016" y="449999"/>
                    <a:pt x="268191" y="440886"/>
                    <a:pt x="298885" y="430335"/>
                  </a:cubicBezTo>
                  <a:cubicBezTo>
                    <a:pt x="310396" y="426498"/>
                    <a:pt x="317111" y="417865"/>
                    <a:pt x="318070" y="405395"/>
                  </a:cubicBezTo>
                  <a:cubicBezTo>
                    <a:pt x="329101" y="298921"/>
                    <a:pt x="394328" y="226980"/>
                    <a:pt x="473944" y="164630"/>
                  </a:cubicBezTo>
                  <a:cubicBezTo>
                    <a:pt x="493608" y="149283"/>
                    <a:pt x="515670" y="136333"/>
                    <a:pt x="537253" y="123863"/>
                  </a:cubicBezTo>
                  <a:cubicBezTo>
                    <a:pt x="552120" y="115230"/>
                    <a:pt x="557875" y="101322"/>
                    <a:pt x="565550" y="87413"/>
                  </a:cubicBezTo>
                  <a:cubicBezTo>
                    <a:pt x="603919" y="21706"/>
                    <a:pt x="670584" y="-9469"/>
                    <a:pt x="746842" y="2522"/>
                  </a:cubicBezTo>
                  <a:cubicBezTo>
                    <a:pt x="746363" y="15471"/>
                    <a:pt x="735332" y="18828"/>
                    <a:pt x="726699" y="23624"/>
                  </a:cubicBezTo>
                  <a:cubicBezTo>
                    <a:pt x="670105" y="57677"/>
                    <a:pt x="641807" y="81178"/>
                    <a:pt x="616388" y="117149"/>
                  </a:cubicBezTo>
                  <a:cubicBezTo>
                    <a:pt x="659074" y="106597"/>
                    <a:pt x="699361" y="96046"/>
                    <a:pt x="741567" y="91250"/>
                  </a:cubicBezTo>
                  <a:cubicBezTo>
                    <a:pt x="792405" y="85494"/>
                    <a:pt x="842285" y="87413"/>
                    <a:pt x="889287" y="109475"/>
                  </a:cubicBezTo>
                  <a:cubicBezTo>
                    <a:pt x="932452" y="129619"/>
                    <a:pt x="959790" y="163671"/>
                    <a:pt x="971780" y="209714"/>
                  </a:cubicBezTo>
                  <a:cubicBezTo>
                    <a:pt x="976097" y="225541"/>
                    <a:pt x="974178" y="239450"/>
                    <a:pt x="960269" y="250481"/>
                  </a:cubicBezTo>
                  <a:cubicBezTo>
                    <a:pt x="943003" y="263910"/>
                    <a:pt x="940126" y="281655"/>
                    <a:pt x="943962" y="302279"/>
                  </a:cubicBezTo>
                  <a:cubicBezTo>
                    <a:pt x="956433" y="368945"/>
                    <a:pt x="1001996" y="406354"/>
                    <a:pt x="1059549" y="433212"/>
                  </a:cubicBezTo>
                  <a:cubicBezTo>
                    <a:pt x="1076815" y="441366"/>
                    <a:pt x="1095040" y="447121"/>
                    <a:pt x="1113265" y="452876"/>
                  </a:cubicBezTo>
                  <a:cubicBezTo>
                    <a:pt x="1127654" y="457673"/>
                    <a:pt x="1133889" y="466785"/>
                    <a:pt x="1122858" y="479735"/>
                  </a:cubicBezTo>
                  <a:cubicBezTo>
                    <a:pt x="1045640" y="573259"/>
                    <a:pt x="974178" y="673498"/>
                    <a:pt x="858112" y="726255"/>
                  </a:cubicBezTo>
                  <a:cubicBezTo>
                    <a:pt x="903675" y="734408"/>
                    <a:pt x="949239" y="732010"/>
                    <a:pt x="994321" y="730571"/>
                  </a:cubicBezTo>
                  <a:cubicBezTo>
                    <a:pt x="1003434" y="730571"/>
                    <a:pt x="1013506" y="725295"/>
                    <a:pt x="1019741" y="736806"/>
                  </a:cubicBezTo>
                  <a:close/>
                </a:path>
              </a:pathLst>
            </a:custGeom>
            <a:solidFill>
              <a:srgbClr val="F0C8A4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2" name="Freeform: Shape 57">
              <a:extLst>
                <a:ext uri="{FF2B5EF4-FFF2-40B4-BE49-F238E27FC236}">
                  <a16:creationId xmlns:a16="http://schemas.microsoft.com/office/drawing/2014/main" id="{D3A10AE9-DCF4-4B49-8DC7-AB25B2E2E43A}"/>
                </a:ext>
              </a:extLst>
            </p:cNvPr>
            <p:cNvSpPr/>
            <p:nvPr/>
          </p:nvSpPr>
          <p:spPr>
            <a:xfrm>
              <a:off x="9265268" y="3218811"/>
              <a:ext cx="723388" cy="795086"/>
            </a:xfrm>
            <a:custGeom>
              <a:avLst/>
              <a:gdLst>
                <a:gd name="connsiteX0" fmla="*/ 425415 w 723388"/>
                <a:gd name="connsiteY0" fmla="*/ 791137 h 795086"/>
                <a:gd name="connsiteX1" fmla="*/ 260428 w 723388"/>
                <a:gd name="connsiteY1" fmla="*/ 790178 h 795086"/>
                <a:gd name="connsiteX2" fmla="*/ 238846 w 723388"/>
                <a:gd name="connsiteY2" fmla="*/ 784423 h 795086"/>
                <a:gd name="connsiteX3" fmla="*/ 529490 w 723388"/>
                <a:gd name="connsiteY3" fmla="*/ 522555 h 795086"/>
                <a:gd name="connsiteX4" fmla="*/ 509347 w 723388"/>
                <a:gd name="connsiteY4" fmla="*/ 513443 h 795086"/>
                <a:gd name="connsiteX5" fmla="*/ 388005 w 723388"/>
                <a:gd name="connsiteY5" fmla="*/ 447736 h 795086"/>
                <a:gd name="connsiteX6" fmla="*/ 339085 w 723388"/>
                <a:gd name="connsiteY6" fmla="*/ 338864 h 795086"/>
                <a:gd name="connsiteX7" fmla="*/ 360667 w 723388"/>
                <a:gd name="connsiteY7" fmla="*/ 298577 h 795086"/>
                <a:gd name="connsiteX8" fmla="*/ 370739 w 723388"/>
                <a:gd name="connsiteY8" fmla="*/ 269321 h 795086"/>
                <a:gd name="connsiteX9" fmla="*/ 216304 w 723388"/>
                <a:gd name="connsiteY9" fmla="*/ 152296 h 795086"/>
                <a:gd name="connsiteX10" fmla="*/ 16306 w 723388"/>
                <a:gd name="connsiteY10" fmla="*/ 182991 h 795086"/>
                <a:gd name="connsiteX11" fmla="*/ 0 w 723388"/>
                <a:gd name="connsiteY11" fmla="*/ 187307 h 795086"/>
                <a:gd name="connsiteX12" fmla="*/ 53237 w 723388"/>
                <a:gd name="connsiteY12" fmla="*/ 124958 h 795086"/>
                <a:gd name="connsiteX13" fmla="*/ 151557 w 723388"/>
                <a:gd name="connsiteY13" fmla="*/ 57333 h 795086"/>
                <a:gd name="connsiteX14" fmla="*/ 275296 w 723388"/>
                <a:gd name="connsiteY14" fmla="*/ 14168 h 795086"/>
                <a:gd name="connsiteX15" fmla="*/ 590401 w 723388"/>
                <a:gd name="connsiteY15" fmla="*/ 101457 h 795086"/>
                <a:gd name="connsiteX16" fmla="*/ 718936 w 723388"/>
                <a:gd name="connsiteY16" fmla="*/ 477952 h 795086"/>
                <a:gd name="connsiteX17" fmla="*/ 718936 w 723388"/>
                <a:gd name="connsiteY17" fmla="*/ 503851 h 795086"/>
                <a:gd name="connsiteX18" fmla="*/ 601432 w 723388"/>
                <a:gd name="connsiteY18" fmla="*/ 736941 h 795086"/>
                <a:gd name="connsiteX19" fmla="*/ 447477 w 723388"/>
                <a:gd name="connsiteY19" fmla="*/ 785862 h 795086"/>
                <a:gd name="connsiteX20" fmla="*/ 425415 w 723388"/>
                <a:gd name="connsiteY20" fmla="*/ 791137 h 79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23388" h="795086">
                  <a:moveTo>
                    <a:pt x="425415" y="791137"/>
                  </a:moveTo>
                  <a:cubicBezTo>
                    <a:pt x="370259" y="794015"/>
                    <a:pt x="315584" y="798811"/>
                    <a:pt x="260428" y="790178"/>
                  </a:cubicBezTo>
                  <a:cubicBezTo>
                    <a:pt x="253714" y="789219"/>
                    <a:pt x="247000" y="788260"/>
                    <a:pt x="238846" y="784423"/>
                  </a:cubicBezTo>
                  <a:cubicBezTo>
                    <a:pt x="369301" y="733584"/>
                    <a:pt x="443640" y="622315"/>
                    <a:pt x="529490" y="522555"/>
                  </a:cubicBezTo>
                  <a:cubicBezTo>
                    <a:pt x="525654" y="513922"/>
                    <a:pt x="516061" y="515361"/>
                    <a:pt x="509347" y="513443"/>
                  </a:cubicBezTo>
                  <a:cubicBezTo>
                    <a:pt x="464263" y="499534"/>
                    <a:pt x="422537" y="479390"/>
                    <a:pt x="388005" y="447736"/>
                  </a:cubicBezTo>
                  <a:cubicBezTo>
                    <a:pt x="356830" y="419439"/>
                    <a:pt x="341962" y="381070"/>
                    <a:pt x="339085" y="338864"/>
                  </a:cubicBezTo>
                  <a:cubicBezTo>
                    <a:pt x="338126" y="322078"/>
                    <a:pt x="344840" y="306730"/>
                    <a:pt x="360667" y="298577"/>
                  </a:cubicBezTo>
                  <a:cubicBezTo>
                    <a:pt x="375056" y="291383"/>
                    <a:pt x="374097" y="281791"/>
                    <a:pt x="370739" y="269321"/>
                  </a:cubicBezTo>
                  <a:cubicBezTo>
                    <a:pt x="352514" y="198818"/>
                    <a:pt x="297359" y="157092"/>
                    <a:pt x="216304" y="152296"/>
                  </a:cubicBezTo>
                  <a:cubicBezTo>
                    <a:pt x="147240" y="148459"/>
                    <a:pt x="81054" y="161888"/>
                    <a:pt x="16306" y="182991"/>
                  </a:cubicBezTo>
                  <a:cubicBezTo>
                    <a:pt x="12949" y="183950"/>
                    <a:pt x="9112" y="184909"/>
                    <a:pt x="0" y="187307"/>
                  </a:cubicBezTo>
                  <a:cubicBezTo>
                    <a:pt x="16786" y="160929"/>
                    <a:pt x="34532" y="142703"/>
                    <a:pt x="53237" y="124958"/>
                  </a:cubicBezTo>
                  <a:cubicBezTo>
                    <a:pt x="82972" y="97620"/>
                    <a:pt x="118464" y="78915"/>
                    <a:pt x="151557" y="57333"/>
                  </a:cubicBezTo>
                  <a:cubicBezTo>
                    <a:pt x="192324" y="42465"/>
                    <a:pt x="233091" y="26638"/>
                    <a:pt x="275296" y="14168"/>
                  </a:cubicBezTo>
                  <a:cubicBezTo>
                    <a:pt x="399516" y="-22762"/>
                    <a:pt x="501673" y="14647"/>
                    <a:pt x="590401" y="101457"/>
                  </a:cubicBezTo>
                  <a:cubicBezTo>
                    <a:pt x="696875" y="205053"/>
                    <a:pt x="733325" y="333109"/>
                    <a:pt x="718936" y="477952"/>
                  </a:cubicBezTo>
                  <a:cubicBezTo>
                    <a:pt x="717978" y="486584"/>
                    <a:pt x="717498" y="495218"/>
                    <a:pt x="718936" y="503851"/>
                  </a:cubicBezTo>
                  <a:cubicBezTo>
                    <a:pt x="736682" y="615120"/>
                    <a:pt x="702150" y="684184"/>
                    <a:pt x="601432" y="736941"/>
                  </a:cubicBezTo>
                  <a:cubicBezTo>
                    <a:pt x="552991" y="762361"/>
                    <a:pt x="501673" y="778188"/>
                    <a:pt x="447477" y="785862"/>
                  </a:cubicBezTo>
                  <a:cubicBezTo>
                    <a:pt x="440762" y="786821"/>
                    <a:pt x="433088" y="789219"/>
                    <a:pt x="425415" y="791137"/>
                  </a:cubicBezTo>
                  <a:close/>
                </a:path>
              </a:pathLst>
            </a:custGeom>
            <a:solidFill>
              <a:srgbClr val="262421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3" name="Freeform: Shape 58">
              <a:extLst>
                <a:ext uri="{FF2B5EF4-FFF2-40B4-BE49-F238E27FC236}">
                  <a16:creationId xmlns:a16="http://schemas.microsoft.com/office/drawing/2014/main" id="{FD61DB42-D7EA-4F18-AB5A-6E01F65B2B76}"/>
                </a:ext>
              </a:extLst>
            </p:cNvPr>
            <p:cNvSpPr/>
            <p:nvPr/>
          </p:nvSpPr>
          <p:spPr>
            <a:xfrm>
              <a:off x="8213001" y="3379690"/>
              <a:ext cx="594717" cy="583736"/>
            </a:xfrm>
            <a:custGeom>
              <a:avLst/>
              <a:gdLst>
                <a:gd name="connsiteX0" fmla="*/ 312227 w 594717"/>
                <a:gd name="connsiteY0" fmla="*/ 583736 h 583736"/>
                <a:gd name="connsiteX1" fmla="*/ 66666 w 594717"/>
                <a:gd name="connsiteY1" fmla="*/ 124268 h 583736"/>
                <a:gd name="connsiteX2" fmla="*/ 0 w 594717"/>
                <a:gd name="connsiteY2" fmla="*/ 28826 h 583736"/>
                <a:gd name="connsiteX3" fmla="*/ 249877 w 594717"/>
                <a:gd name="connsiteY3" fmla="*/ 1968 h 583736"/>
                <a:gd name="connsiteX4" fmla="*/ 373137 w 594717"/>
                <a:gd name="connsiteY4" fmla="*/ 44174 h 583736"/>
                <a:gd name="connsiteX5" fmla="*/ 559226 w 594717"/>
                <a:gd name="connsiteY5" fmla="*/ 244651 h 583736"/>
                <a:gd name="connsiteX6" fmla="*/ 594718 w 594717"/>
                <a:gd name="connsiteY6" fmla="*/ 295969 h 583736"/>
                <a:gd name="connsiteX7" fmla="*/ 588962 w 594717"/>
                <a:gd name="connsiteY7" fmla="*/ 299326 h 583736"/>
                <a:gd name="connsiteX8" fmla="*/ 474335 w 594717"/>
                <a:gd name="connsiteY8" fmla="*/ 315154 h 583736"/>
                <a:gd name="connsiteX9" fmla="*/ 351555 w 594717"/>
                <a:gd name="connsiteY9" fmla="*/ 355441 h 583736"/>
                <a:gd name="connsiteX10" fmla="*/ 502153 w 594717"/>
                <a:gd name="connsiteY10" fmla="*/ 433138 h 583736"/>
                <a:gd name="connsiteX11" fmla="*/ 516541 w 594717"/>
                <a:gd name="connsiteY11" fmla="*/ 472946 h 583736"/>
                <a:gd name="connsiteX12" fmla="*/ 492560 w 594717"/>
                <a:gd name="connsiteY12" fmla="*/ 516591 h 583736"/>
                <a:gd name="connsiteX13" fmla="*/ 312227 w 594717"/>
                <a:gd name="connsiteY13" fmla="*/ 583736 h 58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4717" h="583736">
                  <a:moveTo>
                    <a:pt x="312227" y="583736"/>
                  </a:moveTo>
                  <a:cubicBezTo>
                    <a:pt x="246040" y="422107"/>
                    <a:pt x="162588" y="269591"/>
                    <a:pt x="66666" y="124268"/>
                  </a:cubicBezTo>
                  <a:cubicBezTo>
                    <a:pt x="45084" y="91655"/>
                    <a:pt x="22062" y="60480"/>
                    <a:pt x="0" y="28826"/>
                  </a:cubicBezTo>
                  <a:cubicBezTo>
                    <a:pt x="46043" y="26428"/>
                    <a:pt x="214386" y="9162"/>
                    <a:pt x="249877" y="1968"/>
                  </a:cubicBezTo>
                  <a:cubicBezTo>
                    <a:pt x="297838" y="-7145"/>
                    <a:pt x="337166" y="16836"/>
                    <a:pt x="373137" y="44174"/>
                  </a:cubicBezTo>
                  <a:cubicBezTo>
                    <a:pt x="446997" y="99808"/>
                    <a:pt x="504551" y="170791"/>
                    <a:pt x="559226" y="244651"/>
                  </a:cubicBezTo>
                  <a:cubicBezTo>
                    <a:pt x="571696" y="261437"/>
                    <a:pt x="587524" y="275346"/>
                    <a:pt x="594718" y="295969"/>
                  </a:cubicBezTo>
                  <a:cubicBezTo>
                    <a:pt x="593279" y="298368"/>
                    <a:pt x="591360" y="300286"/>
                    <a:pt x="588962" y="299326"/>
                  </a:cubicBezTo>
                  <a:cubicBezTo>
                    <a:pt x="548675" y="288775"/>
                    <a:pt x="511745" y="304123"/>
                    <a:pt x="474335" y="315154"/>
                  </a:cubicBezTo>
                  <a:cubicBezTo>
                    <a:pt x="438844" y="325226"/>
                    <a:pt x="355871" y="347288"/>
                    <a:pt x="351555" y="355441"/>
                  </a:cubicBezTo>
                  <a:cubicBezTo>
                    <a:pt x="371219" y="368870"/>
                    <a:pt x="473376" y="416831"/>
                    <a:pt x="502153" y="433138"/>
                  </a:cubicBezTo>
                  <a:cubicBezTo>
                    <a:pt x="518459" y="442251"/>
                    <a:pt x="524695" y="454721"/>
                    <a:pt x="516541" y="472946"/>
                  </a:cubicBezTo>
                  <a:cubicBezTo>
                    <a:pt x="509826" y="488293"/>
                    <a:pt x="504551" y="504120"/>
                    <a:pt x="492560" y="516591"/>
                  </a:cubicBezTo>
                  <a:cubicBezTo>
                    <a:pt x="456110" y="532897"/>
                    <a:pt x="335248" y="575103"/>
                    <a:pt x="312227" y="583736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4" name="Freeform: Shape 59">
              <a:extLst>
                <a:ext uri="{FF2B5EF4-FFF2-40B4-BE49-F238E27FC236}">
                  <a16:creationId xmlns:a16="http://schemas.microsoft.com/office/drawing/2014/main" id="{C6BA5DF4-7A85-4603-8943-CD13676E27BD}"/>
                </a:ext>
              </a:extLst>
            </p:cNvPr>
            <p:cNvSpPr/>
            <p:nvPr/>
          </p:nvSpPr>
          <p:spPr>
            <a:xfrm>
              <a:off x="8544412" y="3964571"/>
              <a:ext cx="427054" cy="693811"/>
            </a:xfrm>
            <a:custGeom>
              <a:avLst/>
              <a:gdLst>
                <a:gd name="connsiteX0" fmla="*/ 134291 w 427054"/>
                <a:gd name="connsiteY0" fmla="*/ 294 h 693811"/>
                <a:gd name="connsiteX1" fmla="*/ 167384 w 427054"/>
                <a:gd name="connsiteY1" fmla="*/ 14682 h 693811"/>
                <a:gd name="connsiteX2" fmla="*/ 249398 w 427054"/>
                <a:gd name="connsiteY2" fmla="*/ 50173 h 693811"/>
                <a:gd name="connsiteX3" fmla="*/ 253235 w 427054"/>
                <a:gd name="connsiteY3" fmla="*/ 87103 h 693811"/>
                <a:gd name="connsiteX4" fmla="*/ 193763 w 427054"/>
                <a:gd name="connsiteY4" fmla="*/ 228589 h 693811"/>
                <a:gd name="connsiteX5" fmla="*/ 189446 w 427054"/>
                <a:gd name="connsiteY5" fmla="*/ 244416 h 693811"/>
                <a:gd name="connsiteX6" fmla="*/ 297838 w 427054"/>
                <a:gd name="connsiteY6" fmla="*/ 198373 h 693811"/>
                <a:gd name="connsiteX7" fmla="*/ 344361 w 427054"/>
                <a:gd name="connsiteY7" fmla="*/ 178709 h 693811"/>
                <a:gd name="connsiteX8" fmla="*/ 399996 w 427054"/>
                <a:gd name="connsiteY8" fmla="*/ 138422 h 693811"/>
                <a:gd name="connsiteX9" fmla="*/ 417262 w 427054"/>
                <a:gd name="connsiteY9" fmla="*/ 126911 h 693811"/>
                <a:gd name="connsiteX10" fmla="*/ 425895 w 427054"/>
                <a:gd name="connsiteY10" fmla="*/ 286142 h 693811"/>
                <a:gd name="connsiteX11" fmla="*/ 388005 w 427054"/>
                <a:gd name="connsiteY11" fmla="*/ 518274 h 693811"/>
                <a:gd name="connsiteX12" fmla="*/ 347718 w 427054"/>
                <a:gd name="connsiteY12" fmla="*/ 571990 h 693811"/>
                <a:gd name="connsiteX13" fmla="*/ 165466 w 427054"/>
                <a:gd name="connsiteY13" fmla="*/ 693811 h 693811"/>
                <a:gd name="connsiteX14" fmla="*/ 131893 w 427054"/>
                <a:gd name="connsiteY14" fmla="*/ 512998 h 693811"/>
                <a:gd name="connsiteX15" fmla="*/ 60910 w 427054"/>
                <a:gd name="connsiteY15" fmla="*/ 218996 h 693811"/>
                <a:gd name="connsiteX16" fmla="*/ 0 w 427054"/>
                <a:gd name="connsiteY16" fmla="*/ 43459 h 693811"/>
                <a:gd name="connsiteX17" fmla="*/ 134291 w 427054"/>
                <a:gd name="connsiteY17" fmla="*/ 294 h 693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7054" h="693811">
                  <a:moveTo>
                    <a:pt x="134291" y="294"/>
                  </a:moveTo>
                  <a:cubicBezTo>
                    <a:pt x="145322" y="5090"/>
                    <a:pt x="155394" y="12764"/>
                    <a:pt x="167384" y="14682"/>
                  </a:cubicBezTo>
                  <a:cubicBezTo>
                    <a:pt x="198559" y="17560"/>
                    <a:pt x="223499" y="34826"/>
                    <a:pt x="249398" y="50173"/>
                  </a:cubicBezTo>
                  <a:cubicBezTo>
                    <a:pt x="264266" y="58807"/>
                    <a:pt x="258510" y="74154"/>
                    <a:pt x="253235" y="87103"/>
                  </a:cubicBezTo>
                  <a:cubicBezTo>
                    <a:pt x="234050" y="134585"/>
                    <a:pt x="212947" y="181107"/>
                    <a:pt x="193763" y="228589"/>
                  </a:cubicBezTo>
                  <a:cubicBezTo>
                    <a:pt x="191844" y="232905"/>
                    <a:pt x="189446" y="236742"/>
                    <a:pt x="189446" y="244416"/>
                  </a:cubicBezTo>
                  <a:cubicBezTo>
                    <a:pt x="227336" y="230027"/>
                    <a:pt x="262347" y="213241"/>
                    <a:pt x="297838" y="198373"/>
                  </a:cubicBezTo>
                  <a:cubicBezTo>
                    <a:pt x="313186" y="192138"/>
                    <a:pt x="328534" y="183985"/>
                    <a:pt x="344361" y="178709"/>
                  </a:cubicBezTo>
                  <a:cubicBezTo>
                    <a:pt x="366902" y="171035"/>
                    <a:pt x="385128" y="157127"/>
                    <a:pt x="399996" y="138422"/>
                  </a:cubicBezTo>
                  <a:cubicBezTo>
                    <a:pt x="404312" y="133146"/>
                    <a:pt x="406230" y="122595"/>
                    <a:pt x="417262" y="126911"/>
                  </a:cubicBezTo>
                  <a:cubicBezTo>
                    <a:pt x="419180" y="180148"/>
                    <a:pt x="430691" y="232905"/>
                    <a:pt x="425895" y="286142"/>
                  </a:cubicBezTo>
                  <a:cubicBezTo>
                    <a:pt x="418701" y="364319"/>
                    <a:pt x="419180" y="443934"/>
                    <a:pt x="388005" y="518274"/>
                  </a:cubicBezTo>
                  <a:cubicBezTo>
                    <a:pt x="378893" y="539377"/>
                    <a:pt x="366423" y="558082"/>
                    <a:pt x="347718" y="571990"/>
                  </a:cubicBezTo>
                  <a:cubicBezTo>
                    <a:pt x="295440" y="611318"/>
                    <a:pt x="222060" y="660718"/>
                    <a:pt x="165466" y="693811"/>
                  </a:cubicBezTo>
                  <a:cubicBezTo>
                    <a:pt x="156833" y="655443"/>
                    <a:pt x="142924" y="583501"/>
                    <a:pt x="131893" y="512998"/>
                  </a:cubicBezTo>
                  <a:cubicBezTo>
                    <a:pt x="116066" y="412759"/>
                    <a:pt x="89208" y="315878"/>
                    <a:pt x="60910" y="218996"/>
                  </a:cubicBezTo>
                  <a:cubicBezTo>
                    <a:pt x="43644" y="159525"/>
                    <a:pt x="20624" y="101972"/>
                    <a:pt x="0" y="43459"/>
                  </a:cubicBezTo>
                  <a:cubicBezTo>
                    <a:pt x="479" y="40581"/>
                    <a:pt x="128056" y="-4023"/>
                    <a:pt x="134291" y="294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5" name="Freeform: Shape 60">
              <a:extLst>
                <a:ext uri="{FF2B5EF4-FFF2-40B4-BE49-F238E27FC236}">
                  <a16:creationId xmlns:a16="http://schemas.microsoft.com/office/drawing/2014/main" id="{065D975C-7714-4CC9-859B-E75E4BEFB1C4}"/>
                </a:ext>
              </a:extLst>
            </p:cNvPr>
            <p:cNvSpPr/>
            <p:nvPr/>
          </p:nvSpPr>
          <p:spPr>
            <a:xfrm>
              <a:off x="8546810" y="3666998"/>
              <a:ext cx="298317" cy="279641"/>
            </a:xfrm>
            <a:custGeom>
              <a:avLst/>
              <a:gdLst>
                <a:gd name="connsiteX0" fmla="*/ 155874 w 298317"/>
                <a:gd name="connsiteY0" fmla="*/ 226405 h 279641"/>
                <a:gd name="connsiteX1" fmla="*/ 128536 w 298317"/>
                <a:gd name="connsiteY1" fmla="*/ 133840 h 279641"/>
                <a:gd name="connsiteX2" fmla="*/ 0 w 298317"/>
                <a:gd name="connsiteY2" fmla="*/ 67654 h 279641"/>
                <a:gd name="connsiteX3" fmla="*/ 10072 w 298317"/>
                <a:gd name="connsiteY3" fmla="*/ 58061 h 279641"/>
                <a:gd name="connsiteX4" fmla="*/ 200478 w 298317"/>
                <a:gd name="connsiteY4" fmla="*/ 2426 h 279641"/>
                <a:gd name="connsiteX5" fmla="*/ 261388 w 298317"/>
                <a:gd name="connsiteY5" fmla="*/ 8182 h 279641"/>
                <a:gd name="connsiteX6" fmla="*/ 298318 w 298317"/>
                <a:gd name="connsiteY6" fmla="*/ 49908 h 279641"/>
                <a:gd name="connsiteX7" fmla="*/ 231172 w 298317"/>
                <a:gd name="connsiteY7" fmla="*/ 147749 h 279641"/>
                <a:gd name="connsiteX8" fmla="*/ 163547 w 298317"/>
                <a:gd name="connsiteY8" fmla="*/ 242712 h 279641"/>
                <a:gd name="connsiteX9" fmla="*/ 132373 w 298317"/>
                <a:gd name="connsiteY9" fmla="*/ 279642 h 279641"/>
                <a:gd name="connsiteX10" fmla="*/ 155874 w 298317"/>
                <a:gd name="connsiteY10" fmla="*/ 226405 h 27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8317" h="279641">
                  <a:moveTo>
                    <a:pt x="155874" y="226405"/>
                  </a:moveTo>
                  <a:cubicBezTo>
                    <a:pt x="188487" y="165494"/>
                    <a:pt x="188487" y="165015"/>
                    <a:pt x="128536" y="133840"/>
                  </a:cubicBezTo>
                  <a:cubicBezTo>
                    <a:pt x="85371" y="111298"/>
                    <a:pt x="42206" y="89236"/>
                    <a:pt x="0" y="67654"/>
                  </a:cubicBezTo>
                  <a:cubicBezTo>
                    <a:pt x="0" y="59021"/>
                    <a:pt x="6235" y="59500"/>
                    <a:pt x="10072" y="58061"/>
                  </a:cubicBezTo>
                  <a:cubicBezTo>
                    <a:pt x="73381" y="39357"/>
                    <a:pt x="137169" y="21131"/>
                    <a:pt x="200478" y="2426"/>
                  </a:cubicBezTo>
                  <a:cubicBezTo>
                    <a:pt x="222060" y="-3808"/>
                    <a:pt x="241245" y="3386"/>
                    <a:pt x="261388" y="8182"/>
                  </a:cubicBezTo>
                  <a:cubicBezTo>
                    <a:pt x="276256" y="19693"/>
                    <a:pt x="293522" y="29285"/>
                    <a:pt x="298318" y="49908"/>
                  </a:cubicBezTo>
                  <a:cubicBezTo>
                    <a:pt x="275776" y="82521"/>
                    <a:pt x="253714" y="115135"/>
                    <a:pt x="231172" y="147749"/>
                  </a:cubicBezTo>
                  <a:cubicBezTo>
                    <a:pt x="209110" y="179882"/>
                    <a:pt x="186569" y="211537"/>
                    <a:pt x="163547" y="242712"/>
                  </a:cubicBezTo>
                  <a:cubicBezTo>
                    <a:pt x="159711" y="247987"/>
                    <a:pt x="147240" y="264294"/>
                    <a:pt x="132373" y="279642"/>
                  </a:cubicBezTo>
                  <a:cubicBezTo>
                    <a:pt x="124219" y="266212"/>
                    <a:pt x="151077" y="235038"/>
                    <a:pt x="155874" y="226405"/>
                  </a:cubicBezTo>
                  <a:close/>
                </a:path>
              </a:pathLst>
            </a:custGeom>
            <a:solidFill>
              <a:srgbClr val="FEFEFD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6" name="Freeform: Shape 61">
              <a:extLst>
                <a:ext uri="{FF2B5EF4-FFF2-40B4-BE49-F238E27FC236}">
                  <a16:creationId xmlns:a16="http://schemas.microsoft.com/office/drawing/2014/main" id="{BC51970F-91FC-4EBE-91B7-5898658D372F}"/>
                </a:ext>
              </a:extLst>
            </p:cNvPr>
            <p:cNvSpPr/>
            <p:nvPr/>
          </p:nvSpPr>
          <p:spPr>
            <a:xfrm>
              <a:off x="8711317" y="3973435"/>
              <a:ext cx="252398" cy="245234"/>
            </a:xfrm>
            <a:custGeom>
              <a:avLst/>
              <a:gdLst>
                <a:gd name="connsiteX0" fmla="*/ 249877 w 252398"/>
                <a:gd name="connsiteY0" fmla="*/ 117567 h 245234"/>
                <a:gd name="connsiteX1" fmla="*/ 171700 w 252398"/>
                <a:gd name="connsiteY1" fmla="*/ 179437 h 245234"/>
                <a:gd name="connsiteX2" fmla="*/ 33093 w 252398"/>
                <a:gd name="connsiteY2" fmla="*/ 238429 h 245234"/>
                <a:gd name="connsiteX3" fmla="*/ 7674 w 252398"/>
                <a:gd name="connsiteY3" fmla="*/ 244664 h 245234"/>
                <a:gd name="connsiteX4" fmla="*/ 45083 w 252398"/>
                <a:gd name="connsiteY4" fmla="*/ 154977 h 245234"/>
                <a:gd name="connsiteX5" fmla="*/ 81054 w 252398"/>
                <a:gd name="connsiteY5" fmla="*/ 71524 h 245234"/>
                <a:gd name="connsiteX6" fmla="*/ 68105 w 252398"/>
                <a:gd name="connsiteY6" fmla="*/ 39390 h 245234"/>
                <a:gd name="connsiteX7" fmla="*/ 0 w 252398"/>
                <a:gd name="connsiteY7" fmla="*/ 4858 h 245234"/>
                <a:gd name="connsiteX8" fmla="*/ 22062 w 252398"/>
                <a:gd name="connsiteY8" fmla="*/ 1981 h 245234"/>
                <a:gd name="connsiteX9" fmla="*/ 248438 w 252398"/>
                <a:gd name="connsiteY9" fmla="*/ 65289 h 245234"/>
                <a:gd name="connsiteX10" fmla="*/ 249877 w 252398"/>
                <a:gd name="connsiteY10" fmla="*/ 117567 h 24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2398" h="245234">
                  <a:moveTo>
                    <a:pt x="249877" y="117567"/>
                  </a:moveTo>
                  <a:cubicBezTo>
                    <a:pt x="233091" y="149701"/>
                    <a:pt x="204794" y="166487"/>
                    <a:pt x="171700" y="179437"/>
                  </a:cubicBezTo>
                  <a:cubicBezTo>
                    <a:pt x="125178" y="197662"/>
                    <a:pt x="79615" y="218765"/>
                    <a:pt x="33093" y="238429"/>
                  </a:cubicBezTo>
                  <a:cubicBezTo>
                    <a:pt x="25899" y="241307"/>
                    <a:pt x="19664" y="247062"/>
                    <a:pt x="7674" y="244664"/>
                  </a:cubicBezTo>
                  <a:cubicBezTo>
                    <a:pt x="20143" y="214449"/>
                    <a:pt x="32613" y="184713"/>
                    <a:pt x="45083" y="154977"/>
                  </a:cubicBezTo>
                  <a:cubicBezTo>
                    <a:pt x="56594" y="127159"/>
                    <a:pt x="67146" y="98383"/>
                    <a:pt x="81054" y="71524"/>
                  </a:cubicBezTo>
                  <a:cubicBezTo>
                    <a:pt x="90167" y="53779"/>
                    <a:pt x="84411" y="46585"/>
                    <a:pt x="68105" y="39390"/>
                  </a:cubicBezTo>
                  <a:cubicBezTo>
                    <a:pt x="45083" y="28839"/>
                    <a:pt x="22541" y="16369"/>
                    <a:pt x="0" y="4858"/>
                  </a:cubicBezTo>
                  <a:cubicBezTo>
                    <a:pt x="6714" y="-2336"/>
                    <a:pt x="14868" y="62"/>
                    <a:pt x="22062" y="1981"/>
                  </a:cubicBezTo>
                  <a:cubicBezTo>
                    <a:pt x="97361" y="23084"/>
                    <a:pt x="172660" y="44187"/>
                    <a:pt x="248438" y="65289"/>
                  </a:cubicBezTo>
                  <a:cubicBezTo>
                    <a:pt x="256112" y="83515"/>
                    <a:pt x="250357" y="100781"/>
                    <a:pt x="249877" y="117567"/>
                  </a:cubicBezTo>
                  <a:close/>
                </a:path>
              </a:pathLst>
            </a:custGeom>
            <a:solidFill>
              <a:srgbClr val="FDFEFD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7" name="Freeform: Shape 62">
              <a:extLst>
                <a:ext uri="{FF2B5EF4-FFF2-40B4-BE49-F238E27FC236}">
                  <a16:creationId xmlns:a16="http://schemas.microsoft.com/office/drawing/2014/main" id="{9C55E84F-695B-4B9A-91B6-DE198B7D6CAA}"/>
                </a:ext>
              </a:extLst>
            </p:cNvPr>
            <p:cNvSpPr/>
            <p:nvPr/>
          </p:nvSpPr>
          <p:spPr>
            <a:xfrm>
              <a:off x="8525228" y="3893403"/>
              <a:ext cx="177456" cy="119423"/>
            </a:xfrm>
            <a:custGeom>
              <a:avLst/>
              <a:gdLst>
                <a:gd name="connsiteX0" fmla="*/ 177456 w 177456"/>
                <a:gd name="connsiteY0" fmla="*/ 0 h 119423"/>
                <a:gd name="connsiteX1" fmla="*/ 153476 w 177456"/>
                <a:gd name="connsiteY1" fmla="*/ 71462 h 119423"/>
                <a:gd name="connsiteX2" fmla="*/ 88728 w 177456"/>
                <a:gd name="connsiteY2" fmla="*/ 93045 h 119423"/>
                <a:gd name="connsiteX3" fmla="*/ 19184 w 177456"/>
                <a:gd name="connsiteY3" fmla="*/ 119423 h 119423"/>
                <a:gd name="connsiteX4" fmla="*/ 0 w 177456"/>
                <a:gd name="connsiteY4" fmla="*/ 70023 h 119423"/>
                <a:gd name="connsiteX5" fmla="*/ 10551 w 177456"/>
                <a:gd name="connsiteY5" fmla="*/ 56594 h 119423"/>
                <a:gd name="connsiteX6" fmla="*/ 177456 w 177456"/>
                <a:gd name="connsiteY6" fmla="*/ 0 h 119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456" h="119423">
                  <a:moveTo>
                    <a:pt x="177456" y="0"/>
                  </a:moveTo>
                  <a:cubicBezTo>
                    <a:pt x="174099" y="9592"/>
                    <a:pt x="146281" y="53716"/>
                    <a:pt x="153476" y="71462"/>
                  </a:cubicBezTo>
                  <a:cubicBezTo>
                    <a:pt x="129495" y="81054"/>
                    <a:pt x="110311" y="84891"/>
                    <a:pt x="88728" y="93045"/>
                  </a:cubicBezTo>
                  <a:cubicBezTo>
                    <a:pt x="65706" y="101678"/>
                    <a:pt x="42206" y="110790"/>
                    <a:pt x="19184" y="119423"/>
                  </a:cubicBezTo>
                  <a:cubicBezTo>
                    <a:pt x="12949" y="104555"/>
                    <a:pt x="6715" y="84891"/>
                    <a:pt x="0" y="70023"/>
                  </a:cubicBezTo>
                  <a:cubicBezTo>
                    <a:pt x="0" y="62829"/>
                    <a:pt x="2398" y="58992"/>
                    <a:pt x="10551" y="56594"/>
                  </a:cubicBezTo>
                  <a:cubicBezTo>
                    <a:pt x="67146" y="40287"/>
                    <a:pt x="120382" y="14388"/>
                    <a:pt x="177456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28" name="Freeform: Shape 63">
              <a:extLst>
                <a:ext uri="{FF2B5EF4-FFF2-40B4-BE49-F238E27FC236}">
                  <a16:creationId xmlns:a16="http://schemas.microsoft.com/office/drawing/2014/main" id="{EF18E9B4-F4D0-472D-9B67-F20BE49F78AA}"/>
                </a:ext>
              </a:extLst>
            </p:cNvPr>
            <p:cNvSpPr/>
            <p:nvPr/>
          </p:nvSpPr>
          <p:spPr>
            <a:xfrm>
              <a:off x="8677173" y="3892923"/>
              <a:ext cx="32704" cy="53716"/>
            </a:xfrm>
            <a:custGeom>
              <a:avLst/>
              <a:gdLst>
                <a:gd name="connsiteX0" fmla="*/ 32705 w 32704"/>
                <a:gd name="connsiteY0" fmla="*/ 16786 h 53716"/>
                <a:gd name="connsiteX1" fmla="*/ 1530 w 32704"/>
                <a:gd name="connsiteY1" fmla="*/ 53716 h 53716"/>
                <a:gd name="connsiteX2" fmla="*/ 25031 w 32704"/>
                <a:gd name="connsiteY2" fmla="*/ 0 h 5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704" h="53716">
                  <a:moveTo>
                    <a:pt x="32705" y="16786"/>
                  </a:moveTo>
                  <a:cubicBezTo>
                    <a:pt x="28868" y="22062"/>
                    <a:pt x="18316" y="41246"/>
                    <a:pt x="1530" y="53716"/>
                  </a:cubicBezTo>
                  <a:cubicBezTo>
                    <a:pt x="-6623" y="40287"/>
                    <a:pt x="20235" y="9112"/>
                    <a:pt x="25031" y="0"/>
                  </a:cubicBezTo>
                </a:path>
              </a:pathLst>
            </a:custGeom>
            <a:solidFill>
              <a:srgbClr val="FEFEFD"/>
            </a:solidFill>
            <a:ln w="4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65CE126-DA79-4C70-9CCA-6FF93F52E592}"/>
              </a:ext>
            </a:extLst>
          </p:cNvPr>
          <p:cNvGrpSpPr/>
          <p:nvPr/>
        </p:nvGrpSpPr>
        <p:grpSpPr>
          <a:xfrm>
            <a:off x="326373" y="2391907"/>
            <a:ext cx="3471846" cy="2700875"/>
            <a:chOff x="192590" y="433895"/>
            <a:chExt cx="8268502" cy="6432369"/>
          </a:xfrm>
        </p:grpSpPr>
        <p:grpSp>
          <p:nvGrpSpPr>
            <p:cNvPr id="77" name="Group 2">
              <a:extLst>
                <a:ext uri="{FF2B5EF4-FFF2-40B4-BE49-F238E27FC236}">
                  <a16:creationId xmlns:a16="http://schemas.microsoft.com/office/drawing/2014/main" id="{E311D46C-E3AE-4671-9D31-91129BADCF98}"/>
                </a:ext>
              </a:extLst>
            </p:cNvPr>
            <p:cNvGrpSpPr/>
            <p:nvPr/>
          </p:nvGrpSpPr>
          <p:grpSpPr>
            <a:xfrm>
              <a:off x="1523836" y="1600376"/>
              <a:ext cx="6937256" cy="5265888"/>
              <a:chOff x="4308820" y="4093831"/>
              <a:chExt cx="2620337" cy="1989030"/>
            </a:xfrm>
          </p:grpSpPr>
          <p:grpSp>
            <p:nvGrpSpPr>
              <p:cNvPr id="105" name="Group 3">
                <a:extLst>
                  <a:ext uri="{FF2B5EF4-FFF2-40B4-BE49-F238E27FC236}">
                    <a16:creationId xmlns:a16="http://schemas.microsoft.com/office/drawing/2014/main" id="{A1C0D9F9-DE14-4E9A-8C61-085E7F6EAE1E}"/>
                  </a:ext>
                </a:extLst>
              </p:cNvPr>
              <p:cNvGrpSpPr/>
              <p:nvPr/>
            </p:nvGrpSpPr>
            <p:grpSpPr>
              <a:xfrm>
                <a:off x="4308820" y="4093831"/>
                <a:ext cx="1989030" cy="1989030"/>
                <a:chOff x="7041527" y="1014883"/>
                <a:chExt cx="1371600" cy="1371600"/>
              </a:xfrm>
            </p:grpSpPr>
            <p:sp>
              <p:nvSpPr>
                <p:cNvPr id="110" name="Oval 8">
                  <a:extLst>
                    <a:ext uri="{FF2B5EF4-FFF2-40B4-BE49-F238E27FC236}">
                      <a16:creationId xmlns:a16="http://schemas.microsoft.com/office/drawing/2014/main" id="{742B09F6-CD57-41A9-BF3A-4D40EE97BE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41527" y="1014883"/>
                  <a:ext cx="1371600" cy="13716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1" name="Oval 9">
                  <a:extLst>
                    <a:ext uri="{FF2B5EF4-FFF2-40B4-BE49-F238E27FC236}">
                      <a16:creationId xmlns:a16="http://schemas.microsoft.com/office/drawing/2014/main" id="{2D3B97BB-1CD9-4093-BCB3-80C18C83B0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178687" y="1152043"/>
                  <a:ext cx="1097280" cy="10972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2" name="Oval 10">
                  <a:extLst>
                    <a:ext uri="{FF2B5EF4-FFF2-40B4-BE49-F238E27FC236}">
                      <a16:creationId xmlns:a16="http://schemas.microsoft.com/office/drawing/2014/main" id="{B15D2C5C-61FA-4085-9428-52ECD6BB7A5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15847" y="1289203"/>
                  <a:ext cx="822960" cy="82296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3" name="Oval 11">
                  <a:extLst>
                    <a:ext uri="{FF2B5EF4-FFF2-40B4-BE49-F238E27FC236}">
                      <a16:creationId xmlns:a16="http://schemas.microsoft.com/office/drawing/2014/main" id="{CA156322-A99F-4577-9649-D978EFBBB1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53007" y="1426363"/>
                  <a:ext cx="548640" cy="5486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14" name="Oval 12">
                  <a:extLst>
                    <a:ext uri="{FF2B5EF4-FFF2-40B4-BE49-F238E27FC236}">
                      <a16:creationId xmlns:a16="http://schemas.microsoft.com/office/drawing/2014/main" id="{F09BC592-7229-447D-90D6-5C394DD34B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90167" y="1563523"/>
                  <a:ext cx="274320" cy="27432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106" name="Group 4">
                <a:extLst>
                  <a:ext uri="{FF2B5EF4-FFF2-40B4-BE49-F238E27FC236}">
                    <a16:creationId xmlns:a16="http://schemas.microsoft.com/office/drawing/2014/main" id="{8482EF8E-6BCE-4C54-B76C-D1F6CF0B94B5}"/>
                  </a:ext>
                </a:extLst>
              </p:cNvPr>
              <p:cNvGrpSpPr/>
              <p:nvPr/>
            </p:nvGrpSpPr>
            <p:grpSpPr>
              <a:xfrm rot="2780013" flipH="1">
                <a:off x="5776701" y="3513286"/>
                <a:ext cx="413720" cy="1891192"/>
                <a:chOff x="8236553" y="425631"/>
                <a:chExt cx="1175476" cy="5373315"/>
              </a:xfrm>
            </p:grpSpPr>
            <p:sp>
              <p:nvSpPr>
                <p:cNvPr id="107" name="Rectangle: Top Corners Rounded 5">
                  <a:extLst>
                    <a:ext uri="{FF2B5EF4-FFF2-40B4-BE49-F238E27FC236}">
                      <a16:creationId xmlns:a16="http://schemas.microsoft.com/office/drawing/2014/main" id="{F27E9E0E-917E-4443-A501-009B41FC8005}"/>
                    </a:ext>
                  </a:extLst>
                </p:cNvPr>
                <p:cNvSpPr/>
                <p:nvPr/>
              </p:nvSpPr>
              <p:spPr>
                <a:xfrm>
                  <a:off x="8730582" y="602901"/>
                  <a:ext cx="187419" cy="519604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8" name="Parallelogram 6">
                  <a:extLst>
                    <a:ext uri="{FF2B5EF4-FFF2-40B4-BE49-F238E27FC236}">
                      <a16:creationId xmlns:a16="http://schemas.microsoft.com/office/drawing/2014/main" id="{7F90E7DF-6C60-46BA-8A8A-7F756B16A1E2}"/>
                    </a:ext>
                  </a:extLst>
                </p:cNvPr>
                <p:cNvSpPr/>
                <p:nvPr/>
              </p:nvSpPr>
              <p:spPr>
                <a:xfrm rot="5400000">
                  <a:off x="7696887" y="965297"/>
                  <a:ext cx="1581749" cy="502417"/>
                </a:xfrm>
                <a:prstGeom prst="parallelogram">
                  <a:avLst>
                    <a:gd name="adj" fmla="val 6100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109" name="Parallelogram 7">
                  <a:extLst>
                    <a:ext uri="{FF2B5EF4-FFF2-40B4-BE49-F238E27FC236}">
                      <a16:creationId xmlns:a16="http://schemas.microsoft.com/office/drawing/2014/main" id="{EDA763CD-4E00-4BD5-83E4-674DD1538431}"/>
                    </a:ext>
                  </a:extLst>
                </p:cNvPr>
                <p:cNvSpPr/>
                <p:nvPr/>
              </p:nvSpPr>
              <p:spPr>
                <a:xfrm rot="16200000" flipH="1">
                  <a:off x="8369946" y="965297"/>
                  <a:ext cx="1581749" cy="502417"/>
                </a:xfrm>
                <a:prstGeom prst="parallelogram">
                  <a:avLst>
                    <a:gd name="adj" fmla="val 6100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</p:grpSp>
        <p:grpSp>
          <p:nvGrpSpPr>
            <p:cNvPr id="78" name="Graphic 24">
              <a:extLst>
                <a:ext uri="{FF2B5EF4-FFF2-40B4-BE49-F238E27FC236}">
                  <a16:creationId xmlns:a16="http://schemas.microsoft.com/office/drawing/2014/main" id="{65324F12-C1CA-4613-ABE8-7AE296AEFB8B}"/>
                </a:ext>
              </a:extLst>
            </p:cNvPr>
            <p:cNvGrpSpPr/>
            <p:nvPr/>
          </p:nvGrpSpPr>
          <p:grpSpPr>
            <a:xfrm>
              <a:off x="192590" y="433895"/>
              <a:ext cx="5275779" cy="6432369"/>
              <a:chOff x="3281711" y="608"/>
              <a:chExt cx="5624879" cy="6858000"/>
            </a:xfrm>
          </p:grpSpPr>
          <p:grpSp>
            <p:nvGrpSpPr>
              <p:cNvPr id="80" name="Graphic 24">
                <a:extLst>
                  <a:ext uri="{FF2B5EF4-FFF2-40B4-BE49-F238E27FC236}">
                    <a16:creationId xmlns:a16="http://schemas.microsoft.com/office/drawing/2014/main" id="{7C22EC3E-7D20-4C4E-92DD-2714DA678070}"/>
                  </a:ext>
                </a:extLst>
              </p:cNvPr>
              <p:cNvGrpSpPr/>
              <p:nvPr/>
            </p:nvGrpSpPr>
            <p:grpSpPr>
              <a:xfrm>
                <a:off x="3286299" y="608"/>
                <a:ext cx="5620291" cy="6858000"/>
                <a:chOff x="3286299" y="608"/>
                <a:chExt cx="5620291" cy="6858000"/>
              </a:xfrm>
              <a:solidFill>
                <a:schemeClr val="accent1"/>
              </a:solidFill>
            </p:grpSpPr>
            <p:sp>
              <p:nvSpPr>
                <p:cNvPr id="101" name="Freeform: Shape 35">
                  <a:extLst>
                    <a:ext uri="{FF2B5EF4-FFF2-40B4-BE49-F238E27FC236}">
                      <a16:creationId xmlns:a16="http://schemas.microsoft.com/office/drawing/2014/main" id="{81E96160-DAB9-4D06-990C-D713FA9C7431}"/>
                    </a:ext>
                  </a:extLst>
                </p:cNvPr>
                <p:cNvSpPr/>
                <p:nvPr/>
              </p:nvSpPr>
              <p:spPr>
                <a:xfrm>
                  <a:off x="6980300" y="5304247"/>
                  <a:ext cx="7784" cy="7784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778"/>
                        <a:pt x="0" y="778"/>
                        <a:pt x="0" y="0"/>
                      </a:cubicBezTo>
                      <a:cubicBezTo>
                        <a:pt x="0" y="778"/>
                        <a:pt x="0" y="778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1C1E2"/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02" name="Freeform: Shape 36">
                  <a:extLst>
                    <a:ext uri="{FF2B5EF4-FFF2-40B4-BE49-F238E27FC236}">
                      <a16:creationId xmlns:a16="http://schemas.microsoft.com/office/drawing/2014/main" id="{F070904B-D3D3-4F38-9058-242668578CAC}"/>
                    </a:ext>
                  </a:extLst>
                </p:cNvPr>
                <p:cNvSpPr/>
                <p:nvPr/>
              </p:nvSpPr>
              <p:spPr>
                <a:xfrm>
                  <a:off x="6925031" y="5090177"/>
                  <a:ext cx="7784" cy="7784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778"/>
                        <a:pt x="0" y="0"/>
                      </a:cubicBezTo>
                      <a:cubicBezTo>
                        <a:pt x="0" y="778"/>
                        <a:pt x="0" y="778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1C1E2"/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03" name="Freeform: Shape 37">
                  <a:extLst>
                    <a:ext uri="{FF2B5EF4-FFF2-40B4-BE49-F238E27FC236}">
                      <a16:creationId xmlns:a16="http://schemas.microsoft.com/office/drawing/2014/main" id="{4FB11DE9-5C14-4AF7-AAC7-8F5B3A40B3A8}"/>
                    </a:ext>
                  </a:extLst>
                </p:cNvPr>
                <p:cNvSpPr/>
                <p:nvPr/>
              </p:nvSpPr>
              <p:spPr>
                <a:xfrm>
                  <a:off x="8639920" y="790110"/>
                  <a:ext cx="7784" cy="7784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1C1E2"/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04" name="Freeform: Shape 38">
                  <a:extLst>
                    <a:ext uri="{FF2B5EF4-FFF2-40B4-BE49-F238E27FC236}">
                      <a16:creationId xmlns:a16="http://schemas.microsoft.com/office/drawing/2014/main" id="{414B9212-E863-4EB4-B96C-D5B13F749FE5}"/>
                    </a:ext>
                  </a:extLst>
                </p:cNvPr>
                <p:cNvSpPr/>
                <p:nvPr/>
              </p:nvSpPr>
              <p:spPr>
                <a:xfrm>
                  <a:off x="3286299" y="608"/>
                  <a:ext cx="5620291" cy="6858000"/>
                </a:xfrm>
                <a:custGeom>
                  <a:avLst/>
                  <a:gdLst>
                    <a:gd name="connsiteX0" fmla="*/ 5622960 w 5620290"/>
                    <a:gd name="connsiteY0" fmla="*/ 1118001 h 6858000"/>
                    <a:gd name="connsiteX1" fmla="*/ 5610504 w 5620290"/>
                    <a:gd name="connsiteY1" fmla="*/ 1073630 h 6858000"/>
                    <a:gd name="connsiteX2" fmla="*/ 5466494 w 5620290"/>
                    <a:gd name="connsiteY2" fmla="*/ 916387 h 6858000"/>
                    <a:gd name="connsiteX3" fmla="*/ 5423680 w 5620290"/>
                    <a:gd name="connsiteY3" fmla="*/ 783275 h 6858000"/>
                    <a:gd name="connsiteX4" fmla="*/ 5324819 w 5620290"/>
                    <a:gd name="connsiteY4" fmla="*/ 840879 h 6858000"/>
                    <a:gd name="connsiteX5" fmla="*/ 5250868 w 5620290"/>
                    <a:gd name="connsiteY5" fmla="*/ 868902 h 6858000"/>
                    <a:gd name="connsiteX6" fmla="*/ 5121648 w 5620290"/>
                    <a:gd name="connsiteY6" fmla="*/ 943632 h 6858000"/>
                    <a:gd name="connsiteX7" fmla="*/ 4992428 w 5620290"/>
                    <a:gd name="connsiteY7" fmla="*/ 1118779 h 6858000"/>
                    <a:gd name="connsiteX8" fmla="*/ 5121648 w 5620290"/>
                    <a:gd name="connsiteY8" fmla="*/ 1484643 h 6858000"/>
                    <a:gd name="connsiteX9" fmla="*/ 5112307 w 5620290"/>
                    <a:gd name="connsiteY9" fmla="*/ 1689371 h 6858000"/>
                    <a:gd name="connsiteX10" fmla="*/ 5030571 w 5620290"/>
                    <a:gd name="connsiteY10" fmla="*/ 1882423 h 6858000"/>
                    <a:gd name="connsiteX11" fmla="*/ 4964404 w 5620290"/>
                    <a:gd name="connsiteY11" fmla="*/ 1907333 h 6858000"/>
                    <a:gd name="connsiteX12" fmla="*/ 4885004 w 5620290"/>
                    <a:gd name="connsiteY12" fmla="*/ 2028768 h 6858000"/>
                    <a:gd name="connsiteX13" fmla="*/ 4588421 w 5620290"/>
                    <a:gd name="connsiteY13" fmla="*/ 2488823 h 6858000"/>
                    <a:gd name="connsiteX14" fmla="*/ 4435070 w 5620290"/>
                    <a:gd name="connsiteY14" fmla="*/ 2723131 h 6858000"/>
                    <a:gd name="connsiteX15" fmla="*/ 4297287 w 5620290"/>
                    <a:gd name="connsiteY15" fmla="*/ 2909955 h 6858000"/>
                    <a:gd name="connsiteX16" fmla="*/ 4108906 w 5620290"/>
                    <a:gd name="connsiteY16" fmla="*/ 2942649 h 6858000"/>
                    <a:gd name="connsiteX17" fmla="*/ 3887831 w 5620290"/>
                    <a:gd name="connsiteY17" fmla="*/ 2969895 h 6858000"/>
                    <a:gd name="connsiteX18" fmla="*/ 2873532 w 5620290"/>
                    <a:gd name="connsiteY18" fmla="*/ 2864028 h 6858000"/>
                    <a:gd name="connsiteX19" fmla="*/ 2650121 w 5620290"/>
                    <a:gd name="connsiteY19" fmla="*/ 2882710 h 6858000"/>
                    <a:gd name="connsiteX20" fmla="*/ 2527129 w 5620290"/>
                    <a:gd name="connsiteY20" fmla="*/ 2937200 h 6858000"/>
                    <a:gd name="connsiteX21" fmla="*/ 2455513 w 5620290"/>
                    <a:gd name="connsiteY21" fmla="*/ 2920075 h 6858000"/>
                    <a:gd name="connsiteX22" fmla="*/ 2536470 w 5620290"/>
                    <a:gd name="connsiteY22" fmla="*/ 2705227 h 6858000"/>
                    <a:gd name="connsiteX23" fmla="*/ 2684372 w 5620290"/>
                    <a:gd name="connsiteY23" fmla="*/ 2368165 h 6858000"/>
                    <a:gd name="connsiteX24" fmla="*/ 2683594 w 5620290"/>
                    <a:gd name="connsiteY24" fmla="*/ 2255292 h 6858000"/>
                    <a:gd name="connsiteX25" fmla="*/ 2657906 w 5620290"/>
                    <a:gd name="connsiteY25" fmla="*/ 2052121 h 6858000"/>
                    <a:gd name="connsiteX26" fmla="*/ 2672696 w 5620290"/>
                    <a:gd name="connsiteY26" fmla="*/ 1753203 h 6858000"/>
                    <a:gd name="connsiteX27" fmla="*/ 2618984 w 5620290"/>
                    <a:gd name="connsiteY27" fmla="*/ 1554702 h 6858000"/>
                    <a:gd name="connsiteX28" fmla="*/ 2566829 w 5620290"/>
                    <a:gd name="connsiteY28" fmla="*/ 1455063 h 6858000"/>
                    <a:gd name="connsiteX29" fmla="*/ 2562937 w 5620290"/>
                    <a:gd name="connsiteY29" fmla="*/ 1375663 h 6858000"/>
                    <a:gd name="connsiteX30" fmla="*/ 2326293 w 5620290"/>
                    <a:gd name="connsiteY30" fmla="*/ 1143689 h 6858000"/>
                    <a:gd name="connsiteX31" fmla="*/ 1781389 w 5620290"/>
                    <a:gd name="connsiteY31" fmla="*/ 1128121 h 6858000"/>
                    <a:gd name="connsiteX32" fmla="*/ 1572769 w 5620290"/>
                    <a:gd name="connsiteY32" fmla="*/ 1281472 h 6858000"/>
                    <a:gd name="connsiteX33" fmla="*/ 1441214 w 5620290"/>
                    <a:gd name="connsiteY33" fmla="*/ 1490871 h 6858000"/>
                    <a:gd name="connsiteX34" fmla="*/ 1438100 w 5620290"/>
                    <a:gd name="connsiteY34" fmla="*/ 1497098 h 6858000"/>
                    <a:gd name="connsiteX35" fmla="*/ 1337682 w 5620290"/>
                    <a:gd name="connsiteY35" fmla="*/ 1996074 h 6858000"/>
                    <a:gd name="connsiteX36" fmla="*/ 1547859 w 5620290"/>
                    <a:gd name="connsiteY36" fmla="*/ 2529301 h 6858000"/>
                    <a:gd name="connsiteX37" fmla="*/ 1569655 w 5620290"/>
                    <a:gd name="connsiteY37" fmla="*/ 2550319 h 6858000"/>
                    <a:gd name="connsiteX38" fmla="*/ 1569655 w 5620290"/>
                    <a:gd name="connsiteY38" fmla="*/ 2550319 h 6858000"/>
                    <a:gd name="connsiteX39" fmla="*/ 1540075 w 5620290"/>
                    <a:gd name="connsiteY39" fmla="*/ 2727023 h 6858000"/>
                    <a:gd name="connsiteX40" fmla="*/ 1522949 w 5620290"/>
                    <a:gd name="connsiteY40" fmla="*/ 2895943 h 6858000"/>
                    <a:gd name="connsiteX41" fmla="*/ 1073015 w 5620290"/>
                    <a:gd name="connsiteY41" fmla="*/ 3086660 h 6858000"/>
                    <a:gd name="connsiteX42" fmla="*/ 728169 w 5620290"/>
                    <a:gd name="connsiteY42" fmla="*/ 2980014 h 6858000"/>
                    <a:gd name="connsiteX43" fmla="*/ 723498 w 5620290"/>
                    <a:gd name="connsiteY43" fmla="*/ 2944985 h 6858000"/>
                    <a:gd name="connsiteX44" fmla="*/ 733618 w 5620290"/>
                    <a:gd name="connsiteY44" fmla="*/ 1404465 h 6858000"/>
                    <a:gd name="connsiteX45" fmla="*/ 718049 w 5620290"/>
                    <a:gd name="connsiteY45" fmla="*/ 1376441 h 6858000"/>
                    <a:gd name="connsiteX46" fmla="*/ 700923 w 5620290"/>
                    <a:gd name="connsiteY46" fmla="*/ 1374884 h 6858000"/>
                    <a:gd name="connsiteX47" fmla="*/ 718827 w 5620290"/>
                    <a:gd name="connsiteY47" fmla="*/ 1348417 h 6858000"/>
                    <a:gd name="connsiteX48" fmla="*/ 883077 w 5620290"/>
                    <a:gd name="connsiteY48" fmla="*/ 918722 h 6858000"/>
                    <a:gd name="connsiteX49" fmla="*/ 898646 w 5620290"/>
                    <a:gd name="connsiteY49" fmla="*/ 903932 h 6858000"/>
                    <a:gd name="connsiteX50" fmla="*/ 1093254 w 5620290"/>
                    <a:gd name="connsiteY50" fmla="*/ 710880 h 6858000"/>
                    <a:gd name="connsiteX51" fmla="*/ 1272294 w 5620290"/>
                    <a:gd name="connsiteY51" fmla="*/ 215796 h 6858000"/>
                    <a:gd name="connsiteX52" fmla="*/ 1299539 w 5620290"/>
                    <a:gd name="connsiteY52" fmla="*/ 54661 h 6858000"/>
                    <a:gd name="connsiteX53" fmla="*/ 1232594 w 5620290"/>
                    <a:gd name="connsiteY53" fmla="*/ 1727 h 6858000"/>
                    <a:gd name="connsiteX54" fmla="*/ 1118942 w 5620290"/>
                    <a:gd name="connsiteY54" fmla="*/ 79571 h 6858000"/>
                    <a:gd name="connsiteX55" fmla="*/ 1079242 w 5620290"/>
                    <a:gd name="connsiteY55" fmla="*/ 98253 h 6858000"/>
                    <a:gd name="connsiteX56" fmla="*/ 607511 w 5620290"/>
                    <a:gd name="connsiteY56" fmla="*/ 109151 h 6858000"/>
                    <a:gd name="connsiteX57" fmla="*/ 590386 w 5620290"/>
                    <a:gd name="connsiteY57" fmla="*/ 120049 h 6858000"/>
                    <a:gd name="connsiteX58" fmla="*/ 430807 w 5620290"/>
                    <a:gd name="connsiteY58" fmla="*/ 728006 h 6858000"/>
                    <a:gd name="connsiteX59" fmla="*/ 359191 w 5620290"/>
                    <a:gd name="connsiteY59" fmla="*/ 1103989 h 6858000"/>
                    <a:gd name="connsiteX60" fmla="*/ 288354 w 5620290"/>
                    <a:gd name="connsiteY60" fmla="*/ 1289256 h 6858000"/>
                    <a:gd name="connsiteX61" fmla="*/ 207397 w 5620290"/>
                    <a:gd name="connsiteY61" fmla="*/ 1321951 h 6858000"/>
                    <a:gd name="connsiteX62" fmla="*/ 156798 w 5620290"/>
                    <a:gd name="connsiteY62" fmla="*/ 1335962 h 6858000"/>
                    <a:gd name="connsiteX63" fmla="*/ 151349 w 5620290"/>
                    <a:gd name="connsiteY63" fmla="*/ 1344525 h 6858000"/>
                    <a:gd name="connsiteX64" fmla="*/ 108535 w 5620290"/>
                    <a:gd name="connsiteY64" fmla="*/ 1578834 h 6858000"/>
                    <a:gd name="connsiteX65" fmla="*/ 4225 w 5620290"/>
                    <a:gd name="connsiteY65" fmla="*/ 2533193 h 6858000"/>
                    <a:gd name="connsiteX66" fmla="*/ 120990 w 5620290"/>
                    <a:gd name="connsiteY66" fmla="*/ 3475876 h 6858000"/>
                    <a:gd name="connsiteX67" fmla="*/ 416017 w 5620290"/>
                    <a:gd name="connsiteY67" fmla="*/ 3993535 h 6858000"/>
                    <a:gd name="connsiteX68" fmla="*/ 695474 w 5620290"/>
                    <a:gd name="connsiteY68" fmla="*/ 4238741 h 6858000"/>
                    <a:gd name="connsiteX69" fmla="*/ 862059 w 5620290"/>
                    <a:gd name="connsiteY69" fmla="*/ 4336824 h 6858000"/>
                    <a:gd name="connsiteX70" fmla="*/ 991279 w 5620290"/>
                    <a:gd name="connsiteY70" fmla="*/ 4479277 h 6858000"/>
                    <a:gd name="connsiteX71" fmla="*/ 1363370 w 5620290"/>
                    <a:gd name="connsiteY71" fmla="*/ 4968134 h 6858000"/>
                    <a:gd name="connsiteX72" fmla="*/ 1671630 w 5620290"/>
                    <a:gd name="connsiteY72" fmla="*/ 5476451 h 6858000"/>
                    <a:gd name="connsiteX73" fmla="*/ 1808634 w 5620290"/>
                    <a:gd name="connsiteY73" fmla="*/ 6085965 h 6858000"/>
                    <a:gd name="connsiteX74" fmla="*/ 1821868 w 5620290"/>
                    <a:gd name="connsiteY74" fmla="*/ 6108539 h 6858000"/>
                    <a:gd name="connsiteX75" fmla="*/ 1794623 w 5620290"/>
                    <a:gd name="connsiteY75" fmla="*/ 6142790 h 6858000"/>
                    <a:gd name="connsiteX76" fmla="*/ 1737019 w 5620290"/>
                    <a:gd name="connsiteY76" fmla="*/ 6553025 h 6858000"/>
                    <a:gd name="connsiteX77" fmla="*/ 1741689 w 5620290"/>
                    <a:gd name="connsiteY77" fmla="*/ 6823920 h 6858000"/>
                    <a:gd name="connsiteX78" fmla="*/ 1755701 w 5620290"/>
                    <a:gd name="connsiteY78" fmla="*/ 6852722 h 6858000"/>
                    <a:gd name="connsiteX79" fmla="*/ 1898154 w 5620290"/>
                    <a:gd name="connsiteY79" fmla="*/ 6852722 h 6858000"/>
                    <a:gd name="connsiteX80" fmla="*/ 2066296 w 5620290"/>
                    <a:gd name="connsiteY80" fmla="*/ 6852722 h 6858000"/>
                    <a:gd name="connsiteX81" fmla="*/ 2390125 w 5620290"/>
                    <a:gd name="connsiteY81" fmla="*/ 6852722 h 6858000"/>
                    <a:gd name="connsiteX82" fmla="*/ 3037003 w 5620290"/>
                    <a:gd name="connsiteY82" fmla="*/ 6852722 h 6858000"/>
                    <a:gd name="connsiteX83" fmla="*/ 3683881 w 5620290"/>
                    <a:gd name="connsiteY83" fmla="*/ 6852722 h 6858000"/>
                    <a:gd name="connsiteX84" fmla="*/ 4097230 w 5620290"/>
                    <a:gd name="connsiteY84" fmla="*/ 6859727 h 6858000"/>
                    <a:gd name="connsiteX85" fmla="*/ 3904956 w 5620290"/>
                    <a:gd name="connsiteY85" fmla="*/ 6193388 h 6858000"/>
                    <a:gd name="connsiteX86" fmla="*/ 3760168 w 5620290"/>
                    <a:gd name="connsiteY86" fmla="*/ 5566749 h 6858000"/>
                    <a:gd name="connsiteX87" fmla="*/ 3616157 w 5620290"/>
                    <a:gd name="connsiteY87" fmla="*/ 5004720 h 6858000"/>
                    <a:gd name="connsiteX88" fmla="*/ 3304784 w 5620290"/>
                    <a:gd name="connsiteY88" fmla="*/ 3805154 h 6858000"/>
                    <a:gd name="connsiteX89" fmla="*/ 3319574 w 5620290"/>
                    <a:gd name="connsiteY89" fmla="*/ 3777909 h 6858000"/>
                    <a:gd name="connsiteX90" fmla="*/ 3616157 w 5620290"/>
                    <a:gd name="connsiteY90" fmla="*/ 3771681 h 6858000"/>
                    <a:gd name="connsiteX91" fmla="*/ 3949327 w 5620290"/>
                    <a:gd name="connsiteY91" fmla="*/ 3693059 h 6858000"/>
                    <a:gd name="connsiteX92" fmla="*/ 4364232 w 5620290"/>
                    <a:gd name="connsiteY92" fmla="*/ 3593420 h 6858000"/>
                    <a:gd name="connsiteX93" fmla="*/ 4565846 w 5620290"/>
                    <a:gd name="connsiteY93" fmla="*/ 3545157 h 6858000"/>
                    <a:gd name="connsiteX94" fmla="*/ 4718420 w 5620290"/>
                    <a:gd name="connsiteY94" fmla="*/ 3489110 h 6858000"/>
                    <a:gd name="connsiteX95" fmla="*/ 4823508 w 5620290"/>
                    <a:gd name="connsiteY95" fmla="*/ 3407374 h 6858000"/>
                    <a:gd name="connsiteX96" fmla="*/ 5000213 w 5620290"/>
                    <a:gd name="connsiteY96" fmla="*/ 3107677 h 6858000"/>
                    <a:gd name="connsiteX97" fmla="*/ 5173025 w 5620290"/>
                    <a:gd name="connsiteY97" fmla="*/ 2784627 h 6858000"/>
                    <a:gd name="connsiteX98" fmla="*/ 5401884 w 5620290"/>
                    <a:gd name="connsiteY98" fmla="*/ 2112839 h 6858000"/>
                    <a:gd name="connsiteX99" fmla="*/ 5390208 w 5620290"/>
                    <a:gd name="connsiteY99" fmla="*/ 2064576 h 6858000"/>
                    <a:gd name="connsiteX100" fmla="*/ 5362963 w 5620290"/>
                    <a:gd name="connsiteY100" fmla="*/ 2043559 h 6858000"/>
                    <a:gd name="connsiteX101" fmla="*/ 5357513 w 5620290"/>
                    <a:gd name="connsiteY101" fmla="*/ 2039666 h 6858000"/>
                    <a:gd name="connsiteX102" fmla="*/ 5367633 w 5620290"/>
                    <a:gd name="connsiteY102" fmla="*/ 2030325 h 6858000"/>
                    <a:gd name="connsiteX103" fmla="*/ 5513200 w 5620290"/>
                    <a:gd name="connsiteY103" fmla="*/ 1653563 h 6858000"/>
                    <a:gd name="connsiteX104" fmla="*/ 5605055 w 5620290"/>
                    <a:gd name="connsiteY104" fmla="*/ 1431710 h 6858000"/>
                    <a:gd name="connsiteX105" fmla="*/ 5626852 w 5620290"/>
                    <a:gd name="connsiteY105" fmla="*/ 1182611 h 6858000"/>
                    <a:gd name="connsiteX106" fmla="*/ 5622960 w 5620290"/>
                    <a:gd name="connsiteY106" fmla="*/ 1118001 h 6858000"/>
                    <a:gd name="connsiteX107" fmla="*/ 2438387 w 5620290"/>
                    <a:gd name="connsiteY107" fmla="*/ 2923189 h 6858000"/>
                    <a:gd name="connsiteX108" fmla="*/ 2436052 w 5620290"/>
                    <a:gd name="connsiteY108" fmla="*/ 2930194 h 6858000"/>
                    <a:gd name="connsiteX109" fmla="*/ 2446950 w 5620290"/>
                    <a:gd name="connsiteY109" fmla="*/ 2962889 h 6858000"/>
                    <a:gd name="connsiteX110" fmla="*/ 2457070 w 5620290"/>
                    <a:gd name="connsiteY110" fmla="*/ 2981571 h 6858000"/>
                    <a:gd name="connsiteX111" fmla="*/ 2446172 w 5620290"/>
                    <a:gd name="connsiteY111" fmla="*/ 2981571 h 6858000"/>
                    <a:gd name="connsiteX112" fmla="*/ 2433717 w 5620290"/>
                    <a:gd name="connsiteY112" fmla="*/ 2928638 h 6858000"/>
                    <a:gd name="connsiteX113" fmla="*/ 2428268 w 5620290"/>
                    <a:gd name="connsiteY113" fmla="*/ 2927081 h 6858000"/>
                    <a:gd name="connsiteX114" fmla="*/ 2438387 w 5620290"/>
                    <a:gd name="connsiteY114" fmla="*/ 2923189 h 6858000"/>
                    <a:gd name="connsiteX115" fmla="*/ 2405693 w 5620290"/>
                    <a:gd name="connsiteY115" fmla="*/ 2936422 h 6858000"/>
                    <a:gd name="connsiteX116" fmla="*/ 2415813 w 5620290"/>
                    <a:gd name="connsiteY116" fmla="*/ 2930973 h 6858000"/>
                    <a:gd name="connsiteX117" fmla="*/ 2398687 w 5620290"/>
                    <a:gd name="connsiteY117" fmla="*/ 2937200 h 6858000"/>
                    <a:gd name="connsiteX118" fmla="*/ 2405693 w 5620290"/>
                    <a:gd name="connsiteY118" fmla="*/ 2936422 h 6858000"/>
                    <a:gd name="connsiteX119" fmla="*/ 5099073 w 5620290"/>
                    <a:gd name="connsiteY119" fmla="*/ 1926015 h 6858000"/>
                    <a:gd name="connsiteX120" fmla="*/ 5113086 w 5620290"/>
                    <a:gd name="connsiteY120" fmla="*/ 1934578 h 6858000"/>
                    <a:gd name="connsiteX121" fmla="*/ 5099073 w 5620290"/>
                    <a:gd name="connsiteY121" fmla="*/ 1926015 h 6858000"/>
                    <a:gd name="connsiteX122" fmla="*/ 5222845 w 5620290"/>
                    <a:gd name="connsiteY122" fmla="*/ 1983619 h 6858000"/>
                    <a:gd name="connsiteX123" fmla="*/ 5219731 w 5620290"/>
                    <a:gd name="connsiteY123" fmla="*/ 1980505 h 6858000"/>
                    <a:gd name="connsiteX124" fmla="*/ 5229851 w 5620290"/>
                    <a:gd name="connsiteY124" fmla="*/ 1987511 h 6858000"/>
                    <a:gd name="connsiteX125" fmla="*/ 5236078 w 5620290"/>
                    <a:gd name="connsiteY125" fmla="*/ 1991403 h 6858000"/>
                    <a:gd name="connsiteX126" fmla="*/ 5222845 w 5620290"/>
                    <a:gd name="connsiteY126" fmla="*/ 1983619 h 6858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</a:cxnLst>
                  <a:rect l="l" t="t" r="r" b="b"/>
                  <a:pathLst>
                    <a:path w="5620290" h="6858000">
                      <a:moveTo>
                        <a:pt x="5622960" y="1118001"/>
                      </a:moveTo>
                      <a:cubicBezTo>
                        <a:pt x="5620624" y="1102432"/>
                        <a:pt x="5617510" y="1087642"/>
                        <a:pt x="5610504" y="1073630"/>
                      </a:cubicBezTo>
                      <a:cubicBezTo>
                        <a:pt x="5566912" y="975548"/>
                        <a:pt x="5450147" y="1051834"/>
                        <a:pt x="5466494" y="916387"/>
                      </a:cubicBezTo>
                      <a:cubicBezTo>
                        <a:pt x="5475057" y="846328"/>
                        <a:pt x="5483620" y="823753"/>
                        <a:pt x="5423680" y="783275"/>
                      </a:cubicBezTo>
                      <a:cubicBezTo>
                        <a:pt x="5368412" y="745910"/>
                        <a:pt x="5347394" y="808184"/>
                        <a:pt x="5324819" y="840879"/>
                      </a:cubicBezTo>
                      <a:cubicBezTo>
                        <a:pt x="5293682" y="884471"/>
                        <a:pt x="5299131" y="871238"/>
                        <a:pt x="5250868" y="868902"/>
                      </a:cubicBezTo>
                      <a:cubicBezTo>
                        <a:pt x="5180031" y="865010"/>
                        <a:pt x="5172246" y="921836"/>
                        <a:pt x="5121648" y="943632"/>
                      </a:cubicBezTo>
                      <a:cubicBezTo>
                        <a:pt x="5065601" y="986446"/>
                        <a:pt x="5025901" y="1058062"/>
                        <a:pt x="4992428" y="1118779"/>
                      </a:cubicBezTo>
                      <a:cubicBezTo>
                        <a:pt x="4934046" y="1223090"/>
                        <a:pt x="5102187" y="1379555"/>
                        <a:pt x="5121648" y="1484643"/>
                      </a:cubicBezTo>
                      <a:cubicBezTo>
                        <a:pt x="5134103" y="1552367"/>
                        <a:pt x="5128654" y="1622426"/>
                        <a:pt x="5112307" y="1689371"/>
                      </a:cubicBezTo>
                      <a:cubicBezTo>
                        <a:pt x="5108415" y="1706497"/>
                        <a:pt x="5040691" y="1887872"/>
                        <a:pt x="5030571" y="1882423"/>
                      </a:cubicBezTo>
                      <a:cubicBezTo>
                        <a:pt x="4997877" y="1862962"/>
                        <a:pt x="4981530" y="1879309"/>
                        <a:pt x="4964404" y="1907333"/>
                      </a:cubicBezTo>
                      <a:cubicBezTo>
                        <a:pt x="4939494" y="1948590"/>
                        <a:pt x="4910693" y="1988290"/>
                        <a:pt x="4885004" y="2028768"/>
                      </a:cubicBezTo>
                      <a:cubicBezTo>
                        <a:pt x="4787700" y="2182898"/>
                        <a:pt x="4688061" y="2336250"/>
                        <a:pt x="4588421" y="2488823"/>
                      </a:cubicBezTo>
                      <a:cubicBezTo>
                        <a:pt x="4537045" y="2566666"/>
                        <a:pt x="4485668" y="2645288"/>
                        <a:pt x="4435070" y="2723131"/>
                      </a:cubicBezTo>
                      <a:cubicBezTo>
                        <a:pt x="4398483" y="2779178"/>
                        <a:pt x="4357226" y="2875704"/>
                        <a:pt x="4297287" y="2909955"/>
                      </a:cubicBezTo>
                      <a:cubicBezTo>
                        <a:pt x="4249024" y="2937979"/>
                        <a:pt x="4163396" y="2935644"/>
                        <a:pt x="4108906" y="2942649"/>
                      </a:cubicBezTo>
                      <a:cubicBezTo>
                        <a:pt x="4035733" y="2951991"/>
                        <a:pt x="3961782" y="2966002"/>
                        <a:pt x="3887831" y="2969895"/>
                      </a:cubicBezTo>
                      <a:cubicBezTo>
                        <a:pt x="3541428" y="2987799"/>
                        <a:pt x="3212929" y="2924745"/>
                        <a:pt x="2873532" y="2864028"/>
                      </a:cubicBezTo>
                      <a:cubicBezTo>
                        <a:pt x="2796467" y="2850016"/>
                        <a:pt x="2722516" y="2854686"/>
                        <a:pt x="2650121" y="2882710"/>
                      </a:cubicBezTo>
                      <a:cubicBezTo>
                        <a:pt x="2608086" y="2899057"/>
                        <a:pt x="2567607" y="2917740"/>
                        <a:pt x="2527129" y="2937200"/>
                      </a:cubicBezTo>
                      <a:cubicBezTo>
                        <a:pt x="2478866" y="2961332"/>
                        <a:pt x="2483537" y="2964446"/>
                        <a:pt x="2455513" y="2920075"/>
                      </a:cubicBezTo>
                      <a:cubicBezTo>
                        <a:pt x="2450064" y="2913069"/>
                        <a:pt x="2531021" y="2732472"/>
                        <a:pt x="2536470" y="2705227"/>
                      </a:cubicBezTo>
                      <a:cubicBezTo>
                        <a:pt x="2560601" y="2583013"/>
                        <a:pt x="2651678" y="2487266"/>
                        <a:pt x="2684372" y="2368165"/>
                      </a:cubicBezTo>
                      <a:cubicBezTo>
                        <a:pt x="2693714" y="2333914"/>
                        <a:pt x="2685929" y="2291100"/>
                        <a:pt x="2683594" y="2255292"/>
                      </a:cubicBezTo>
                      <a:cubicBezTo>
                        <a:pt x="2679702" y="2187569"/>
                        <a:pt x="2661798" y="2119067"/>
                        <a:pt x="2657906" y="2052121"/>
                      </a:cubicBezTo>
                      <a:cubicBezTo>
                        <a:pt x="2652457" y="1951703"/>
                        <a:pt x="2685151" y="1855956"/>
                        <a:pt x="2672696" y="1753203"/>
                      </a:cubicBezTo>
                      <a:cubicBezTo>
                        <a:pt x="2664133" y="1684701"/>
                        <a:pt x="2646229" y="1617755"/>
                        <a:pt x="2618984" y="1554702"/>
                      </a:cubicBezTo>
                      <a:cubicBezTo>
                        <a:pt x="2604972" y="1522008"/>
                        <a:pt x="2576170" y="1487757"/>
                        <a:pt x="2566829" y="1455063"/>
                      </a:cubicBezTo>
                      <a:cubicBezTo>
                        <a:pt x="2559823" y="1429374"/>
                        <a:pt x="2567607" y="1402129"/>
                        <a:pt x="2562937" y="1375663"/>
                      </a:cubicBezTo>
                      <a:cubicBezTo>
                        <a:pt x="2541919" y="1258898"/>
                        <a:pt x="2421262" y="1193509"/>
                        <a:pt x="2326293" y="1143689"/>
                      </a:cubicBezTo>
                      <a:cubicBezTo>
                        <a:pt x="2154259" y="1053391"/>
                        <a:pt x="1960429" y="1045607"/>
                        <a:pt x="1781389" y="1128121"/>
                      </a:cubicBezTo>
                      <a:cubicBezTo>
                        <a:pt x="1701989" y="1164707"/>
                        <a:pt x="1631152" y="1216862"/>
                        <a:pt x="1572769" y="1281472"/>
                      </a:cubicBezTo>
                      <a:cubicBezTo>
                        <a:pt x="1515944" y="1343747"/>
                        <a:pt x="1493369" y="1430931"/>
                        <a:pt x="1441214" y="1490871"/>
                      </a:cubicBezTo>
                      <a:cubicBezTo>
                        <a:pt x="1439657" y="1493206"/>
                        <a:pt x="1438879" y="1494763"/>
                        <a:pt x="1438100" y="1497098"/>
                      </a:cubicBezTo>
                      <a:cubicBezTo>
                        <a:pt x="1402292" y="1669132"/>
                        <a:pt x="1329119" y="1812364"/>
                        <a:pt x="1337682" y="1996074"/>
                      </a:cubicBezTo>
                      <a:cubicBezTo>
                        <a:pt x="1347023" y="2196132"/>
                        <a:pt x="1417861" y="2379064"/>
                        <a:pt x="1547859" y="2529301"/>
                      </a:cubicBezTo>
                      <a:cubicBezTo>
                        <a:pt x="1558757" y="2532415"/>
                        <a:pt x="1566542" y="2539421"/>
                        <a:pt x="1569655" y="2550319"/>
                      </a:cubicBezTo>
                      <a:cubicBezTo>
                        <a:pt x="1569655" y="2550319"/>
                        <a:pt x="1569655" y="2550319"/>
                        <a:pt x="1569655" y="2550319"/>
                      </a:cubicBezTo>
                      <a:cubicBezTo>
                        <a:pt x="1564985" y="2612594"/>
                        <a:pt x="1547081" y="2674868"/>
                        <a:pt x="1540075" y="2727023"/>
                      </a:cubicBezTo>
                      <a:cubicBezTo>
                        <a:pt x="1532291" y="2783071"/>
                        <a:pt x="1522949" y="2839118"/>
                        <a:pt x="1522949" y="2895943"/>
                      </a:cubicBezTo>
                      <a:cubicBezTo>
                        <a:pt x="1522171" y="3001810"/>
                        <a:pt x="1143852" y="3075762"/>
                        <a:pt x="1073015" y="3086660"/>
                      </a:cubicBezTo>
                      <a:cubicBezTo>
                        <a:pt x="936010" y="3107677"/>
                        <a:pt x="840263" y="3049295"/>
                        <a:pt x="728169" y="2980014"/>
                      </a:cubicBezTo>
                      <a:cubicBezTo>
                        <a:pt x="721163" y="2969116"/>
                        <a:pt x="723498" y="2956661"/>
                        <a:pt x="723498" y="2944985"/>
                      </a:cubicBezTo>
                      <a:cubicBezTo>
                        <a:pt x="722720" y="2431219"/>
                        <a:pt x="725833" y="1917452"/>
                        <a:pt x="733618" y="1404465"/>
                      </a:cubicBezTo>
                      <a:cubicBezTo>
                        <a:pt x="733618" y="1392788"/>
                        <a:pt x="739067" y="1376441"/>
                        <a:pt x="718049" y="1376441"/>
                      </a:cubicBezTo>
                      <a:cubicBezTo>
                        <a:pt x="712600" y="1375663"/>
                        <a:pt x="706373" y="1375663"/>
                        <a:pt x="700923" y="1374884"/>
                      </a:cubicBezTo>
                      <a:cubicBezTo>
                        <a:pt x="707151" y="1372549"/>
                        <a:pt x="711043" y="1364764"/>
                        <a:pt x="718827" y="1348417"/>
                      </a:cubicBezTo>
                      <a:cubicBezTo>
                        <a:pt x="778767" y="1217641"/>
                        <a:pt x="774875" y="1019918"/>
                        <a:pt x="883077" y="918722"/>
                      </a:cubicBezTo>
                      <a:cubicBezTo>
                        <a:pt x="888526" y="914051"/>
                        <a:pt x="893197" y="908602"/>
                        <a:pt x="898646" y="903932"/>
                      </a:cubicBezTo>
                      <a:cubicBezTo>
                        <a:pt x="971040" y="847106"/>
                        <a:pt x="1041877" y="788724"/>
                        <a:pt x="1093254" y="710880"/>
                      </a:cubicBezTo>
                      <a:cubicBezTo>
                        <a:pt x="1187445" y="568427"/>
                        <a:pt x="1225588" y="380046"/>
                        <a:pt x="1272294" y="215796"/>
                      </a:cubicBezTo>
                      <a:cubicBezTo>
                        <a:pt x="1287084" y="162863"/>
                        <a:pt x="1301096" y="109929"/>
                        <a:pt x="1299539" y="54661"/>
                      </a:cubicBezTo>
                      <a:cubicBezTo>
                        <a:pt x="1297982" y="12625"/>
                        <a:pt x="1273851" y="-6057"/>
                        <a:pt x="1232594" y="1727"/>
                      </a:cubicBezTo>
                      <a:cubicBezTo>
                        <a:pt x="1182774" y="11068"/>
                        <a:pt x="1145409" y="38314"/>
                        <a:pt x="1118942" y="79571"/>
                      </a:cubicBezTo>
                      <a:cubicBezTo>
                        <a:pt x="1108044" y="96696"/>
                        <a:pt x="1097146" y="100588"/>
                        <a:pt x="1079242" y="98253"/>
                      </a:cubicBezTo>
                      <a:cubicBezTo>
                        <a:pt x="936789" y="78014"/>
                        <a:pt x="745294" y="40649"/>
                        <a:pt x="607511" y="109151"/>
                      </a:cubicBezTo>
                      <a:cubicBezTo>
                        <a:pt x="602841" y="114600"/>
                        <a:pt x="595835" y="116157"/>
                        <a:pt x="590386" y="120049"/>
                      </a:cubicBezTo>
                      <a:cubicBezTo>
                        <a:pt x="395777" y="217353"/>
                        <a:pt x="451825" y="554415"/>
                        <a:pt x="430807" y="728006"/>
                      </a:cubicBezTo>
                      <a:cubicBezTo>
                        <a:pt x="415238" y="854890"/>
                        <a:pt x="395777" y="981775"/>
                        <a:pt x="359191" y="1103989"/>
                      </a:cubicBezTo>
                      <a:cubicBezTo>
                        <a:pt x="342066" y="1162372"/>
                        <a:pt x="324162" y="1239437"/>
                        <a:pt x="288354" y="1289256"/>
                      </a:cubicBezTo>
                      <a:cubicBezTo>
                        <a:pt x="259552" y="1330513"/>
                        <a:pt x="257216" y="1318058"/>
                        <a:pt x="207397" y="1321951"/>
                      </a:cubicBezTo>
                      <a:cubicBezTo>
                        <a:pt x="176259" y="1324286"/>
                        <a:pt x="180930" y="1319615"/>
                        <a:pt x="156798" y="1335962"/>
                      </a:cubicBezTo>
                      <a:cubicBezTo>
                        <a:pt x="153685" y="1338298"/>
                        <a:pt x="152128" y="1341411"/>
                        <a:pt x="151349" y="1344525"/>
                      </a:cubicBezTo>
                      <a:cubicBezTo>
                        <a:pt x="136559" y="1422369"/>
                        <a:pt x="122547" y="1500990"/>
                        <a:pt x="108535" y="1578834"/>
                      </a:cubicBezTo>
                      <a:cubicBezTo>
                        <a:pt x="56380" y="1890207"/>
                        <a:pt x="16680" y="2213257"/>
                        <a:pt x="4225" y="2533193"/>
                      </a:cubicBezTo>
                      <a:cubicBezTo>
                        <a:pt x="-8230" y="2857800"/>
                        <a:pt x="333" y="3170730"/>
                        <a:pt x="120990" y="3475876"/>
                      </a:cubicBezTo>
                      <a:cubicBezTo>
                        <a:pt x="194163" y="3661144"/>
                        <a:pt x="290689" y="3837848"/>
                        <a:pt x="416017" y="3993535"/>
                      </a:cubicBezTo>
                      <a:cubicBezTo>
                        <a:pt x="494639" y="4090839"/>
                        <a:pt x="591164" y="4170239"/>
                        <a:pt x="695474" y="4238741"/>
                      </a:cubicBezTo>
                      <a:cubicBezTo>
                        <a:pt x="748408" y="4272993"/>
                        <a:pt x="811461" y="4298681"/>
                        <a:pt x="862059" y="4336824"/>
                      </a:cubicBezTo>
                      <a:cubicBezTo>
                        <a:pt x="911101" y="4373411"/>
                        <a:pt x="951579" y="4432571"/>
                        <a:pt x="991279" y="4479277"/>
                      </a:cubicBezTo>
                      <a:cubicBezTo>
                        <a:pt x="1123613" y="4635742"/>
                        <a:pt x="1247384" y="4799213"/>
                        <a:pt x="1363370" y="4968134"/>
                      </a:cubicBezTo>
                      <a:cubicBezTo>
                        <a:pt x="1475465" y="5131605"/>
                        <a:pt x="1587559" y="5296633"/>
                        <a:pt x="1671630" y="5476451"/>
                      </a:cubicBezTo>
                      <a:cubicBezTo>
                        <a:pt x="1764264" y="5674951"/>
                        <a:pt x="1789952" y="5869560"/>
                        <a:pt x="1808634" y="6085965"/>
                      </a:cubicBezTo>
                      <a:cubicBezTo>
                        <a:pt x="1810191" y="6100755"/>
                        <a:pt x="1814084" y="6106982"/>
                        <a:pt x="1821868" y="6108539"/>
                      </a:cubicBezTo>
                      <a:cubicBezTo>
                        <a:pt x="1804742" y="6113210"/>
                        <a:pt x="1797736" y="6123329"/>
                        <a:pt x="1794623" y="6142790"/>
                      </a:cubicBezTo>
                      <a:cubicBezTo>
                        <a:pt x="1772048" y="6279016"/>
                        <a:pt x="1749474" y="6415242"/>
                        <a:pt x="1737019" y="6553025"/>
                      </a:cubicBezTo>
                      <a:cubicBezTo>
                        <a:pt x="1728456" y="6643323"/>
                        <a:pt x="1724564" y="6733621"/>
                        <a:pt x="1741689" y="6823920"/>
                      </a:cubicBezTo>
                      <a:cubicBezTo>
                        <a:pt x="1744025" y="6834817"/>
                        <a:pt x="1746360" y="6845716"/>
                        <a:pt x="1755701" y="6852722"/>
                      </a:cubicBezTo>
                      <a:cubicBezTo>
                        <a:pt x="1774383" y="6868290"/>
                        <a:pt x="1871688" y="6852722"/>
                        <a:pt x="1898154" y="6852722"/>
                      </a:cubicBezTo>
                      <a:cubicBezTo>
                        <a:pt x="1954202" y="6852722"/>
                        <a:pt x="2010249" y="6852722"/>
                        <a:pt x="2066296" y="6852722"/>
                      </a:cubicBezTo>
                      <a:cubicBezTo>
                        <a:pt x="2174498" y="6852722"/>
                        <a:pt x="2281922" y="6852722"/>
                        <a:pt x="2390125" y="6852722"/>
                      </a:cubicBezTo>
                      <a:cubicBezTo>
                        <a:pt x="2605750" y="6852722"/>
                        <a:pt x="2821377" y="6852722"/>
                        <a:pt x="3037003" y="6852722"/>
                      </a:cubicBezTo>
                      <a:cubicBezTo>
                        <a:pt x="3252629" y="6852722"/>
                        <a:pt x="3468255" y="6852722"/>
                        <a:pt x="3683881" y="6852722"/>
                      </a:cubicBezTo>
                      <a:cubicBezTo>
                        <a:pt x="3792084" y="6852722"/>
                        <a:pt x="3989027" y="6859727"/>
                        <a:pt x="4097230" y="6859727"/>
                      </a:cubicBezTo>
                      <a:cubicBezTo>
                        <a:pt x="4078547" y="6593503"/>
                        <a:pt x="3925195" y="6247879"/>
                        <a:pt x="3904956" y="6193388"/>
                      </a:cubicBezTo>
                      <a:cubicBezTo>
                        <a:pt x="3884717" y="6138898"/>
                        <a:pt x="3783521" y="5658604"/>
                        <a:pt x="3760168" y="5566749"/>
                      </a:cubicBezTo>
                      <a:cubicBezTo>
                        <a:pt x="3711905" y="5379147"/>
                        <a:pt x="3664420" y="5191544"/>
                        <a:pt x="3616157" y="5004720"/>
                      </a:cubicBezTo>
                      <a:cubicBezTo>
                        <a:pt x="3513404" y="4604605"/>
                        <a:pt x="3408316" y="4204491"/>
                        <a:pt x="3304784" y="3805154"/>
                      </a:cubicBezTo>
                      <a:cubicBezTo>
                        <a:pt x="3301670" y="3791921"/>
                        <a:pt x="3295443" y="3777909"/>
                        <a:pt x="3319574" y="3777909"/>
                      </a:cubicBezTo>
                      <a:cubicBezTo>
                        <a:pt x="3416878" y="3778687"/>
                        <a:pt x="3519632" y="3778687"/>
                        <a:pt x="3616157" y="3771681"/>
                      </a:cubicBezTo>
                      <a:cubicBezTo>
                        <a:pt x="3725138" y="3763897"/>
                        <a:pt x="3842682" y="3718748"/>
                        <a:pt x="3949327" y="3693059"/>
                      </a:cubicBezTo>
                      <a:cubicBezTo>
                        <a:pt x="4087888" y="3659587"/>
                        <a:pt x="4226449" y="3626893"/>
                        <a:pt x="4364232" y="3593420"/>
                      </a:cubicBezTo>
                      <a:cubicBezTo>
                        <a:pt x="4431177" y="3577073"/>
                        <a:pt x="4498901" y="3563839"/>
                        <a:pt x="4565846" y="3545157"/>
                      </a:cubicBezTo>
                      <a:cubicBezTo>
                        <a:pt x="4618780" y="3530367"/>
                        <a:pt x="4664708" y="3500008"/>
                        <a:pt x="4718420" y="3489110"/>
                      </a:cubicBezTo>
                      <a:cubicBezTo>
                        <a:pt x="4766683" y="3478990"/>
                        <a:pt x="4804826" y="3455637"/>
                        <a:pt x="4823508" y="3407374"/>
                      </a:cubicBezTo>
                      <a:cubicBezTo>
                        <a:pt x="4861651" y="3307735"/>
                        <a:pt x="4944944" y="3203425"/>
                        <a:pt x="5000213" y="3107677"/>
                      </a:cubicBezTo>
                      <a:cubicBezTo>
                        <a:pt x="5060930" y="3001810"/>
                        <a:pt x="5119313" y="2894386"/>
                        <a:pt x="5173025" y="2784627"/>
                      </a:cubicBezTo>
                      <a:cubicBezTo>
                        <a:pt x="5268772" y="2590019"/>
                        <a:pt x="5404998" y="2335471"/>
                        <a:pt x="5401884" y="2112839"/>
                      </a:cubicBezTo>
                      <a:cubicBezTo>
                        <a:pt x="5401106" y="2095714"/>
                        <a:pt x="5408890" y="2077031"/>
                        <a:pt x="5390208" y="2064576"/>
                      </a:cubicBezTo>
                      <a:cubicBezTo>
                        <a:pt x="5383202" y="2055235"/>
                        <a:pt x="5369190" y="2053678"/>
                        <a:pt x="5362963" y="2043559"/>
                      </a:cubicBezTo>
                      <a:cubicBezTo>
                        <a:pt x="5361406" y="2042002"/>
                        <a:pt x="5359070" y="2040445"/>
                        <a:pt x="5357513" y="2039666"/>
                      </a:cubicBezTo>
                      <a:cubicBezTo>
                        <a:pt x="5361406" y="2037331"/>
                        <a:pt x="5365298" y="2034996"/>
                        <a:pt x="5367633" y="2030325"/>
                      </a:cubicBezTo>
                      <a:cubicBezTo>
                        <a:pt x="5428351" y="1909668"/>
                        <a:pt x="5468829" y="1781226"/>
                        <a:pt x="5513200" y="1653563"/>
                      </a:cubicBezTo>
                      <a:cubicBezTo>
                        <a:pt x="5539667" y="1578055"/>
                        <a:pt x="5580146" y="1507996"/>
                        <a:pt x="5605055" y="1431710"/>
                      </a:cubicBezTo>
                      <a:cubicBezTo>
                        <a:pt x="5631522" y="1349196"/>
                        <a:pt x="5626852" y="1269017"/>
                        <a:pt x="5626852" y="1182611"/>
                      </a:cubicBezTo>
                      <a:cubicBezTo>
                        <a:pt x="5626073" y="1160815"/>
                        <a:pt x="5626073" y="1139019"/>
                        <a:pt x="5622960" y="1118001"/>
                      </a:cubicBezTo>
                      <a:close/>
                      <a:moveTo>
                        <a:pt x="2438387" y="2923189"/>
                      </a:moveTo>
                      <a:cubicBezTo>
                        <a:pt x="2437609" y="2925524"/>
                        <a:pt x="2436831" y="2927859"/>
                        <a:pt x="2436052" y="2930194"/>
                      </a:cubicBezTo>
                      <a:cubicBezTo>
                        <a:pt x="2434495" y="2942649"/>
                        <a:pt x="2441501" y="2952769"/>
                        <a:pt x="2446950" y="2962889"/>
                      </a:cubicBezTo>
                      <a:cubicBezTo>
                        <a:pt x="2450064" y="2969116"/>
                        <a:pt x="2453178" y="2975344"/>
                        <a:pt x="2457070" y="2981571"/>
                      </a:cubicBezTo>
                      <a:lnTo>
                        <a:pt x="2446172" y="2981571"/>
                      </a:lnTo>
                      <a:cubicBezTo>
                        <a:pt x="2441501" y="2963667"/>
                        <a:pt x="2436831" y="2946542"/>
                        <a:pt x="2433717" y="2928638"/>
                      </a:cubicBezTo>
                      <a:cubicBezTo>
                        <a:pt x="2432160" y="2927859"/>
                        <a:pt x="2430603" y="2927859"/>
                        <a:pt x="2428268" y="2927081"/>
                      </a:cubicBezTo>
                      <a:cubicBezTo>
                        <a:pt x="2432160" y="2925524"/>
                        <a:pt x="2435274" y="2924745"/>
                        <a:pt x="2438387" y="2923189"/>
                      </a:cubicBezTo>
                      <a:close/>
                      <a:moveTo>
                        <a:pt x="2405693" y="2936422"/>
                      </a:moveTo>
                      <a:cubicBezTo>
                        <a:pt x="2408807" y="2934087"/>
                        <a:pt x="2412699" y="2932530"/>
                        <a:pt x="2415813" y="2930973"/>
                      </a:cubicBezTo>
                      <a:cubicBezTo>
                        <a:pt x="2411142" y="2935644"/>
                        <a:pt x="2404915" y="2937200"/>
                        <a:pt x="2398687" y="2937200"/>
                      </a:cubicBezTo>
                      <a:cubicBezTo>
                        <a:pt x="2401023" y="2936422"/>
                        <a:pt x="2403358" y="2936422"/>
                        <a:pt x="2405693" y="2936422"/>
                      </a:cubicBezTo>
                      <a:close/>
                      <a:moveTo>
                        <a:pt x="5099073" y="1926015"/>
                      </a:moveTo>
                      <a:cubicBezTo>
                        <a:pt x="5103744" y="1929129"/>
                        <a:pt x="5108415" y="1932243"/>
                        <a:pt x="5113086" y="1934578"/>
                      </a:cubicBezTo>
                      <a:cubicBezTo>
                        <a:pt x="5107636" y="1933021"/>
                        <a:pt x="5102966" y="1929907"/>
                        <a:pt x="5099073" y="1926015"/>
                      </a:cubicBezTo>
                      <a:close/>
                      <a:moveTo>
                        <a:pt x="5222845" y="1983619"/>
                      </a:moveTo>
                      <a:cubicBezTo>
                        <a:pt x="5222066" y="1982841"/>
                        <a:pt x="5220509" y="1981284"/>
                        <a:pt x="5219731" y="1980505"/>
                      </a:cubicBezTo>
                      <a:cubicBezTo>
                        <a:pt x="5223623" y="1982062"/>
                        <a:pt x="5227515" y="1983619"/>
                        <a:pt x="5229851" y="1987511"/>
                      </a:cubicBezTo>
                      <a:cubicBezTo>
                        <a:pt x="5231407" y="1989068"/>
                        <a:pt x="5233743" y="1990625"/>
                        <a:pt x="5236078" y="1991403"/>
                      </a:cubicBezTo>
                      <a:cubicBezTo>
                        <a:pt x="5230629" y="1989847"/>
                        <a:pt x="5225958" y="1987511"/>
                        <a:pt x="5222845" y="1983619"/>
                      </a:cubicBezTo>
                      <a:close/>
                    </a:path>
                  </a:pathLst>
                </a:custGeom>
                <a:solidFill>
                  <a:srgbClr val="FDCC94"/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81" name="Graphic 24">
                <a:extLst>
                  <a:ext uri="{FF2B5EF4-FFF2-40B4-BE49-F238E27FC236}">
                    <a16:creationId xmlns:a16="http://schemas.microsoft.com/office/drawing/2014/main" id="{F0B80326-97F5-45E8-B720-AD28184B1607}"/>
                  </a:ext>
                </a:extLst>
              </p:cNvPr>
              <p:cNvGrpSpPr/>
              <p:nvPr/>
            </p:nvGrpSpPr>
            <p:grpSpPr>
              <a:xfrm>
                <a:off x="3281711" y="1306336"/>
                <a:ext cx="5419820" cy="4803754"/>
                <a:chOff x="3281711" y="1306336"/>
                <a:chExt cx="5419820" cy="4803754"/>
              </a:xfrm>
              <a:solidFill>
                <a:schemeClr val="accent1"/>
              </a:solidFill>
            </p:grpSpPr>
            <p:sp>
              <p:nvSpPr>
                <p:cNvPr id="98" name="Freeform: Shape 32">
                  <a:extLst>
                    <a:ext uri="{FF2B5EF4-FFF2-40B4-BE49-F238E27FC236}">
                      <a16:creationId xmlns:a16="http://schemas.microsoft.com/office/drawing/2014/main" id="{CCBFDAF3-1B83-4B30-98EF-7FD51545F0DA}"/>
                    </a:ext>
                  </a:extLst>
                </p:cNvPr>
                <p:cNvSpPr/>
                <p:nvPr/>
              </p:nvSpPr>
              <p:spPr>
                <a:xfrm>
                  <a:off x="6926588" y="5089399"/>
                  <a:ext cx="7784" cy="7784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95422"/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99" name="Freeform: Shape 33">
                  <a:extLst>
                    <a:ext uri="{FF2B5EF4-FFF2-40B4-BE49-F238E27FC236}">
                      <a16:creationId xmlns:a16="http://schemas.microsoft.com/office/drawing/2014/main" id="{22A00CA8-C964-45E4-A354-8536F8D773B0}"/>
                    </a:ext>
                  </a:extLst>
                </p:cNvPr>
                <p:cNvSpPr/>
                <p:nvPr/>
              </p:nvSpPr>
              <p:spPr>
                <a:xfrm>
                  <a:off x="3281711" y="1306336"/>
                  <a:ext cx="5419820" cy="4803754"/>
                </a:xfrm>
                <a:custGeom>
                  <a:avLst/>
                  <a:gdLst>
                    <a:gd name="connsiteX0" fmla="*/ 5395932 w 5410113"/>
                    <a:gd name="connsiteY0" fmla="*/ 747912 h 4795150"/>
                    <a:gd name="connsiteX1" fmla="*/ 5368687 w 5410113"/>
                    <a:gd name="connsiteY1" fmla="*/ 726894 h 4795150"/>
                    <a:gd name="connsiteX2" fmla="*/ 5359346 w 5410113"/>
                    <a:gd name="connsiteY2" fmla="*/ 720666 h 4795150"/>
                    <a:gd name="connsiteX3" fmla="*/ 5348448 w 5410113"/>
                    <a:gd name="connsiteY3" fmla="*/ 719109 h 4795150"/>
                    <a:gd name="connsiteX4" fmla="*/ 5176414 w 5410113"/>
                    <a:gd name="connsiteY4" fmla="*/ 649829 h 4795150"/>
                    <a:gd name="connsiteX5" fmla="*/ 5046416 w 5410113"/>
                    <a:gd name="connsiteY5" fmla="*/ 578213 h 4795150"/>
                    <a:gd name="connsiteX6" fmla="*/ 5040188 w 5410113"/>
                    <a:gd name="connsiteY6" fmla="*/ 568872 h 4795150"/>
                    <a:gd name="connsiteX7" fmla="*/ 4970907 w 5410113"/>
                    <a:gd name="connsiteY7" fmla="*/ 589890 h 4795150"/>
                    <a:gd name="connsiteX8" fmla="*/ 4891508 w 5410113"/>
                    <a:gd name="connsiteY8" fmla="*/ 711325 h 4795150"/>
                    <a:gd name="connsiteX9" fmla="*/ 4721809 w 5410113"/>
                    <a:gd name="connsiteY9" fmla="*/ 973657 h 4795150"/>
                    <a:gd name="connsiteX10" fmla="*/ 4501512 w 5410113"/>
                    <a:gd name="connsiteY10" fmla="*/ 1311497 h 4795150"/>
                    <a:gd name="connsiteX11" fmla="*/ 4321694 w 5410113"/>
                    <a:gd name="connsiteY11" fmla="*/ 1563710 h 4795150"/>
                    <a:gd name="connsiteX12" fmla="*/ 4264090 w 5410113"/>
                    <a:gd name="connsiteY12" fmla="*/ 1605746 h 4795150"/>
                    <a:gd name="connsiteX13" fmla="*/ 4025110 w 5410113"/>
                    <a:gd name="connsiteY13" fmla="*/ 1622871 h 4795150"/>
                    <a:gd name="connsiteX14" fmla="*/ 3702061 w 5410113"/>
                    <a:gd name="connsiteY14" fmla="*/ 1655565 h 4795150"/>
                    <a:gd name="connsiteX15" fmla="*/ 3266916 w 5410113"/>
                    <a:gd name="connsiteY15" fmla="*/ 1619757 h 4795150"/>
                    <a:gd name="connsiteX16" fmla="*/ 3148594 w 5410113"/>
                    <a:gd name="connsiteY16" fmla="*/ 1597183 h 4795150"/>
                    <a:gd name="connsiteX17" fmla="*/ 2879256 w 5410113"/>
                    <a:gd name="connsiteY17" fmla="*/ 1548920 h 4795150"/>
                    <a:gd name="connsiteX18" fmla="*/ 2655846 w 5410113"/>
                    <a:gd name="connsiteY18" fmla="*/ 1567602 h 4795150"/>
                    <a:gd name="connsiteX19" fmla="*/ 2532853 w 5410113"/>
                    <a:gd name="connsiteY19" fmla="*/ 1622092 h 4795150"/>
                    <a:gd name="connsiteX20" fmla="*/ 2461238 w 5410113"/>
                    <a:gd name="connsiteY20" fmla="*/ 1604189 h 4795150"/>
                    <a:gd name="connsiteX21" fmla="*/ 2448004 w 5410113"/>
                    <a:gd name="connsiteY21" fmla="*/ 1602632 h 4795150"/>
                    <a:gd name="connsiteX22" fmla="*/ 2441777 w 5410113"/>
                    <a:gd name="connsiteY22" fmla="*/ 1626763 h 4795150"/>
                    <a:gd name="connsiteX23" fmla="*/ 2314892 w 5410113"/>
                    <a:gd name="connsiteY23" fmla="*/ 1611973 h 4795150"/>
                    <a:gd name="connsiteX24" fmla="*/ 2081362 w 5410113"/>
                    <a:gd name="connsiteY24" fmla="*/ 1560596 h 4795150"/>
                    <a:gd name="connsiteX25" fmla="*/ 1569153 w 5410113"/>
                    <a:gd name="connsiteY25" fmla="*/ 1417364 h 4795150"/>
                    <a:gd name="connsiteX26" fmla="*/ 1568374 w 5410113"/>
                    <a:gd name="connsiteY26" fmla="*/ 1390119 h 4795150"/>
                    <a:gd name="connsiteX27" fmla="*/ 1545800 w 5410113"/>
                    <a:gd name="connsiteY27" fmla="*/ 1411915 h 4795150"/>
                    <a:gd name="connsiteX28" fmla="*/ 1528674 w 5410113"/>
                    <a:gd name="connsiteY28" fmla="*/ 1580836 h 4795150"/>
                    <a:gd name="connsiteX29" fmla="*/ 1484303 w 5410113"/>
                    <a:gd name="connsiteY29" fmla="*/ 1637661 h 4795150"/>
                    <a:gd name="connsiteX30" fmla="*/ 1352748 w 5410113"/>
                    <a:gd name="connsiteY30" fmla="*/ 1683589 h 4795150"/>
                    <a:gd name="connsiteX31" fmla="*/ 1333287 w 5410113"/>
                    <a:gd name="connsiteY31" fmla="*/ 1697601 h 4795150"/>
                    <a:gd name="connsiteX32" fmla="*/ 1034369 w 5410113"/>
                    <a:gd name="connsiteY32" fmla="*/ 1759875 h 4795150"/>
                    <a:gd name="connsiteX33" fmla="*/ 945627 w 5410113"/>
                    <a:gd name="connsiteY33" fmla="*/ 1762989 h 4795150"/>
                    <a:gd name="connsiteX34" fmla="*/ 733893 w 5410113"/>
                    <a:gd name="connsiteY34" fmla="*/ 1664906 h 4795150"/>
                    <a:gd name="connsiteX35" fmla="*/ 729223 w 5410113"/>
                    <a:gd name="connsiteY35" fmla="*/ 1629877 h 4795150"/>
                    <a:gd name="connsiteX36" fmla="*/ 731558 w 5410113"/>
                    <a:gd name="connsiteY36" fmla="*/ 1255450 h 4795150"/>
                    <a:gd name="connsiteX37" fmla="*/ 731558 w 5410113"/>
                    <a:gd name="connsiteY37" fmla="*/ 968208 h 4795150"/>
                    <a:gd name="connsiteX38" fmla="*/ 731558 w 5410113"/>
                    <a:gd name="connsiteY38" fmla="*/ 825755 h 4795150"/>
                    <a:gd name="connsiteX39" fmla="*/ 732336 w 5410113"/>
                    <a:gd name="connsiteY39" fmla="*/ 645158 h 4795150"/>
                    <a:gd name="connsiteX40" fmla="*/ 733893 w 5410113"/>
                    <a:gd name="connsiteY40" fmla="*/ 403844 h 4795150"/>
                    <a:gd name="connsiteX41" fmla="*/ 738564 w 5410113"/>
                    <a:gd name="connsiteY41" fmla="*/ 88578 h 4795150"/>
                    <a:gd name="connsiteX42" fmla="*/ 722995 w 5410113"/>
                    <a:gd name="connsiteY42" fmla="*/ 60555 h 4795150"/>
                    <a:gd name="connsiteX43" fmla="*/ 677068 w 5410113"/>
                    <a:gd name="connsiteY43" fmla="*/ 50435 h 4795150"/>
                    <a:gd name="connsiteX44" fmla="*/ 647487 w 5410113"/>
                    <a:gd name="connsiteY44" fmla="*/ 47321 h 4795150"/>
                    <a:gd name="connsiteX45" fmla="*/ 402280 w 5410113"/>
                    <a:gd name="connsiteY45" fmla="*/ 20855 h 4795150"/>
                    <a:gd name="connsiteX46" fmla="*/ 193660 w 5410113"/>
                    <a:gd name="connsiteY46" fmla="*/ 1394 h 4795150"/>
                    <a:gd name="connsiteX47" fmla="*/ 163301 w 5410113"/>
                    <a:gd name="connsiteY47" fmla="*/ 17741 h 4795150"/>
                    <a:gd name="connsiteX48" fmla="*/ 157852 w 5410113"/>
                    <a:gd name="connsiteY48" fmla="*/ 26304 h 4795150"/>
                    <a:gd name="connsiteX49" fmla="*/ 115038 w 5410113"/>
                    <a:gd name="connsiteY49" fmla="*/ 260612 h 4795150"/>
                    <a:gd name="connsiteX50" fmla="*/ 66776 w 5410113"/>
                    <a:gd name="connsiteY50" fmla="*/ 580548 h 4795150"/>
                    <a:gd name="connsiteX51" fmla="*/ 26297 w 5410113"/>
                    <a:gd name="connsiteY51" fmla="*/ 934736 h 4795150"/>
                    <a:gd name="connsiteX52" fmla="*/ 6836 w 5410113"/>
                    <a:gd name="connsiteY52" fmla="*/ 1232876 h 4795150"/>
                    <a:gd name="connsiteX53" fmla="*/ 6058 w 5410113"/>
                    <a:gd name="connsiteY53" fmla="*/ 1299042 h 4795150"/>
                    <a:gd name="connsiteX54" fmla="*/ 15399 w 5410113"/>
                    <a:gd name="connsiteY54" fmla="*/ 1709277 h 4795150"/>
                    <a:gd name="connsiteX55" fmla="*/ 127493 w 5410113"/>
                    <a:gd name="connsiteY55" fmla="*/ 2159990 h 4795150"/>
                    <a:gd name="connsiteX56" fmla="*/ 553297 w 5410113"/>
                    <a:gd name="connsiteY56" fmla="*/ 2821659 h 4795150"/>
                    <a:gd name="connsiteX57" fmla="*/ 710540 w 5410113"/>
                    <a:gd name="connsiteY57" fmla="*/ 2929861 h 4795150"/>
                    <a:gd name="connsiteX58" fmla="*/ 862335 w 5410113"/>
                    <a:gd name="connsiteY58" fmla="*/ 3017046 h 4795150"/>
                    <a:gd name="connsiteX59" fmla="*/ 998561 w 5410113"/>
                    <a:gd name="connsiteY59" fmla="*/ 3163391 h 4795150"/>
                    <a:gd name="connsiteX60" fmla="*/ 1355083 w 5410113"/>
                    <a:gd name="connsiteY60" fmla="*/ 3652247 h 4795150"/>
                    <a:gd name="connsiteX61" fmla="*/ 1411130 w 5410113"/>
                    <a:gd name="connsiteY61" fmla="*/ 3723863 h 4795150"/>
                    <a:gd name="connsiteX62" fmla="*/ 1542686 w 5410113"/>
                    <a:gd name="connsiteY62" fmla="*/ 3924699 h 4795150"/>
                    <a:gd name="connsiteX63" fmla="*/ 1749749 w 5410113"/>
                    <a:gd name="connsiteY63" fmla="*/ 4388646 h 4795150"/>
                    <a:gd name="connsiteX64" fmla="*/ 1799569 w 5410113"/>
                    <a:gd name="connsiteY64" fmla="*/ 4777863 h 4795150"/>
                    <a:gd name="connsiteX65" fmla="*/ 1828371 w 5410113"/>
                    <a:gd name="connsiteY65" fmla="*/ 4800437 h 4795150"/>
                    <a:gd name="connsiteX66" fmla="*/ 3843735 w 5410113"/>
                    <a:gd name="connsiteY66" fmla="*/ 4653313 h 4795150"/>
                    <a:gd name="connsiteX67" fmla="*/ 3858526 w 5410113"/>
                    <a:gd name="connsiteY67" fmla="*/ 4641637 h 4795150"/>
                    <a:gd name="connsiteX68" fmla="*/ 3837508 w 5410113"/>
                    <a:gd name="connsiteY68" fmla="*/ 4548225 h 4795150"/>
                    <a:gd name="connsiteX69" fmla="*/ 3607092 w 5410113"/>
                    <a:gd name="connsiteY69" fmla="*/ 3628894 h 4795150"/>
                    <a:gd name="connsiteX70" fmla="*/ 3375897 w 5410113"/>
                    <a:gd name="connsiteY70" fmla="*/ 2736031 h 4795150"/>
                    <a:gd name="connsiteX71" fmla="*/ 3361107 w 5410113"/>
                    <a:gd name="connsiteY71" fmla="*/ 2676870 h 4795150"/>
                    <a:gd name="connsiteX72" fmla="*/ 3310508 w 5410113"/>
                    <a:gd name="connsiteY72" fmla="*/ 2488489 h 4795150"/>
                    <a:gd name="connsiteX73" fmla="*/ 3325299 w 5410113"/>
                    <a:gd name="connsiteY73" fmla="*/ 2461244 h 4795150"/>
                    <a:gd name="connsiteX74" fmla="*/ 3642900 w 5410113"/>
                    <a:gd name="connsiteY74" fmla="*/ 2453460 h 4795150"/>
                    <a:gd name="connsiteX75" fmla="*/ 4049242 w 5410113"/>
                    <a:gd name="connsiteY75" fmla="*/ 2366275 h 4795150"/>
                    <a:gd name="connsiteX76" fmla="*/ 4527979 w 5410113"/>
                    <a:gd name="connsiteY76" fmla="*/ 2235498 h 4795150"/>
                    <a:gd name="connsiteX77" fmla="*/ 4682887 w 5410113"/>
                    <a:gd name="connsiteY77" fmla="*/ 2185679 h 4795150"/>
                    <a:gd name="connsiteX78" fmla="*/ 4724144 w 5410113"/>
                    <a:gd name="connsiteY78" fmla="*/ 2171667 h 4795150"/>
                    <a:gd name="connsiteX79" fmla="*/ 4837017 w 5410113"/>
                    <a:gd name="connsiteY79" fmla="*/ 2097715 h 4795150"/>
                    <a:gd name="connsiteX80" fmla="*/ 5115696 w 5410113"/>
                    <a:gd name="connsiteY80" fmla="*/ 1597961 h 4795150"/>
                    <a:gd name="connsiteX81" fmla="*/ 5276053 w 5410113"/>
                    <a:gd name="connsiteY81" fmla="*/ 1271797 h 4795150"/>
                    <a:gd name="connsiteX82" fmla="*/ 5355454 w 5410113"/>
                    <a:gd name="connsiteY82" fmla="*/ 1095871 h 4795150"/>
                    <a:gd name="connsiteX83" fmla="*/ 5408387 w 5410113"/>
                    <a:gd name="connsiteY83" fmla="*/ 926951 h 4795150"/>
                    <a:gd name="connsiteX84" fmla="*/ 5406830 w 5410113"/>
                    <a:gd name="connsiteY84" fmla="*/ 796175 h 4795150"/>
                    <a:gd name="connsiteX85" fmla="*/ 5395932 w 5410113"/>
                    <a:gd name="connsiteY85" fmla="*/ 747912 h 4795150"/>
                    <a:gd name="connsiteX86" fmla="*/ 2184894 w 5410113"/>
                    <a:gd name="connsiteY86" fmla="*/ 1682810 h 4795150"/>
                    <a:gd name="connsiteX87" fmla="*/ 2181780 w 5410113"/>
                    <a:gd name="connsiteY87" fmla="*/ 1682810 h 4795150"/>
                    <a:gd name="connsiteX88" fmla="*/ 2183337 w 5410113"/>
                    <a:gd name="connsiteY88" fmla="*/ 1678918 h 4795150"/>
                    <a:gd name="connsiteX89" fmla="*/ 2184894 w 5410113"/>
                    <a:gd name="connsiteY89" fmla="*/ 1682810 h 4795150"/>
                    <a:gd name="connsiteX90" fmla="*/ 3492662 w 5410113"/>
                    <a:gd name="connsiteY90" fmla="*/ 4619062 h 4795150"/>
                    <a:gd name="connsiteX91" fmla="*/ 3495776 w 5410113"/>
                    <a:gd name="connsiteY91" fmla="*/ 4615170 h 4795150"/>
                    <a:gd name="connsiteX92" fmla="*/ 3488770 w 5410113"/>
                    <a:gd name="connsiteY92" fmla="*/ 4633852 h 4795150"/>
                    <a:gd name="connsiteX93" fmla="*/ 3485656 w 5410113"/>
                    <a:gd name="connsiteY93" fmla="*/ 4636966 h 4795150"/>
                    <a:gd name="connsiteX94" fmla="*/ 3492662 w 5410113"/>
                    <a:gd name="connsiteY94" fmla="*/ 4619062 h 4795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</a:cxnLst>
                  <a:rect l="l" t="t" r="r" b="b"/>
                  <a:pathLst>
                    <a:path w="5410113" h="4795150">
                      <a:moveTo>
                        <a:pt x="5395932" y="747912"/>
                      </a:moveTo>
                      <a:cubicBezTo>
                        <a:pt x="5388926" y="738570"/>
                        <a:pt x="5374915" y="737014"/>
                        <a:pt x="5368687" y="726894"/>
                      </a:cubicBezTo>
                      <a:cubicBezTo>
                        <a:pt x="5366352" y="724559"/>
                        <a:pt x="5363238" y="722223"/>
                        <a:pt x="5359346" y="720666"/>
                      </a:cubicBezTo>
                      <a:cubicBezTo>
                        <a:pt x="5356232" y="719888"/>
                        <a:pt x="5352340" y="719109"/>
                        <a:pt x="5348448" y="719109"/>
                      </a:cubicBezTo>
                      <a:cubicBezTo>
                        <a:pt x="5286952" y="716774"/>
                        <a:pt x="5228569" y="679409"/>
                        <a:pt x="5176414" y="649829"/>
                      </a:cubicBezTo>
                      <a:cubicBezTo>
                        <a:pt x="5153061" y="636596"/>
                        <a:pt x="5055757" y="600009"/>
                        <a:pt x="5046416" y="578213"/>
                      </a:cubicBezTo>
                      <a:cubicBezTo>
                        <a:pt x="5044859" y="575099"/>
                        <a:pt x="5043302" y="571207"/>
                        <a:pt x="5040188" y="568872"/>
                      </a:cubicBezTo>
                      <a:cubicBezTo>
                        <a:pt x="4996596" y="550189"/>
                        <a:pt x="4995039" y="549411"/>
                        <a:pt x="4970907" y="589890"/>
                      </a:cubicBezTo>
                      <a:cubicBezTo>
                        <a:pt x="4945998" y="631147"/>
                        <a:pt x="4917196" y="670847"/>
                        <a:pt x="4891508" y="711325"/>
                      </a:cubicBezTo>
                      <a:cubicBezTo>
                        <a:pt x="4836238" y="799288"/>
                        <a:pt x="4778635" y="886473"/>
                        <a:pt x="4721809" y="973657"/>
                      </a:cubicBezTo>
                      <a:cubicBezTo>
                        <a:pt x="4648636" y="1086530"/>
                        <a:pt x="4575463" y="1198625"/>
                        <a:pt x="4501512" y="1311497"/>
                      </a:cubicBezTo>
                      <a:cubicBezTo>
                        <a:pt x="4441573" y="1403353"/>
                        <a:pt x="4381633" y="1471855"/>
                        <a:pt x="4321694" y="1563710"/>
                      </a:cubicBezTo>
                      <a:cubicBezTo>
                        <a:pt x="4307682" y="1585506"/>
                        <a:pt x="4290557" y="1606524"/>
                        <a:pt x="4264090" y="1605746"/>
                      </a:cubicBezTo>
                      <a:cubicBezTo>
                        <a:pt x="4253970" y="1609638"/>
                        <a:pt x="4063254" y="1623649"/>
                        <a:pt x="4025110" y="1622871"/>
                      </a:cubicBezTo>
                      <a:cubicBezTo>
                        <a:pt x="3920801" y="1619757"/>
                        <a:pt x="3809484" y="1656344"/>
                        <a:pt x="3702061" y="1655565"/>
                      </a:cubicBezTo>
                      <a:cubicBezTo>
                        <a:pt x="3558050" y="1654008"/>
                        <a:pt x="3408591" y="1647781"/>
                        <a:pt x="3266916" y="1619757"/>
                      </a:cubicBezTo>
                      <a:cubicBezTo>
                        <a:pt x="3227216" y="1611973"/>
                        <a:pt x="3188295" y="1604967"/>
                        <a:pt x="3148594" y="1597183"/>
                      </a:cubicBezTo>
                      <a:cubicBezTo>
                        <a:pt x="3059074" y="1579279"/>
                        <a:pt x="2968776" y="1564488"/>
                        <a:pt x="2879256" y="1548920"/>
                      </a:cubicBezTo>
                      <a:cubicBezTo>
                        <a:pt x="2802191" y="1534908"/>
                        <a:pt x="2728240" y="1539579"/>
                        <a:pt x="2655846" y="1567602"/>
                      </a:cubicBezTo>
                      <a:cubicBezTo>
                        <a:pt x="2613810" y="1583949"/>
                        <a:pt x="2573332" y="1602632"/>
                        <a:pt x="2532853" y="1622092"/>
                      </a:cubicBezTo>
                      <a:cubicBezTo>
                        <a:pt x="2484591" y="1646224"/>
                        <a:pt x="2489261" y="1650116"/>
                        <a:pt x="2461238" y="1604189"/>
                      </a:cubicBezTo>
                      <a:cubicBezTo>
                        <a:pt x="2457345" y="1601075"/>
                        <a:pt x="2452675" y="1601075"/>
                        <a:pt x="2448004" y="1602632"/>
                      </a:cubicBezTo>
                      <a:cubicBezTo>
                        <a:pt x="2441777" y="1608081"/>
                        <a:pt x="2440220" y="1618979"/>
                        <a:pt x="2441777" y="1626763"/>
                      </a:cubicBezTo>
                      <a:cubicBezTo>
                        <a:pt x="2437106" y="1608081"/>
                        <a:pt x="2346029" y="1618979"/>
                        <a:pt x="2314892" y="1611973"/>
                      </a:cubicBezTo>
                      <a:cubicBezTo>
                        <a:pt x="2237049" y="1595626"/>
                        <a:pt x="2159205" y="1578500"/>
                        <a:pt x="2081362" y="1560596"/>
                      </a:cubicBezTo>
                      <a:cubicBezTo>
                        <a:pt x="2025315" y="1547363"/>
                        <a:pt x="1570709" y="1457843"/>
                        <a:pt x="1569153" y="1417364"/>
                      </a:cubicBezTo>
                      <a:cubicBezTo>
                        <a:pt x="1569153" y="1408023"/>
                        <a:pt x="1568374" y="1398682"/>
                        <a:pt x="1568374" y="1390119"/>
                      </a:cubicBezTo>
                      <a:cubicBezTo>
                        <a:pt x="1545021" y="1380778"/>
                        <a:pt x="1547356" y="1399461"/>
                        <a:pt x="1545800" y="1411915"/>
                      </a:cubicBezTo>
                      <a:cubicBezTo>
                        <a:pt x="1538015" y="1467963"/>
                        <a:pt x="1528674" y="1524010"/>
                        <a:pt x="1528674" y="1580836"/>
                      </a:cubicBezTo>
                      <a:cubicBezTo>
                        <a:pt x="1528674" y="1611194"/>
                        <a:pt x="1514662" y="1628320"/>
                        <a:pt x="1484303" y="1637661"/>
                      </a:cubicBezTo>
                      <a:cubicBezTo>
                        <a:pt x="1439933" y="1651673"/>
                        <a:pt x="1397119" y="1671134"/>
                        <a:pt x="1352748" y="1683589"/>
                      </a:cubicBezTo>
                      <a:cubicBezTo>
                        <a:pt x="1344964" y="1685924"/>
                        <a:pt x="1337179" y="1689038"/>
                        <a:pt x="1333287" y="1697601"/>
                      </a:cubicBezTo>
                      <a:cubicBezTo>
                        <a:pt x="1235983" y="1732630"/>
                        <a:pt x="1136343" y="1743528"/>
                        <a:pt x="1034369" y="1759875"/>
                      </a:cubicBezTo>
                      <a:cubicBezTo>
                        <a:pt x="1004788" y="1764546"/>
                        <a:pt x="972094" y="1776222"/>
                        <a:pt x="945627" y="1762989"/>
                      </a:cubicBezTo>
                      <a:cubicBezTo>
                        <a:pt x="873233" y="1727959"/>
                        <a:pt x="802395" y="1706942"/>
                        <a:pt x="733893" y="1664906"/>
                      </a:cubicBezTo>
                      <a:cubicBezTo>
                        <a:pt x="726887" y="1654008"/>
                        <a:pt x="729223" y="1641553"/>
                        <a:pt x="729223" y="1629877"/>
                      </a:cubicBezTo>
                      <a:cubicBezTo>
                        <a:pt x="729223" y="1505327"/>
                        <a:pt x="730779" y="1380000"/>
                        <a:pt x="731558" y="1255450"/>
                      </a:cubicBezTo>
                      <a:cubicBezTo>
                        <a:pt x="732336" y="1159703"/>
                        <a:pt x="731558" y="1063956"/>
                        <a:pt x="731558" y="968208"/>
                      </a:cubicBezTo>
                      <a:cubicBezTo>
                        <a:pt x="726887" y="920724"/>
                        <a:pt x="735450" y="872461"/>
                        <a:pt x="731558" y="825755"/>
                      </a:cubicBezTo>
                      <a:cubicBezTo>
                        <a:pt x="726887" y="765037"/>
                        <a:pt x="733893" y="705098"/>
                        <a:pt x="732336" y="645158"/>
                      </a:cubicBezTo>
                      <a:cubicBezTo>
                        <a:pt x="730779" y="564980"/>
                        <a:pt x="732336" y="484023"/>
                        <a:pt x="733893" y="403844"/>
                      </a:cubicBezTo>
                      <a:cubicBezTo>
                        <a:pt x="735450" y="298755"/>
                        <a:pt x="737007" y="193667"/>
                        <a:pt x="738564" y="88578"/>
                      </a:cubicBezTo>
                      <a:cubicBezTo>
                        <a:pt x="738564" y="76902"/>
                        <a:pt x="744013" y="60555"/>
                        <a:pt x="722995" y="60555"/>
                      </a:cubicBezTo>
                      <a:cubicBezTo>
                        <a:pt x="707426" y="58219"/>
                        <a:pt x="691079" y="59776"/>
                        <a:pt x="677068" y="50435"/>
                      </a:cubicBezTo>
                      <a:cubicBezTo>
                        <a:pt x="667726" y="47321"/>
                        <a:pt x="657607" y="47321"/>
                        <a:pt x="647487" y="47321"/>
                      </a:cubicBezTo>
                      <a:cubicBezTo>
                        <a:pt x="564973" y="42651"/>
                        <a:pt x="484016" y="31753"/>
                        <a:pt x="402280" y="20855"/>
                      </a:cubicBezTo>
                      <a:cubicBezTo>
                        <a:pt x="336114" y="11513"/>
                        <a:pt x="255935" y="17741"/>
                        <a:pt x="193660" y="1394"/>
                      </a:cubicBezTo>
                      <a:cubicBezTo>
                        <a:pt x="178870" y="-2498"/>
                        <a:pt x="167194" y="1394"/>
                        <a:pt x="163301" y="17741"/>
                      </a:cubicBezTo>
                      <a:cubicBezTo>
                        <a:pt x="160188" y="20076"/>
                        <a:pt x="158631" y="23190"/>
                        <a:pt x="157852" y="26304"/>
                      </a:cubicBezTo>
                      <a:cubicBezTo>
                        <a:pt x="143062" y="104147"/>
                        <a:pt x="129050" y="182769"/>
                        <a:pt x="115038" y="260612"/>
                      </a:cubicBezTo>
                      <a:cubicBezTo>
                        <a:pt x="97134" y="367258"/>
                        <a:pt x="80787" y="473903"/>
                        <a:pt x="66776" y="580548"/>
                      </a:cubicBezTo>
                      <a:cubicBezTo>
                        <a:pt x="51207" y="698092"/>
                        <a:pt x="37974" y="816414"/>
                        <a:pt x="26297" y="934736"/>
                      </a:cubicBezTo>
                      <a:cubicBezTo>
                        <a:pt x="16177" y="1033597"/>
                        <a:pt x="6836" y="1133236"/>
                        <a:pt x="6836" y="1232876"/>
                      </a:cubicBezTo>
                      <a:cubicBezTo>
                        <a:pt x="6836" y="1254672"/>
                        <a:pt x="8393" y="1276468"/>
                        <a:pt x="6058" y="1299042"/>
                      </a:cubicBezTo>
                      <a:cubicBezTo>
                        <a:pt x="-6397" y="1436047"/>
                        <a:pt x="2166" y="1573051"/>
                        <a:pt x="15399" y="1709277"/>
                      </a:cubicBezTo>
                      <a:cubicBezTo>
                        <a:pt x="30189" y="1864964"/>
                        <a:pt x="69889" y="2014423"/>
                        <a:pt x="127493" y="2159990"/>
                      </a:cubicBezTo>
                      <a:cubicBezTo>
                        <a:pt x="226354" y="2409089"/>
                        <a:pt x="361023" y="2633278"/>
                        <a:pt x="553297" y="2821659"/>
                      </a:cubicBezTo>
                      <a:cubicBezTo>
                        <a:pt x="600003" y="2867586"/>
                        <a:pt x="651379" y="2902616"/>
                        <a:pt x="710540" y="2929861"/>
                      </a:cubicBezTo>
                      <a:cubicBezTo>
                        <a:pt x="763474" y="2954771"/>
                        <a:pt x="817186" y="2976567"/>
                        <a:pt x="862335" y="3017046"/>
                      </a:cubicBezTo>
                      <a:cubicBezTo>
                        <a:pt x="912933" y="3061416"/>
                        <a:pt x="955747" y="3112793"/>
                        <a:pt x="998561" y="3163391"/>
                      </a:cubicBezTo>
                      <a:cubicBezTo>
                        <a:pt x="1130894" y="3319856"/>
                        <a:pt x="1239097" y="3483327"/>
                        <a:pt x="1355083" y="3652247"/>
                      </a:cubicBezTo>
                      <a:cubicBezTo>
                        <a:pt x="1376879" y="3674044"/>
                        <a:pt x="1385442" y="3705181"/>
                        <a:pt x="1411130" y="3723863"/>
                      </a:cubicBezTo>
                      <a:cubicBezTo>
                        <a:pt x="1459393" y="3788473"/>
                        <a:pt x="1500650" y="3856976"/>
                        <a:pt x="1542686" y="3924699"/>
                      </a:cubicBezTo>
                      <a:cubicBezTo>
                        <a:pt x="1631427" y="4070266"/>
                        <a:pt x="1705378" y="4222061"/>
                        <a:pt x="1749749" y="4388646"/>
                      </a:cubicBezTo>
                      <a:cubicBezTo>
                        <a:pt x="1782443" y="4513973"/>
                        <a:pt x="1789449" y="4650199"/>
                        <a:pt x="1799569" y="4777863"/>
                      </a:cubicBezTo>
                      <a:cubicBezTo>
                        <a:pt x="1801126" y="4800437"/>
                        <a:pt x="1809688" y="4803551"/>
                        <a:pt x="1828371" y="4800437"/>
                      </a:cubicBezTo>
                      <a:cubicBezTo>
                        <a:pt x="1850167" y="4796545"/>
                        <a:pt x="3723078" y="4661876"/>
                        <a:pt x="3843735" y="4653313"/>
                      </a:cubicBezTo>
                      <a:cubicBezTo>
                        <a:pt x="3852298" y="4654870"/>
                        <a:pt x="3864753" y="4661098"/>
                        <a:pt x="3858526" y="4641637"/>
                      </a:cubicBezTo>
                      <a:cubicBezTo>
                        <a:pt x="3847628" y="4611278"/>
                        <a:pt x="3845292" y="4579362"/>
                        <a:pt x="3837508" y="4548225"/>
                      </a:cubicBezTo>
                      <a:cubicBezTo>
                        <a:pt x="3762000" y="4241522"/>
                        <a:pt x="3684935" y="3935597"/>
                        <a:pt x="3607092" y="3628894"/>
                      </a:cubicBezTo>
                      <a:cubicBezTo>
                        <a:pt x="3531584" y="3332311"/>
                        <a:pt x="3467752" y="3027944"/>
                        <a:pt x="3375897" y="2736031"/>
                      </a:cubicBezTo>
                      <a:cubicBezTo>
                        <a:pt x="3369669" y="2716570"/>
                        <a:pt x="3364999" y="2697110"/>
                        <a:pt x="3361107" y="2676870"/>
                      </a:cubicBezTo>
                      <a:cubicBezTo>
                        <a:pt x="3344760" y="2613817"/>
                        <a:pt x="3326856" y="2551542"/>
                        <a:pt x="3310508" y="2488489"/>
                      </a:cubicBezTo>
                      <a:cubicBezTo>
                        <a:pt x="3307395" y="2475256"/>
                        <a:pt x="3301167" y="2461244"/>
                        <a:pt x="3325299" y="2461244"/>
                      </a:cubicBezTo>
                      <a:cubicBezTo>
                        <a:pt x="3419489" y="2462023"/>
                        <a:pt x="3549488" y="2464358"/>
                        <a:pt x="3642900" y="2453460"/>
                      </a:cubicBezTo>
                      <a:cubicBezTo>
                        <a:pt x="3792359" y="2436334"/>
                        <a:pt x="3902896" y="2402083"/>
                        <a:pt x="4049242" y="2366275"/>
                      </a:cubicBezTo>
                      <a:cubicBezTo>
                        <a:pt x="4210378" y="2327353"/>
                        <a:pt x="4369957" y="2282983"/>
                        <a:pt x="4527979" y="2235498"/>
                      </a:cubicBezTo>
                      <a:cubicBezTo>
                        <a:pt x="4579355" y="2219151"/>
                        <a:pt x="4629954" y="2198912"/>
                        <a:pt x="4682887" y="2185679"/>
                      </a:cubicBezTo>
                      <a:cubicBezTo>
                        <a:pt x="4696899" y="2180229"/>
                        <a:pt x="4710132" y="2174780"/>
                        <a:pt x="4724144" y="2171667"/>
                      </a:cubicBezTo>
                      <a:cubicBezTo>
                        <a:pt x="4772407" y="2161547"/>
                        <a:pt x="4800431" y="2134302"/>
                        <a:pt x="4837017" y="2097715"/>
                      </a:cubicBezTo>
                      <a:cubicBezTo>
                        <a:pt x="4991147" y="1943586"/>
                        <a:pt x="5025398" y="1759875"/>
                        <a:pt x="5115696" y="1597961"/>
                      </a:cubicBezTo>
                      <a:cubicBezTo>
                        <a:pt x="5173300" y="1495208"/>
                        <a:pt x="5230126" y="1383113"/>
                        <a:pt x="5276053" y="1271797"/>
                      </a:cubicBezTo>
                      <a:cubicBezTo>
                        <a:pt x="5300185" y="1214193"/>
                        <a:pt x="5336771" y="1155032"/>
                        <a:pt x="5355454" y="1095871"/>
                      </a:cubicBezTo>
                      <a:cubicBezTo>
                        <a:pt x="5371801" y="1043716"/>
                        <a:pt x="5384256" y="975992"/>
                        <a:pt x="5408387" y="926951"/>
                      </a:cubicBezTo>
                      <a:cubicBezTo>
                        <a:pt x="5423956" y="884916"/>
                        <a:pt x="5407609" y="841324"/>
                        <a:pt x="5406830" y="796175"/>
                      </a:cubicBezTo>
                      <a:cubicBezTo>
                        <a:pt x="5406052" y="779827"/>
                        <a:pt x="5413836" y="761145"/>
                        <a:pt x="5395932" y="747912"/>
                      </a:cubicBezTo>
                      <a:close/>
                      <a:moveTo>
                        <a:pt x="2184894" y="1682810"/>
                      </a:moveTo>
                      <a:lnTo>
                        <a:pt x="2181780" y="1682810"/>
                      </a:lnTo>
                      <a:cubicBezTo>
                        <a:pt x="2182558" y="1681253"/>
                        <a:pt x="2182558" y="1680475"/>
                        <a:pt x="2183337" y="1678918"/>
                      </a:cubicBezTo>
                      <a:cubicBezTo>
                        <a:pt x="2184115" y="1680475"/>
                        <a:pt x="2184115" y="1681253"/>
                        <a:pt x="2184894" y="1682810"/>
                      </a:cubicBezTo>
                      <a:close/>
                      <a:moveTo>
                        <a:pt x="3492662" y="4619062"/>
                      </a:moveTo>
                      <a:cubicBezTo>
                        <a:pt x="3493440" y="4617505"/>
                        <a:pt x="3494219" y="4616727"/>
                        <a:pt x="3495776" y="4615170"/>
                      </a:cubicBezTo>
                      <a:cubicBezTo>
                        <a:pt x="3495776" y="4622176"/>
                        <a:pt x="3494997" y="4628403"/>
                        <a:pt x="3488770" y="4633852"/>
                      </a:cubicBezTo>
                      <a:cubicBezTo>
                        <a:pt x="3487991" y="4634631"/>
                        <a:pt x="3486434" y="4636188"/>
                        <a:pt x="3485656" y="4636966"/>
                      </a:cubicBezTo>
                      <a:cubicBezTo>
                        <a:pt x="3486434" y="4629960"/>
                        <a:pt x="3488770" y="4623733"/>
                        <a:pt x="3492662" y="4619062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00" name="Freeform: Shape 34">
                  <a:extLst>
                    <a:ext uri="{FF2B5EF4-FFF2-40B4-BE49-F238E27FC236}">
                      <a16:creationId xmlns:a16="http://schemas.microsoft.com/office/drawing/2014/main" id="{43735E2A-9357-4D0E-A9F4-CCC36903655B}"/>
                    </a:ext>
                  </a:extLst>
                </p:cNvPr>
                <p:cNvSpPr/>
                <p:nvPr/>
              </p:nvSpPr>
              <p:spPr>
                <a:xfrm>
                  <a:off x="6981857" y="5303468"/>
                  <a:ext cx="7784" cy="7784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95422"/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82" name="Freeform: Shape 16">
                <a:extLst>
                  <a:ext uri="{FF2B5EF4-FFF2-40B4-BE49-F238E27FC236}">
                    <a16:creationId xmlns:a16="http://schemas.microsoft.com/office/drawing/2014/main" id="{747608B5-AD8C-40F7-AAF2-B6875EED57DB}"/>
                  </a:ext>
                </a:extLst>
              </p:cNvPr>
              <p:cNvSpPr/>
              <p:nvPr/>
            </p:nvSpPr>
            <p:spPr>
              <a:xfrm>
                <a:off x="5015534" y="5968961"/>
                <a:ext cx="2444282" cy="887414"/>
              </a:xfrm>
              <a:custGeom>
                <a:avLst/>
                <a:gdLst>
                  <a:gd name="connsiteX0" fmla="*/ 2216201 w 2444281"/>
                  <a:gd name="connsiteY0" fmla="*/ 281860 h 887414"/>
                  <a:gd name="connsiteX1" fmla="*/ 2216979 w 2444281"/>
                  <a:gd name="connsiteY1" fmla="*/ 285752 h 887414"/>
                  <a:gd name="connsiteX2" fmla="*/ 2327517 w 2444281"/>
                  <a:gd name="connsiteY2" fmla="*/ 457786 h 887414"/>
                  <a:gd name="connsiteX3" fmla="*/ 2382007 w 2444281"/>
                  <a:gd name="connsiteY3" fmla="*/ 560539 h 887414"/>
                  <a:gd name="connsiteX4" fmla="*/ 2382007 w 2444281"/>
                  <a:gd name="connsiteY4" fmla="*/ 560539 h 887414"/>
                  <a:gd name="connsiteX5" fmla="*/ 2417037 w 2444281"/>
                  <a:gd name="connsiteY5" fmla="*/ 633712 h 887414"/>
                  <a:gd name="connsiteX6" fmla="*/ 2440390 w 2444281"/>
                  <a:gd name="connsiteY6" fmla="*/ 783950 h 887414"/>
                  <a:gd name="connsiteX7" fmla="*/ 2437276 w 2444281"/>
                  <a:gd name="connsiteY7" fmla="*/ 790956 h 887414"/>
                  <a:gd name="connsiteX8" fmla="*/ 2436497 w 2444281"/>
                  <a:gd name="connsiteY8" fmla="*/ 804968 h 887414"/>
                  <a:gd name="connsiteX9" fmla="*/ 2426378 w 2444281"/>
                  <a:gd name="connsiteY9" fmla="*/ 889817 h 887414"/>
                  <a:gd name="connsiteX10" fmla="*/ 25688 w 2444281"/>
                  <a:gd name="connsiteY10" fmla="*/ 889817 h 887414"/>
                  <a:gd name="connsiteX11" fmla="*/ 11676 w 2444281"/>
                  <a:gd name="connsiteY11" fmla="*/ 861015 h 887414"/>
                  <a:gd name="connsiteX12" fmla="*/ 7006 w 2444281"/>
                  <a:gd name="connsiteY12" fmla="*/ 590120 h 887414"/>
                  <a:gd name="connsiteX13" fmla="*/ 64610 w 2444281"/>
                  <a:gd name="connsiteY13" fmla="*/ 179886 h 887414"/>
                  <a:gd name="connsiteX14" fmla="*/ 100418 w 2444281"/>
                  <a:gd name="connsiteY14" fmla="*/ 144077 h 887414"/>
                  <a:gd name="connsiteX15" fmla="*/ 173591 w 2444281"/>
                  <a:gd name="connsiteY15" fmla="*/ 136293 h 887414"/>
                  <a:gd name="connsiteX16" fmla="*/ 433587 w 2444281"/>
                  <a:gd name="connsiteY16" fmla="*/ 116832 h 887414"/>
                  <a:gd name="connsiteX17" fmla="*/ 693584 w 2444281"/>
                  <a:gd name="connsiteY17" fmla="*/ 98150 h 887414"/>
                  <a:gd name="connsiteX18" fmla="*/ 890528 w 2444281"/>
                  <a:gd name="connsiteY18" fmla="*/ 84138 h 887414"/>
                  <a:gd name="connsiteX19" fmla="*/ 1139627 w 2444281"/>
                  <a:gd name="connsiteY19" fmla="*/ 67013 h 887414"/>
                  <a:gd name="connsiteX20" fmla="*/ 1435432 w 2444281"/>
                  <a:gd name="connsiteY20" fmla="*/ 45995 h 887414"/>
                  <a:gd name="connsiteX21" fmla="*/ 1561538 w 2444281"/>
                  <a:gd name="connsiteY21" fmla="*/ 38211 h 887414"/>
                  <a:gd name="connsiteX22" fmla="*/ 1602795 w 2444281"/>
                  <a:gd name="connsiteY22" fmla="*/ 48330 h 887414"/>
                  <a:gd name="connsiteX23" fmla="*/ 1679081 w 2444281"/>
                  <a:gd name="connsiteY23" fmla="*/ 96593 h 887414"/>
                  <a:gd name="connsiteX24" fmla="*/ 1718003 w 2444281"/>
                  <a:gd name="connsiteY24" fmla="*/ 81803 h 887414"/>
                  <a:gd name="connsiteX25" fmla="*/ 1731236 w 2444281"/>
                  <a:gd name="connsiteY25" fmla="*/ 40546 h 887414"/>
                  <a:gd name="connsiteX26" fmla="*/ 1748362 w 2444281"/>
                  <a:gd name="connsiteY26" fmla="*/ 26534 h 887414"/>
                  <a:gd name="connsiteX27" fmla="*/ 2004467 w 2444281"/>
                  <a:gd name="connsiteY27" fmla="*/ 7073 h 887414"/>
                  <a:gd name="connsiteX28" fmla="*/ 2102549 w 2444281"/>
                  <a:gd name="connsiteY28" fmla="*/ 67 h 887414"/>
                  <a:gd name="connsiteX29" fmla="*/ 2161710 w 2444281"/>
                  <a:gd name="connsiteY29" fmla="*/ 55336 h 887414"/>
                  <a:gd name="connsiteX30" fmla="*/ 2161710 w 2444281"/>
                  <a:gd name="connsiteY30" fmla="*/ 55336 h 887414"/>
                  <a:gd name="connsiteX31" fmla="*/ 2177279 w 2444281"/>
                  <a:gd name="connsiteY31" fmla="*/ 126174 h 887414"/>
                  <a:gd name="connsiteX32" fmla="*/ 2206081 w 2444281"/>
                  <a:gd name="connsiteY32" fmla="*/ 253058 h 887414"/>
                  <a:gd name="connsiteX33" fmla="*/ 2206081 w 2444281"/>
                  <a:gd name="connsiteY33" fmla="*/ 253058 h 887414"/>
                  <a:gd name="connsiteX34" fmla="*/ 2216201 w 2444281"/>
                  <a:gd name="connsiteY34" fmla="*/ 281860 h 88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444281" h="887414">
                    <a:moveTo>
                      <a:pt x="2216201" y="281860"/>
                    </a:moveTo>
                    <a:cubicBezTo>
                      <a:pt x="2215422" y="283417"/>
                      <a:pt x="2215422" y="284974"/>
                      <a:pt x="2216979" y="285752"/>
                    </a:cubicBezTo>
                    <a:cubicBezTo>
                      <a:pt x="2257458" y="340243"/>
                      <a:pt x="2293265" y="398625"/>
                      <a:pt x="2327517" y="457786"/>
                    </a:cubicBezTo>
                    <a:cubicBezTo>
                      <a:pt x="2346978" y="491259"/>
                      <a:pt x="2369552" y="523175"/>
                      <a:pt x="2382007" y="560539"/>
                    </a:cubicBezTo>
                    <a:lnTo>
                      <a:pt x="2382007" y="560539"/>
                    </a:lnTo>
                    <a:cubicBezTo>
                      <a:pt x="2402246" y="580779"/>
                      <a:pt x="2406138" y="608802"/>
                      <a:pt x="2417037" y="633712"/>
                    </a:cubicBezTo>
                    <a:cubicBezTo>
                      <a:pt x="2438833" y="681197"/>
                      <a:pt x="2452066" y="731017"/>
                      <a:pt x="2440390" y="783950"/>
                    </a:cubicBezTo>
                    <a:cubicBezTo>
                      <a:pt x="2439611" y="787064"/>
                      <a:pt x="2438833" y="789399"/>
                      <a:pt x="2437276" y="790956"/>
                    </a:cubicBezTo>
                    <a:cubicBezTo>
                      <a:pt x="2437276" y="795627"/>
                      <a:pt x="2437276" y="800297"/>
                      <a:pt x="2436497" y="804968"/>
                    </a:cubicBezTo>
                    <a:cubicBezTo>
                      <a:pt x="2430270" y="832991"/>
                      <a:pt x="2437276" y="862572"/>
                      <a:pt x="2426378" y="889817"/>
                    </a:cubicBezTo>
                    <a:cubicBezTo>
                      <a:pt x="1626148" y="889817"/>
                      <a:pt x="825918" y="889817"/>
                      <a:pt x="25688" y="889817"/>
                    </a:cubicBezTo>
                    <a:cubicBezTo>
                      <a:pt x="16347" y="882032"/>
                      <a:pt x="14012" y="871913"/>
                      <a:pt x="11676" y="861015"/>
                    </a:cubicBezTo>
                    <a:cubicBezTo>
                      <a:pt x="-5449" y="770717"/>
                      <a:pt x="-778" y="680418"/>
                      <a:pt x="7006" y="590120"/>
                    </a:cubicBezTo>
                    <a:cubicBezTo>
                      <a:pt x="19461" y="452337"/>
                      <a:pt x="42035" y="316112"/>
                      <a:pt x="64610" y="179886"/>
                    </a:cubicBezTo>
                    <a:cubicBezTo>
                      <a:pt x="68502" y="157311"/>
                      <a:pt x="76286" y="147191"/>
                      <a:pt x="100418" y="144077"/>
                    </a:cubicBezTo>
                    <a:cubicBezTo>
                      <a:pt x="124549" y="140185"/>
                      <a:pt x="150238" y="143299"/>
                      <a:pt x="173591" y="136293"/>
                    </a:cubicBezTo>
                    <a:cubicBezTo>
                      <a:pt x="259997" y="128509"/>
                      <a:pt x="346403" y="123060"/>
                      <a:pt x="433587" y="116832"/>
                    </a:cubicBezTo>
                    <a:cubicBezTo>
                      <a:pt x="519994" y="110605"/>
                      <a:pt x="607178" y="105156"/>
                      <a:pt x="693584" y="98150"/>
                    </a:cubicBezTo>
                    <a:cubicBezTo>
                      <a:pt x="758973" y="93479"/>
                      <a:pt x="825140" y="88030"/>
                      <a:pt x="890528" y="84138"/>
                    </a:cubicBezTo>
                    <a:cubicBezTo>
                      <a:pt x="973820" y="79468"/>
                      <a:pt x="1056334" y="72461"/>
                      <a:pt x="1139627" y="67013"/>
                    </a:cubicBezTo>
                    <a:cubicBezTo>
                      <a:pt x="1238488" y="60007"/>
                      <a:pt x="1336571" y="52222"/>
                      <a:pt x="1435432" y="45995"/>
                    </a:cubicBezTo>
                    <a:cubicBezTo>
                      <a:pt x="1477467" y="43660"/>
                      <a:pt x="1518724" y="35875"/>
                      <a:pt x="1561538" y="38211"/>
                    </a:cubicBezTo>
                    <a:cubicBezTo>
                      <a:pt x="1577106" y="35097"/>
                      <a:pt x="1590340" y="40546"/>
                      <a:pt x="1602795" y="48330"/>
                    </a:cubicBezTo>
                    <a:cubicBezTo>
                      <a:pt x="1628483" y="63121"/>
                      <a:pt x="1653393" y="81025"/>
                      <a:pt x="1679081" y="96593"/>
                    </a:cubicBezTo>
                    <a:cubicBezTo>
                      <a:pt x="1705548" y="113719"/>
                      <a:pt x="1710219" y="111383"/>
                      <a:pt x="1718003" y="81803"/>
                    </a:cubicBezTo>
                    <a:cubicBezTo>
                      <a:pt x="1721895" y="67791"/>
                      <a:pt x="1725787" y="53779"/>
                      <a:pt x="1731236" y="40546"/>
                    </a:cubicBezTo>
                    <a:cubicBezTo>
                      <a:pt x="1735129" y="33540"/>
                      <a:pt x="1740577" y="28869"/>
                      <a:pt x="1748362" y="26534"/>
                    </a:cubicBezTo>
                    <a:cubicBezTo>
                      <a:pt x="1833211" y="17193"/>
                      <a:pt x="1918839" y="10187"/>
                      <a:pt x="2004467" y="7073"/>
                    </a:cubicBezTo>
                    <a:cubicBezTo>
                      <a:pt x="2037161" y="5516"/>
                      <a:pt x="2069855" y="846"/>
                      <a:pt x="2102549" y="67"/>
                    </a:cubicBezTo>
                    <a:cubicBezTo>
                      <a:pt x="2140693" y="-1490"/>
                      <a:pt x="2153926" y="24199"/>
                      <a:pt x="2161710" y="55336"/>
                    </a:cubicBezTo>
                    <a:lnTo>
                      <a:pt x="2161710" y="55336"/>
                    </a:lnTo>
                    <a:cubicBezTo>
                      <a:pt x="2171830" y="77911"/>
                      <a:pt x="2174944" y="102042"/>
                      <a:pt x="2177279" y="126174"/>
                    </a:cubicBezTo>
                    <a:cubicBezTo>
                      <a:pt x="2181171" y="169766"/>
                      <a:pt x="2196740" y="210244"/>
                      <a:pt x="2206081" y="253058"/>
                    </a:cubicBezTo>
                    <a:lnTo>
                      <a:pt x="2206081" y="253058"/>
                    </a:lnTo>
                    <a:cubicBezTo>
                      <a:pt x="2213865" y="260843"/>
                      <a:pt x="2212308" y="272519"/>
                      <a:pt x="2216201" y="2818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3" name="Freeform: Shape 17">
                <a:extLst>
                  <a:ext uri="{FF2B5EF4-FFF2-40B4-BE49-F238E27FC236}">
                    <a16:creationId xmlns:a16="http://schemas.microsoft.com/office/drawing/2014/main" id="{E125D1A3-842F-4D34-A944-0D75844DFF0C}"/>
                  </a:ext>
                </a:extLst>
              </p:cNvPr>
              <p:cNvSpPr/>
              <p:nvPr/>
            </p:nvSpPr>
            <p:spPr>
              <a:xfrm>
                <a:off x="4568780" y="1022727"/>
                <a:ext cx="1299984" cy="1556867"/>
              </a:xfrm>
              <a:custGeom>
                <a:avLst/>
                <a:gdLst>
                  <a:gd name="connsiteX0" fmla="*/ 1292132 w 1299984"/>
                  <a:gd name="connsiteY0" fmla="*/ 412704 h 1556867"/>
                  <a:gd name="connsiteX1" fmla="*/ 1081955 w 1299984"/>
                  <a:gd name="connsiteY1" fmla="*/ 353543 h 1556867"/>
                  <a:gd name="connsiteX2" fmla="*/ 898245 w 1299984"/>
                  <a:gd name="connsiteY2" fmla="*/ 323184 h 1556867"/>
                  <a:gd name="connsiteX3" fmla="*/ 718427 w 1299984"/>
                  <a:gd name="connsiteY3" fmla="*/ 324741 h 1556867"/>
                  <a:gd name="connsiteX4" fmla="*/ 569746 w 1299984"/>
                  <a:gd name="connsiteY4" fmla="*/ 479650 h 1556867"/>
                  <a:gd name="connsiteX5" fmla="*/ 542501 w 1299984"/>
                  <a:gd name="connsiteY5" fmla="*/ 704617 h 1556867"/>
                  <a:gd name="connsiteX6" fmla="*/ 480226 w 1299984"/>
                  <a:gd name="connsiteY6" fmla="*/ 1003535 h 1556867"/>
                  <a:gd name="connsiteX7" fmla="*/ 458430 w 1299984"/>
                  <a:gd name="connsiteY7" fmla="*/ 1071259 h 1556867"/>
                  <a:gd name="connsiteX8" fmla="*/ 431963 w 1299984"/>
                  <a:gd name="connsiteY8" fmla="*/ 1089942 h 1556867"/>
                  <a:gd name="connsiteX9" fmla="*/ 407054 w 1299984"/>
                  <a:gd name="connsiteY9" fmla="*/ 1066589 h 1556867"/>
                  <a:gd name="connsiteX10" fmla="*/ 399269 w 1299984"/>
                  <a:gd name="connsiteY10" fmla="*/ 1015990 h 1556867"/>
                  <a:gd name="connsiteX11" fmla="*/ 210888 w 1299984"/>
                  <a:gd name="connsiteY11" fmla="*/ 861861 h 1556867"/>
                  <a:gd name="connsiteX12" fmla="*/ 119811 w 1299984"/>
                  <a:gd name="connsiteY12" fmla="*/ 924914 h 1556867"/>
                  <a:gd name="connsiteX13" fmla="*/ 102686 w 1299984"/>
                  <a:gd name="connsiteY13" fmla="*/ 1110959 h 1556867"/>
                  <a:gd name="connsiteX14" fmla="*/ 159512 w 1299984"/>
                  <a:gd name="connsiteY14" fmla="*/ 1204371 h 1556867"/>
                  <a:gd name="connsiteX15" fmla="*/ 265379 w 1299984"/>
                  <a:gd name="connsiteY15" fmla="*/ 1420776 h 1556867"/>
                  <a:gd name="connsiteX16" fmla="*/ 260708 w 1299984"/>
                  <a:gd name="connsiteY16" fmla="*/ 1560894 h 1556867"/>
                  <a:gd name="connsiteX17" fmla="*/ 252924 w 1299984"/>
                  <a:gd name="connsiteY17" fmla="*/ 1553110 h 1556867"/>
                  <a:gd name="connsiteX18" fmla="*/ 230349 w 1299984"/>
                  <a:gd name="connsiteY18" fmla="*/ 1531314 h 1556867"/>
                  <a:gd name="connsiteX19" fmla="*/ 112027 w 1299984"/>
                  <a:gd name="connsiteY19" fmla="*/ 1370178 h 1556867"/>
                  <a:gd name="connsiteX20" fmla="*/ 40411 w 1299984"/>
                  <a:gd name="connsiteY20" fmla="*/ 1192695 h 1556867"/>
                  <a:gd name="connsiteX21" fmla="*/ 18615 w 1299984"/>
                  <a:gd name="connsiteY21" fmla="*/ 1124971 h 1556867"/>
                  <a:gd name="connsiteX22" fmla="*/ 11609 w 1299984"/>
                  <a:gd name="connsiteY22" fmla="*/ 1061140 h 1556867"/>
                  <a:gd name="connsiteX23" fmla="*/ 10831 w 1299984"/>
                  <a:gd name="connsiteY23" fmla="*/ 872759 h 1556867"/>
                  <a:gd name="connsiteX24" fmla="*/ 40411 w 1299984"/>
                  <a:gd name="connsiteY24" fmla="*/ 703839 h 1556867"/>
                  <a:gd name="connsiteX25" fmla="*/ 104243 w 1299984"/>
                  <a:gd name="connsiteY25" fmla="*/ 485099 h 1556867"/>
                  <a:gd name="connsiteX26" fmla="*/ 189870 w 1299984"/>
                  <a:gd name="connsiteY26" fmla="*/ 306059 h 1556867"/>
                  <a:gd name="connsiteX27" fmla="*/ 285618 w 1299984"/>
                  <a:gd name="connsiteY27" fmla="*/ 190851 h 1556867"/>
                  <a:gd name="connsiteX28" fmla="*/ 388371 w 1299984"/>
                  <a:gd name="connsiteY28" fmla="*/ 109115 h 1556867"/>
                  <a:gd name="connsiteX29" fmla="*/ 741002 w 1299984"/>
                  <a:gd name="connsiteY29" fmla="*/ 135 h 1556867"/>
                  <a:gd name="connsiteX30" fmla="*/ 1095967 w 1299984"/>
                  <a:gd name="connsiteY30" fmla="*/ 96660 h 1556867"/>
                  <a:gd name="connsiteX31" fmla="*/ 1294468 w 1299984"/>
                  <a:gd name="connsiteY31" fmla="*/ 397136 h 1556867"/>
                  <a:gd name="connsiteX32" fmla="*/ 1292132 w 1299984"/>
                  <a:gd name="connsiteY32" fmla="*/ 412704 h 155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99984" h="1556867">
                    <a:moveTo>
                      <a:pt x="1292132" y="412704"/>
                    </a:moveTo>
                    <a:cubicBezTo>
                      <a:pt x="1232193" y="357436"/>
                      <a:pt x="1156685" y="355879"/>
                      <a:pt x="1081955" y="353543"/>
                    </a:cubicBezTo>
                    <a:cubicBezTo>
                      <a:pt x="1019681" y="351987"/>
                      <a:pt x="959741" y="332526"/>
                      <a:pt x="898245" y="323184"/>
                    </a:cubicBezTo>
                    <a:cubicBezTo>
                      <a:pt x="837527" y="313843"/>
                      <a:pt x="778366" y="313843"/>
                      <a:pt x="718427" y="324741"/>
                    </a:cubicBezTo>
                    <a:cubicBezTo>
                      <a:pt x="632799" y="341088"/>
                      <a:pt x="587650" y="397136"/>
                      <a:pt x="569746" y="479650"/>
                    </a:cubicBezTo>
                    <a:cubicBezTo>
                      <a:pt x="553399" y="553601"/>
                      <a:pt x="547950" y="629109"/>
                      <a:pt x="542501" y="704617"/>
                    </a:cubicBezTo>
                    <a:cubicBezTo>
                      <a:pt x="535495" y="807370"/>
                      <a:pt x="511364" y="906231"/>
                      <a:pt x="480226" y="1003535"/>
                    </a:cubicBezTo>
                    <a:cubicBezTo>
                      <a:pt x="473220" y="1026110"/>
                      <a:pt x="465436" y="1048685"/>
                      <a:pt x="458430" y="1071259"/>
                    </a:cubicBezTo>
                    <a:cubicBezTo>
                      <a:pt x="454538" y="1084493"/>
                      <a:pt x="448310" y="1093834"/>
                      <a:pt x="431963" y="1089942"/>
                    </a:cubicBezTo>
                    <a:cubicBezTo>
                      <a:pt x="418730" y="1086828"/>
                      <a:pt x="406275" y="1086828"/>
                      <a:pt x="407054" y="1066589"/>
                    </a:cubicBezTo>
                    <a:cubicBezTo>
                      <a:pt x="407054" y="1049463"/>
                      <a:pt x="401604" y="1033116"/>
                      <a:pt x="399269" y="1015990"/>
                    </a:cubicBezTo>
                    <a:cubicBezTo>
                      <a:pt x="383701" y="908567"/>
                      <a:pt x="284061" y="865753"/>
                      <a:pt x="210888" y="861861"/>
                    </a:cubicBezTo>
                    <a:cubicBezTo>
                      <a:pt x="163404" y="859525"/>
                      <a:pt x="135380" y="879765"/>
                      <a:pt x="119811" y="924914"/>
                    </a:cubicBezTo>
                    <a:cubicBezTo>
                      <a:pt x="99572" y="985632"/>
                      <a:pt x="87896" y="1047128"/>
                      <a:pt x="102686" y="1110959"/>
                    </a:cubicBezTo>
                    <a:cubicBezTo>
                      <a:pt x="111249" y="1148324"/>
                      <a:pt x="126039" y="1182575"/>
                      <a:pt x="159512" y="1204371"/>
                    </a:cubicBezTo>
                    <a:cubicBezTo>
                      <a:pt x="237355" y="1255748"/>
                      <a:pt x="266157" y="1331256"/>
                      <a:pt x="265379" y="1420776"/>
                    </a:cubicBezTo>
                    <a:cubicBezTo>
                      <a:pt x="264600" y="1467482"/>
                      <a:pt x="271606" y="1514188"/>
                      <a:pt x="260708" y="1560894"/>
                    </a:cubicBezTo>
                    <a:cubicBezTo>
                      <a:pt x="256037" y="1560115"/>
                      <a:pt x="254480" y="1556223"/>
                      <a:pt x="252924" y="1553110"/>
                    </a:cubicBezTo>
                    <a:cubicBezTo>
                      <a:pt x="249810" y="1541433"/>
                      <a:pt x="241247" y="1534427"/>
                      <a:pt x="230349" y="1531314"/>
                    </a:cubicBezTo>
                    <a:cubicBezTo>
                      <a:pt x="187535" y="1517302"/>
                      <a:pt x="129153" y="1410656"/>
                      <a:pt x="112027" y="1370178"/>
                    </a:cubicBezTo>
                    <a:cubicBezTo>
                      <a:pt x="87117" y="1311795"/>
                      <a:pt x="64543" y="1251856"/>
                      <a:pt x="40411" y="1192695"/>
                    </a:cubicBezTo>
                    <a:cubicBezTo>
                      <a:pt x="31848" y="1170120"/>
                      <a:pt x="21729" y="1149103"/>
                      <a:pt x="18615" y="1124971"/>
                    </a:cubicBezTo>
                    <a:cubicBezTo>
                      <a:pt x="16280" y="1102397"/>
                      <a:pt x="25621" y="1082936"/>
                      <a:pt x="11609" y="1061140"/>
                    </a:cubicBezTo>
                    <a:cubicBezTo>
                      <a:pt x="-10965" y="1026888"/>
                      <a:pt x="5382" y="911680"/>
                      <a:pt x="10831" y="872759"/>
                    </a:cubicBezTo>
                    <a:cubicBezTo>
                      <a:pt x="18615" y="816711"/>
                      <a:pt x="28735" y="759107"/>
                      <a:pt x="40411" y="703839"/>
                    </a:cubicBezTo>
                    <a:cubicBezTo>
                      <a:pt x="55980" y="629887"/>
                      <a:pt x="77776" y="556715"/>
                      <a:pt x="104243" y="485099"/>
                    </a:cubicBezTo>
                    <a:cubicBezTo>
                      <a:pt x="119811" y="444620"/>
                      <a:pt x="149392" y="328634"/>
                      <a:pt x="189870" y="306059"/>
                    </a:cubicBezTo>
                    <a:cubicBezTo>
                      <a:pt x="224122" y="287377"/>
                      <a:pt x="256816" y="220431"/>
                      <a:pt x="285618" y="190851"/>
                    </a:cubicBezTo>
                    <a:cubicBezTo>
                      <a:pt x="316755" y="158935"/>
                      <a:pt x="351006" y="132468"/>
                      <a:pt x="388371" y="109115"/>
                    </a:cubicBezTo>
                    <a:cubicBezTo>
                      <a:pt x="485675" y="48397"/>
                      <a:pt x="624236" y="-2979"/>
                      <a:pt x="741002" y="135"/>
                    </a:cubicBezTo>
                    <a:cubicBezTo>
                      <a:pt x="863994" y="4027"/>
                      <a:pt x="989322" y="32050"/>
                      <a:pt x="1095967" y="96660"/>
                    </a:cubicBezTo>
                    <a:cubicBezTo>
                      <a:pt x="1185487" y="151151"/>
                      <a:pt x="1331833" y="278814"/>
                      <a:pt x="1294468" y="397136"/>
                    </a:cubicBezTo>
                    <a:cubicBezTo>
                      <a:pt x="1293689" y="402585"/>
                      <a:pt x="1292911" y="407255"/>
                      <a:pt x="1292132" y="412704"/>
                    </a:cubicBezTo>
                    <a:close/>
                  </a:path>
                </a:pathLst>
              </a:custGeom>
              <a:solidFill>
                <a:srgbClr val="89571E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84" name="Freeform: Shape 18">
                <a:extLst>
                  <a:ext uri="{FF2B5EF4-FFF2-40B4-BE49-F238E27FC236}">
                    <a16:creationId xmlns:a16="http://schemas.microsoft.com/office/drawing/2014/main" id="{F5B3BF0B-D388-44AD-80B5-173D7DF747C8}"/>
                  </a:ext>
                </a:extLst>
              </p:cNvPr>
              <p:cNvSpPr/>
              <p:nvPr/>
            </p:nvSpPr>
            <p:spPr>
              <a:xfrm>
                <a:off x="5098826" y="2631884"/>
                <a:ext cx="194608" cy="233530"/>
              </a:xfrm>
              <a:custGeom>
                <a:avLst/>
                <a:gdLst>
                  <a:gd name="connsiteX0" fmla="*/ 98861 w 194608"/>
                  <a:gd name="connsiteY0" fmla="*/ 212512 h 233530"/>
                  <a:gd name="connsiteX1" fmla="*/ 88742 w 194608"/>
                  <a:gd name="connsiteY1" fmla="*/ 211734 h 233530"/>
                  <a:gd name="connsiteX2" fmla="*/ 66167 w 194608"/>
                  <a:gd name="connsiteY2" fmla="*/ 205506 h 233530"/>
                  <a:gd name="connsiteX3" fmla="*/ 60718 w 194608"/>
                  <a:gd name="connsiteY3" fmla="*/ 200836 h 233530"/>
                  <a:gd name="connsiteX4" fmla="*/ 9341 w 194608"/>
                  <a:gd name="connsiteY4" fmla="*/ 28024 h 233530"/>
                  <a:gd name="connsiteX5" fmla="*/ 0 w 194608"/>
                  <a:gd name="connsiteY5" fmla="*/ 0 h 233530"/>
                  <a:gd name="connsiteX6" fmla="*/ 31916 w 194608"/>
                  <a:gd name="connsiteY6" fmla="*/ 49041 h 233530"/>
                  <a:gd name="connsiteX7" fmla="*/ 198501 w 194608"/>
                  <a:gd name="connsiteY7" fmla="*/ 233530 h 233530"/>
                  <a:gd name="connsiteX8" fmla="*/ 195387 w 194608"/>
                  <a:gd name="connsiteY8" fmla="*/ 236644 h 233530"/>
                  <a:gd name="connsiteX9" fmla="*/ 175926 w 194608"/>
                  <a:gd name="connsiteY9" fmla="*/ 234309 h 233530"/>
                  <a:gd name="connsiteX10" fmla="*/ 175926 w 194608"/>
                  <a:gd name="connsiteY10" fmla="*/ 233530 h 233530"/>
                  <a:gd name="connsiteX11" fmla="*/ 150238 w 194608"/>
                  <a:gd name="connsiteY11" fmla="*/ 228081 h 233530"/>
                  <a:gd name="connsiteX12" fmla="*/ 131555 w 194608"/>
                  <a:gd name="connsiteY12" fmla="*/ 223410 h 233530"/>
                  <a:gd name="connsiteX13" fmla="*/ 131555 w 194608"/>
                  <a:gd name="connsiteY13" fmla="*/ 222632 h 233530"/>
                  <a:gd name="connsiteX14" fmla="*/ 98861 w 194608"/>
                  <a:gd name="connsiteY14" fmla="*/ 212512 h 23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4608" h="233530">
                    <a:moveTo>
                      <a:pt x="98861" y="212512"/>
                    </a:moveTo>
                    <a:cubicBezTo>
                      <a:pt x="95747" y="212512"/>
                      <a:pt x="91855" y="211734"/>
                      <a:pt x="88742" y="211734"/>
                    </a:cubicBezTo>
                    <a:cubicBezTo>
                      <a:pt x="82514" y="204728"/>
                      <a:pt x="73173" y="207842"/>
                      <a:pt x="66167" y="205506"/>
                    </a:cubicBezTo>
                    <a:cubicBezTo>
                      <a:pt x="63832" y="204728"/>
                      <a:pt x="62275" y="203171"/>
                      <a:pt x="60718" y="200836"/>
                    </a:cubicBezTo>
                    <a:cubicBezTo>
                      <a:pt x="46706" y="142453"/>
                      <a:pt x="27245" y="85628"/>
                      <a:pt x="9341" y="28024"/>
                    </a:cubicBezTo>
                    <a:cubicBezTo>
                      <a:pt x="7006" y="19461"/>
                      <a:pt x="3892" y="10898"/>
                      <a:pt x="0" y="0"/>
                    </a:cubicBezTo>
                    <a:cubicBezTo>
                      <a:pt x="20239" y="13233"/>
                      <a:pt x="23353" y="33473"/>
                      <a:pt x="31916" y="49041"/>
                    </a:cubicBezTo>
                    <a:cubicBezTo>
                      <a:pt x="72394" y="124549"/>
                      <a:pt x="127663" y="185267"/>
                      <a:pt x="198501" y="233530"/>
                    </a:cubicBezTo>
                    <a:cubicBezTo>
                      <a:pt x="197722" y="234309"/>
                      <a:pt x="196944" y="235865"/>
                      <a:pt x="195387" y="236644"/>
                    </a:cubicBezTo>
                    <a:cubicBezTo>
                      <a:pt x="188381" y="240536"/>
                      <a:pt x="182153" y="238979"/>
                      <a:pt x="175926" y="234309"/>
                    </a:cubicBezTo>
                    <a:lnTo>
                      <a:pt x="175926" y="233530"/>
                    </a:lnTo>
                    <a:cubicBezTo>
                      <a:pt x="168142" y="226524"/>
                      <a:pt x="158801" y="228859"/>
                      <a:pt x="150238" y="228081"/>
                    </a:cubicBezTo>
                    <a:cubicBezTo>
                      <a:pt x="143232" y="228081"/>
                      <a:pt x="137004" y="228081"/>
                      <a:pt x="131555" y="223410"/>
                    </a:cubicBezTo>
                    <a:lnTo>
                      <a:pt x="131555" y="222632"/>
                    </a:lnTo>
                    <a:cubicBezTo>
                      <a:pt x="122214" y="216404"/>
                      <a:pt x="108981" y="221075"/>
                      <a:pt x="98861" y="212512"/>
                    </a:cubicBezTo>
                    <a:close/>
                  </a:path>
                </a:pathLst>
              </a:custGeom>
              <a:solidFill>
                <a:srgbClr val="E3B786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85" name="Graphic 24">
                <a:extLst>
                  <a:ext uri="{FF2B5EF4-FFF2-40B4-BE49-F238E27FC236}">
                    <a16:creationId xmlns:a16="http://schemas.microsoft.com/office/drawing/2014/main" id="{CA1BEAF5-7BD0-42C2-97E3-D8F6A979AB1F}"/>
                  </a:ext>
                </a:extLst>
              </p:cNvPr>
              <p:cNvGrpSpPr/>
              <p:nvPr/>
            </p:nvGrpSpPr>
            <p:grpSpPr>
              <a:xfrm>
                <a:off x="3822070" y="2993077"/>
                <a:ext cx="4040070" cy="2506556"/>
                <a:chOff x="3822070" y="2993077"/>
                <a:chExt cx="4040070" cy="2506556"/>
              </a:xfrm>
              <a:solidFill>
                <a:srgbClr val="A1C1E2"/>
              </a:solidFill>
            </p:grpSpPr>
            <p:sp>
              <p:nvSpPr>
                <p:cNvPr id="87" name="Freeform: Shape 21">
                  <a:extLst>
                    <a:ext uri="{FF2B5EF4-FFF2-40B4-BE49-F238E27FC236}">
                      <a16:creationId xmlns:a16="http://schemas.microsoft.com/office/drawing/2014/main" id="{31990A55-0AF3-460E-AE5B-3B27DABE467D}"/>
                    </a:ext>
                  </a:extLst>
                </p:cNvPr>
                <p:cNvSpPr/>
                <p:nvPr/>
              </p:nvSpPr>
              <p:spPr>
                <a:xfrm>
                  <a:off x="5752399" y="3005226"/>
                  <a:ext cx="155687" cy="303589"/>
                </a:xfrm>
                <a:custGeom>
                  <a:avLst/>
                  <a:gdLst>
                    <a:gd name="connsiteX0" fmla="*/ 56359 w 155686"/>
                    <a:gd name="connsiteY0" fmla="*/ 86713 h 303589"/>
                    <a:gd name="connsiteX1" fmla="*/ 11210 w 155686"/>
                    <a:gd name="connsiteY1" fmla="*/ 1085 h 303589"/>
                    <a:gd name="connsiteX2" fmla="*/ 5761 w 155686"/>
                    <a:gd name="connsiteY2" fmla="*/ 1863 h 303589"/>
                    <a:gd name="connsiteX3" fmla="*/ 16659 w 155686"/>
                    <a:gd name="connsiteY3" fmla="*/ 83599 h 303589"/>
                    <a:gd name="connsiteX4" fmla="*/ 312 w 155686"/>
                    <a:gd name="connsiteY4" fmla="*/ 100725 h 303589"/>
                    <a:gd name="connsiteX5" fmla="*/ 42347 w 155686"/>
                    <a:gd name="connsiteY5" fmla="*/ 163778 h 303589"/>
                    <a:gd name="connsiteX6" fmla="*/ 54802 w 155686"/>
                    <a:gd name="connsiteY6" fmla="*/ 290662 h 303589"/>
                    <a:gd name="connsiteX7" fmla="*/ 64143 w 155686"/>
                    <a:gd name="connsiteY7" fmla="*/ 309345 h 303589"/>
                    <a:gd name="connsiteX8" fmla="*/ 92167 w 155686"/>
                    <a:gd name="connsiteY8" fmla="*/ 262639 h 303589"/>
                    <a:gd name="connsiteX9" fmla="*/ 139651 w 155686"/>
                    <a:gd name="connsiteY9" fmla="*/ 249405 h 303589"/>
                    <a:gd name="connsiteX10" fmla="*/ 149771 w 155686"/>
                    <a:gd name="connsiteY10" fmla="*/ 224495 h 303589"/>
                    <a:gd name="connsiteX11" fmla="*/ 56359 w 155686"/>
                    <a:gd name="connsiteY11" fmla="*/ 86713 h 3035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5686" h="303589">
                      <a:moveTo>
                        <a:pt x="56359" y="86713"/>
                      </a:moveTo>
                      <a:cubicBezTo>
                        <a:pt x="39233" y="59468"/>
                        <a:pt x="18994" y="33001"/>
                        <a:pt x="11210" y="1085"/>
                      </a:cubicBezTo>
                      <a:cubicBezTo>
                        <a:pt x="9653" y="-472"/>
                        <a:pt x="7317" y="-472"/>
                        <a:pt x="5761" y="1863"/>
                      </a:cubicBezTo>
                      <a:cubicBezTo>
                        <a:pt x="-9808" y="31444"/>
                        <a:pt x="10431" y="57911"/>
                        <a:pt x="16659" y="83599"/>
                      </a:cubicBezTo>
                      <a:cubicBezTo>
                        <a:pt x="22886" y="108509"/>
                        <a:pt x="14323" y="102282"/>
                        <a:pt x="312" y="100725"/>
                      </a:cubicBezTo>
                      <a:cubicBezTo>
                        <a:pt x="21329" y="117072"/>
                        <a:pt x="43904" y="132640"/>
                        <a:pt x="42347" y="163778"/>
                      </a:cubicBezTo>
                      <a:cubicBezTo>
                        <a:pt x="40790" y="206592"/>
                        <a:pt x="54023" y="247848"/>
                        <a:pt x="54802" y="290662"/>
                      </a:cubicBezTo>
                      <a:cubicBezTo>
                        <a:pt x="54802" y="297668"/>
                        <a:pt x="50910" y="308566"/>
                        <a:pt x="64143" y="309345"/>
                      </a:cubicBezTo>
                      <a:cubicBezTo>
                        <a:pt x="53245" y="281321"/>
                        <a:pt x="63365" y="267309"/>
                        <a:pt x="92167" y="262639"/>
                      </a:cubicBezTo>
                      <a:cubicBezTo>
                        <a:pt x="108514" y="260303"/>
                        <a:pt x="123304" y="252519"/>
                        <a:pt x="139651" y="249405"/>
                      </a:cubicBezTo>
                      <a:cubicBezTo>
                        <a:pt x="158334" y="246292"/>
                        <a:pt x="160669" y="239286"/>
                        <a:pt x="149771" y="224495"/>
                      </a:cubicBezTo>
                      <a:cubicBezTo>
                        <a:pt x="118634" y="178568"/>
                        <a:pt x="85939" y="133419"/>
                        <a:pt x="56359" y="8671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88" name="Freeform: Shape 22">
                  <a:extLst>
                    <a:ext uri="{FF2B5EF4-FFF2-40B4-BE49-F238E27FC236}">
                      <a16:creationId xmlns:a16="http://schemas.microsoft.com/office/drawing/2014/main" id="{100AB985-8F6F-41BE-A258-5823FF6C09EC}"/>
                    </a:ext>
                  </a:extLst>
                </p:cNvPr>
                <p:cNvSpPr/>
                <p:nvPr/>
              </p:nvSpPr>
              <p:spPr>
                <a:xfrm>
                  <a:off x="6914912" y="3319241"/>
                  <a:ext cx="350295" cy="412570"/>
                </a:xfrm>
                <a:custGeom>
                  <a:avLst/>
                  <a:gdLst>
                    <a:gd name="connsiteX0" fmla="*/ 0 w 350295"/>
                    <a:gd name="connsiteY0" fmla="*/ 411013 h 412569"/>
                    <a:gd name="connsiteX1" fmla="*/ 4670 w 350295"/>
                    <a:gd name="connsiteY1" fmla="*/ 416462 h 412569"/>
                    <a:gd name="connsiteX2" fmla="*/ 14790 w 350295"/>
                    <a:gd name="connsiteY2" fmla="*/ 414127 h 412569"/>
                    <a:gd name="connsiteX3" fmla="*/ 25688 w 350295"/>
                    <a:gd name="connsiteY3" fmla="*/ 411791 h 412569"/>
                    <a:gd name="connsiteX4" fmla="*/ 243650 w 350295"/>
                    <a:gd name="connsiteY4" fmla="*/ 267781 h 412569"/>
                    <a:gd name="connsiteX5" fmla="*/ 341732 w 350295"/>
                    <a:gd name="connsiteY5" fmla="*/ 51377 h 412569"/>
                    <a:gd name="connsiteX6" fmla="*/ 352630 w 350295"/>
                    <a:gd name="connsiteY6" fmla="*/ 0 h 412569"/>
                    <a:gd name="connsiteX7" fmla="*/ 0 w 350295"/>
                    <a:gd name="connsiteY7" fmla="*/ 411013 h 412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50295" h="412569">
                      <a:moveTo>
                        <a:pt x="0" y="411013"/>
                      </a:moveTo>
                      <a:cubicBezTo>
                        <a:pt x="1557" y="412570"/>
                        <a:pt x="3114" y="414127"/>
                        <a:pt x="4670" y="416462"/>
                      </a:cubicBezTo>
                      <a:cubicBezTo>
                        <a:pt x="7784" y="415684"/>
                        <a:pt x="11677" y="414905"/>
                        <a:pt x="14790" y="414127"/>
                      </a:cubicBezTo>
                      <a:cubicBezTo>
                        <a:pt x="18682" y="413348"/>
                        <a:pt x="21796" y="411791"/>
                        <a:pt x="25688" y="411791"/>
                      </a:cubicBezTo>
                      <a:cubicBezTo>
                        <a:pt x="125328" y="404785"/>
                        <a:pt x="193830" y="350295"/>
                        <a:pt x="243650" y="267781"/>
                      </a:cubicBezTo>
                      <a:cubicBezTo>
                        <a:pt x="284907" y="199279"/>
                        <a:pt x="312152" y="125328"/>
                        <a:pt x="341732" y="51377"/>
                      </a:cubicBezTo>
                      <a:cubicBezTo>
                        <a:pt x="347181" y="37365"/>
                        <a:pt x="358858" y="21796"/>
                        <a:pt x="352630" y="0"/>
                      </a:cubicBezTo>
                      <a:cubicBezTo>
                        <a:pt x="233530" y="138561"/>
                        <a:pt x="116765" y="274787"/>
                        <a:pt x="0" y="41101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89" name="Freeform: Shape 23">
                  <a:extLst>
                    <a:ext uri="{FF2B5EF4-FFF2-40B4-BE49-F238E27FC236}">
                      <a16:creationId xmlns:a16="http://schemas.microsoft.com/office/drawing/2014/main" id="{FB80DEB3-DF2C-40DA-BEE1-078171C03A71}"/>
                    </a:ext>
                  </a:extLst>
                </p:cNvPr>
                <p:cNvSpPr/>
                <p:nvPr/>
              </p:nvSpPr>
              <p:spPr>
                <a:xfrm>
                  <a:off x="6549479" y="3486024"/>
                  <a:ext cx="179040" cy="256883"/>
                </a:xfrm>
                <a:custGeom>
                  <a:avLst/>
                  <a:gdLst>
                    <a:gd name="connsiteX0" fmla="*/ 169267 w 179039"/>
                    <a:gd name="connsiteY0" fmla="*/ 3694 h 256883"/>
                    <a:gd name="connsiteX1" fmla="*/ 26814 w 179039"/>
                    <a:gd name="connsiteY1" fmla="*/ 51178 h 256883"/>
                    <a:gd name="connsiteX2" fmla="*/ 1125 w 179039"/>
                    <a:gd name="connsiteY2" fmla="*/ 83873 h 256883"/>
                    <a:gd name="connsiteX3" fmla="*/ 7353 w 179039"/>
                    <a:gd name="connsiteY3" fmla="*/ 144590 h 256883"/>
                    <a:gd name="connsiteX4" fmla="*/ 22922 w 179039"/>
                    <a:gd name="connsiteY4" fmla="*/ 232553 h 256883"/>
                    <a:gd name="connsiteX5" fmla="*/ 71184 w 179039"/>
                    <a:gd name="connsiteY5" fmla="*/ 242673 h 256883"/>
                    <a:gd name="connsiteX6" fmla="*/ 92202 w 179039"/>
                    <a:gd name="connsiteY6" fmla="*/ 210757 h 256883"/>
                    <a:gd name="connsiteX7" fmla="*/ 181722 w 179039"/>
                    <a:gd name="connsiteY7" fmla="*/ 15370 h 256883"/>
                    <a:gd name="connsiteX8" fmla="*/ 184057 w 179039"/>
                    <a:gd name="connsiteY8" fmla="*/ 2915 h 256883"/>
                    <a:gd name="connsiteX9" fmla="*/ 169267 w 179039"/>
                    <a:gd name="connsiteY9" fmla="*/ 3694 h 256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9039" h="256883">
                      <a:moveTo>
                        <a:pt x="169267" y="3694"/>
                      </a:moveTo>
                      <a:cubicBezTo>
                        <a:pt x="121783" y="20041"/>
                        <a:pt x="74298" y="36388"/>
                        <a:pt x="26814" y="51178"/>
                      </a:cubicBezTo>
                      <a:cubicBezTo>
                        <a:pt x="6574" y="57406"/>
                        <a:pt x="-3545" y="65968"/>
                        <a:pt x="1125" y="83873"/>
                      </a:cubicBezTo>
                      <a:cubicBezTo>
                        <a:pt x="3461" y="107226"/>
                        <a:pt x="4239" y="125908"/>
                        <a:pt x="7353" y="144590"/>
                      </a:cubicBezTo>
                      <a:cubicBezTo>
                        <a:pt x="12023" y="174171"/>
                        <a:pt x="12802" y="204530"/>
                        <a:pt x="22922" y="232553"/>
                      </a:cubicBezTo>
                      <a:cubicBezTo>
                        <a:pt x="33820" y="263691"/>
                        <a:pt x="50167" y="267583"/>
                        <a:pt x="71184" y="242673"/>
                      </a:cubicBezTo>
                      <a:cubicBezTo>
                        <a:pt x="78969" y="233332"/>
                        <a:pt x="85975" y="221655"/>
                        <a:pt x="92202" y="210757"/>
                      </a:cubicBezTo>
                      <a:cubicBezTo>
                        <a:pt x="127232" y="147704"/>
                        <a:pt x="152920" y="80759"/>
                        <a:pt x="181722" y="15370"/>
                      </a:cubicBezTo>
                      <a:cubicBezTo>
                        <a:pt x="183279" y="11478"/>
                        <a:pt x="187171" y="6808"/>
                        <a:pt x="184057" y="2915"/>
                      </a:cubicBezTo>
                      <a:cubicBezTo>
                        <a:pt x="179387" y="-3312"/>
                        <a:pt x="173938" y="2137"/>
                        <a:pt x="169267" y="3694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90" name="Freeform: Shape 24">
                  <a:extLst>
                    <a:ext uri="{FF2B5EF4-FFF2-40B4-BE49-F238E27FC236}">
                      <a16:creationId xmlns:a16="http://schemas.microsoft.com/office/drawing/2014/main" id="{659F790C-65A2-4D3E-A3F5-408DEAD120E3}"/>
                    </a:ext>
                  </a:extLst>
                </p:cNvPr>
                <p:cNvSpPr/>
                <p:nvPr/>
              </p:nvSpPr>
              <p:spPr>
                <a:xfrm>
                  <a:off x="7708914" y="3041340"/>
                  <a:ext cx="155687" cy="233530"/>
                </a:xfrm>
                <a:custGeom>
                  <a:avLst/>
                  <a:gdLst>
                    <a:gd name="connsiteX0" fmla="*/ 151795 w 155686"/>
                    <a:gd name="connsiteY0" fmla="*/ 205506 h 233530"/>
                    <a:gd name="connsiteX1" fmla="*/ 7006 w 155686"/>
                    <a:gd name="connsiteY1" fmla="*/ 0 h 233530"/>
                    <a:gd name="connsiteX2" fmla="*/ 0 w 155686"/>
                    <a:gd name="connsiteY2" fmla="*/ 3114 h 233530"/>
                    <a:gd name="connsiteX3" fmla="*/ 21796 w 155686"/>
                    <a:gd name="connsiteY3" fmla="*/ 180596 h 233530"/>
                    <a:gd name="connsiteX4" fmla="*/ 32694 w 155686"/>
                    <a:gd name="connsiteY4" fmla="*/ 209399 h 233530"/>
                    <a:gd name="connsiteX5" fmla="*/ 126106 w 155686"/>
                    <a:gd name="connsiteY5" fmla="*/ 238200 h 233530"/>
                    <a:gd name="connsiteX6" fmla="*/ 151795 w 155686"/>
                    <a:gd name="connsiteY6" fmla="*/ 205506 h 233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5686" h="233530">
                      <a:moveTo>
                        <a:pt x="151795" y="205506"/>
                      </a:moveTo>
                      <a:cubicBezTo>
                        <a:pt x="115986" y="127663"/>
                        <a:pt x="58383" y="66167"/>
                        <a:pt x="7006" y="0"/>
                      </a:cubicBezTo>
                      <a:cubicBezTo>
                        <a:pt x="4670" y="778"/>
                        <a:pt x="2335" y="2335"/>
                        <a:pt x="0" y="3114"/>
                      </a:cubicBezTo>
                      <a:cubicBezTo>
                        <a:pt x="7006" y="62275"/>
                        <a:pt x="14012" y="121435"/>
                        <a:pt x="21796" y="180596"/>
                      </a:cubicBezTo>
                      <a:cubicBezTo>
                        <a:pt x="23353" y="190716"/>
                        <a:pt x="19461" y="203949"/>
                        <a:pt x="32694" y="209399"/>
                      </a:cubicBezTo>
                      <a:cubicBezTo>
                        <a:pt x="63053" y="221854"/>
                        <a:pt x="93412" y="235087"/>
                        <a:pt x="126106" y="238200"/>
                      </a:cubicBezTo>
                      <a:cubicBezTo>
                        <a:pt x="152573" y="240536"/>
                        <a:pt x="161914" y="228081"/>
                        <a:pt x="151795" y="205506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91" name="Freeform: Shape 25">
                  <a:extLst>
                    <a:ext uri="{FF2B5EF4-FFF2-40B4-BE49-F238E27FC236}">
                      <a16:creationId xmlns:a16="http://schemas.microsoft.com/office/drawing/2014/main" id="{5D0D7CE4-B64C-451D-8CE1-BE35A25BDE06}"/>
                    </a:ext>
                  </a:extLst>
                </p:cNvPr>
                <p:cNvSpPr/>
                <p:nvPr/>
              </p:nvSpPr>
              <p:spPr>
                <a:xfrm>
                  <a:off x="4875416" y="4489227"/>
                  <a:ext cx="786218" cy="482629"/>
                </a:xfrm>
                <a:custGeom>
                  <a:avLst/>
                  <a:gdLst>
                    <a:gd name="connsiteX0" fmla="*/ 787775 w 786217"/>
                    <a:gd name="connsiteY0" fmla="*/ 487299 h 482628"/>
                    <a:gd name="connsiteX1" fmla="*/ 0 w 786217"/>
                    <a:gd name="connsiteY1" fmla="*/ 0 h 482628"/>
                    <a:gd name="connsiteX2" fmla="*/ 787775 w 786217"/>
                    <a:gd name="connsiteY2" fmla="*/ 487299 h 482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86217" h="482628">
                      <a:moveTo>
                        <a:pt x="787775" y="487299"/>
                      </a:moveTo>
                      <a:cubicBezTo>
                        <a:pt x="523886" y="323828"/>
                        <a:pt x="265446" y="164249"/>
                        <a:pt x="0" y="0"/>
                      </a:cubicBezTo>
                      <a:cubicBezTo>
                        <a:pt x="190716" y="284128"/>
                        <a:pt x="460054" y="426582"/>
                        <a:pt x="787775" y="487299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92" name="Freeform: Shape 26">
                  <a:extLst>
                    <a:ext uri="{FF2B5EF4-FFF2-40B4-BE49-F238E27FC236}">
                      <a16:creationId xmlns:a16="http://schemas.microsoft.com/office/drawing/2014/main" id="{01611D58-894A-4CF0-AE41-E615C55283C4}"/>
                    </a:ext>
                  </a:extLst>
                </p:cNvPr>
                <p:cNvSpPr/>
                <p:nvPr/>
              </p:nvSpPr>
              <p:spPr>
                <a:xfrm>
                  <a:off x="5015976" y="5311836"/>
                  <a:ext cx="358079" cy="186824"/>
                </a:xfrm>
                <a:custGeom>
                  <a:avLst/>
                  <a:gdLst>
                    <a:gd name="connsiteX0" fmla="*/ 344403 w 358079"/>
                    <a:gd name="connsiteY0" fmla="*/ 9536 h 186824"/>
                    <a:gd name="connsiteX1" fmla="*/ 325721 w 358079"/>
                    <a:gd name="connsiteY1" fmla="*/ 5643 h 186824"/>
                    <a:gd name="connsiteX2" fmla="*/ 175483 w 358079"/>
                    <a:gd name="connsiteY2" fmla="*/ 195 h 186824"/>
                    <a:gd name="connsiteX3" fmla="*/ 14348 w 358079"/>
                    <a:gd name="connsiteY3" fmla="*/ 5643 h 186824"/>
                    <a:gd name="connsiteX4" fmla="*/ 2671 w 358079"/>
                    <a:gd name="connsiteY4" fmla="*/ 21212 h 186824"/>
                    <a:gd name="connsiteX5" fmla="*/ 75065 w 358079"/>
                    <a:gd name="connsiteY5" fmla="*/ 177678 h 186824"/>
                    <a:gd name="connsiteX6" fmla="*/ 103089 w 358079"/>
                    <a:gd name="connsiteY6" fmla="*/ 186240 h 186824"/>
                    <a:gd name="connsiteX7" fmla="*/ 265782 w 358079"/>
                    <a:gd name="connsiteY7" fmla="*/ 106840 h 186824"/>
                    <a:gd name="connsiteX8" fmla="*/ 352966 w 358079"/>
                    <a:gd name="connsiteY8" fmla="*/ 50793 h 186824"/>
                    <a:gd name="connsiteX9" fmla="*/ 344403 w 358079"/>
                    <a:gd name="connsiteY9" fmla="*/ 9536 h 186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8079" h="186824">
                      <a:moveTo>
                        <a:pt x="344403" y="9536"/>
                      </a:moveTo>
                      <a:cubicBezTo>
                        <a:pt x="338954" y="7200"/>
                        <a:pt x="331948" y="7200"/>
                        <a:pt x="325721" y="5643"/>
                      </a:cubicBezTo>
                      <a:cubicBezTo>
                        <a:pt x="275123" y="-3697"/>
                        <a:pt x="223746" y="1751"/>
                        <a:pt x="175483" y="195"/>
                      </a:cubicBezTo>
                      <a:cubicBezTo>
                        <a:pt x="120215" y="973"/>
                        <a:pt x="67281" y="-2141"/>
                        <a:pt x="14348" y="5643"/>
                      </a:cubicBezTo>
                      <a:cubicBezTo>
                        <a:pt x="3449" y="7200"/>
                        <a:pt x="-4335" y="7200"/>
                        <a:pt x="2671" y="21212"/>
                      </a:cubicBezTo>
                      <a:cubicBezTo>
                        <a:pt x="26802" y="73367"/>
                        <a:pt x="51712" y="125522"/>
                        <a:pt x="75065" y="177678"/>
                      </a:cubicBezTo>
                      <a:cubicBezTo>
                        <a:pt x="81293" y="191689"/>
                        <a:pt x="89077" y="193246"/>
                        <a:pt x="103089" y="186240"/>
                      </a:cubicBezTo>
                      <a:cubicBezTo>
                        <a:pt x="156801" y="158995"/>
                        <a:pt x="212070" y="134864"/>
                        <a:pt x="265782" y="106840"/>
                      </a:cubicBezTo>
                      <a:cubicBezTo>
                        <a:pt x="296140" y="90493"/>
                        <a:pt x="327278" y="74146"/>
                        <a:pt x="352966" y="50793"/>
                      </a:cubicBezTo>
                      <a:cubicBezTo>
                        <a:pt x="372427" y="33667"/>
                        <a:pt x="369313" y="18877"/>
                        <a:pt x="344403" y="9536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93" name="Freeform: Shape 27">
                  <a:extLst>
                    <a:ext uri="{FF2B5EF4-FFF2-40B4-BE49-F238E27FC236}">
                      <a16:creationId xmlns:a16="http://schemas.microsoft.com/office/drawing/2014/main" id="{D626E940-B0E7-41EB-BBFD-13B24A2F747E}"/>
                    </a:ext>
                  </a:extLst>
                </p:cNvPr>
                <p:cNvSpPr/>
                <p:nvPr/>
              </p:nvSpPr>
              <p:spPr>
                <a:xfrm>
                  <a:off x="4701046" y="3246847"/>
                  <a:ext cx="653884" cy="311373"/>
                </a:xfrm>
                <a:custGeom>
                  <a:avLst/>
                  <a:gdLst>
                    <a:gd name="connsiteX0" fmla="*/ 658555 w 653884"/>
                    <a:gd name="connsiteY0" fmla="*/ 314487 h 311373"/>
                    <a:gd name="connsiteX1" fmla="*/ 0 w 653884"/>
                    <a:gd name="connsiteY1" fmla="*/ 0 h 311373"/>
                    <a:gd name="connsiteX2" fmla="*/ 293469 w 653884"/>
                    <a:gd name="connsiteY2" fmla="*/ 234309 h 311373"/>
                    <a:gd name="connsiteX3" fmla="*/ 658555 w 653884"/>
                    <a:gd name="connsiteY3" fmla="*/ 314487 h 3113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3884" h="311373">
                      <a:moveTo>
                        <a:pt x="658555" y="314487"/>
                      </a:moveTo>
                      <a:cubicBezTo>
                        <a:pt x="438258" y="209399"/>
                        <a:pt x="218740" y="105089"/>
                        <a:pt x="0" y="0"/>
                      </a:cubicBezTo>
                      <a:cubicBezTo>
                        <a:pt x="83292" y="97304"/>
                        <a:pt x="177483" y="179818"/>
                        <a:pt x="293469" y="234309"/>
                      </a:cubicBezTo>
                      <a:cubicBezTo>
                        <a:pt x="375205" y="273230"/>
                        <a:pt x="607178" y="325385"/>
                        <a:pt x="658555" y="314487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94" name="Freeform: Shape 28">
                  <a:extLst>
                    <a:ext uri="{FF2B5EF4-FFF2-40B4-BE49-F238E27FC236}">
                      <a16:creationId xmlns:a16="http://schemas.microsoft.com/office/drawing/2014/main" id="{54F68F2E-696D-48D6-89E0-F56385EDC1CF}"/>
                    </a:ext>
                  </a:extLst>
                </p:cNvPr>
                <p:cNvSpPr/>
                <p:nvPr/>
              </p:nvSpPr>
              <p:spPr>
                <a:xfrm>
                  <a:off x="4224645" y="3545765"/>
                  <a:ext cx="210177" cy="731728"/>
                </a:xfrm>
                <a:custGeom>
                  <a:avLst/>
                  <a:gdLst>
                    <a:gd name="connsiteX0" fmla="*/ 211734 w 210177"/>
                    <a:gd name="connsiteY0" fmla="*/ 27245 h 731727"/>
                    <a:gd name="connsiteX1" fmla="*/ 200836 w 210177"/>
                    <a:gd name="connsiteY1" fmla="*/ 0 h 731727"/>
                    <a:gd name="connsiteX2" fmla="*/ 0 w 210177"/>
                    <a:gd name="connsiteY2" fmla="*/ 735620 h 731727"/>
                    <a:gd name="connsiteX3" fmla="*/ 18682 w 210177"/>
                    <a:gd name="connsiteY3" fmla="*/ 718494 h 731727"/>
                    <a:gd name="connsiteX4" fmla="*/ 68502 w 210177"/>
                    <a:gd name="connsiteY4" fmla="*/ 627417 h 731727"/>
                    <a:gd name="connsiteX5" fmla="*/ 189938 w 210177"/>
                    <a:gd name="connsiteY5" fmla="*/ 338619 h 731727"/>
                    <a:gd name="connsiteX6" fmla="*/ 214069 w 210177"/>
                    <a:gd name="connsiteY6" fmla="*/ 171255 h 731727"/>
                    <a:gd name="connsiteX7" fmla="*/ 211734 w 210177"/>
                    <a:gd name="connsiteY7" fmla="*/ 27245 h 7317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0177" h="731727">
                      <a:moveTo>
                        <a:pt x="211734" y="27245"/>
                      </a:moveTo>
                      <a:cubicBezTo>
                        <a:pt x="212512" y="17904"/>
                        <a:pt x="211734" y="9341"/>
                        <a:pt x="200836" y="0"/>
                      </a:cubicBezTo>
                      <a:cubicBezTo>
                        <a:pt x="133891" y="245207"/>
                        <a:pt x="67724" y="489635"/>
                        <a:pt x="0" y="735620"/>
                      </a:cubicBezTo>
                      <a:cubicBezTo>
                        <a:pt x="14790" y="733285"/>
                        <a:pt x="14790" y="724722"/>
                        <a:pt x="18682" y="718494"/>
                      </a:cubicBezTo>
                      <a:cubicBezTo>
                        <a:pt x="35808" y="688136"/>
                        <a:pt x="52155" y="657776"/>
                        <a:pt x="68502" y="627417"/>
                      </a:cubicBezTo>
                      <a:cubicBezTo>
                        <a:pt x="117543" y="534784"/>
                        <a:pt x="163471" y="440593"/>
                        <a:pt x="189938" y="338619"/>
                      </a:cubicBezTo>
                      <a:cubicBezTo>
                        <a:pt x="203950" y="284128"/>
                        <a:pt x="208620" y="228081"/>
                        <a:pt x="214069" y="171255"/>
                      </a:cubicBezTo>
                      <a:cubicBezTo>
                        <a:pt x="217961" y="122214"/>
                        <a:pt x="207842" y="75508"/>
                        <a:pt x="211734" y="27245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95" name="Freeform: Shape 29">
                  <a:extLst>
                    <a:ext uri="{FF2B5EF4-FFF2-40B4-BE49-F238E27FC236}">
                      <a16:creationId xmlns:a16="http://schemas.microsoft.com/office/drawing/2014/main" id="{2EC7CE41-B7FF-4907-AA2B-D63167EADF3E}"/>
                    </a:ext>
                  </a:extLst>
                </p:cNvPr>
                <p:cNvSpPr/>
                <p:nvPr/>
              </p:nvSpPr>
              <p:spPr>
                <a:xfrm>
                  <a:off x="5327685" y="2993077"/>
                  <a:ext cx="186824" cy="342511"/>
                </a:xfrm>
                <a:custGeom>
                  <a:avLst/>
                  <a:gdLst>
                    <a:gd name="connsiteX0" fmla="*/ 189160 w 186824"/>
                    <a:gd name="connsiteY0" fmla="*/ 249099 h 342510"/>
                    <a:gd name="connsiteX1" fmla="*/ 186046 w 186824"/>
                    <a:gd name="connsiteY1" fmla="*/ 197722 h 342510"/>
                    <a:gd name="connsiteX2" fmla="*/ 185267 w 186824"/>
                    <a:gd name="connsiteY2" fmla="*/ 188381 h 342510"/>
                    <a:gd name="connsiteX3" fmla="*/ 174369 w 186824"/>
                    <a:gd name="connsiteY3" fmla="*/ 126885 h 342510"/>
                    <a:gd name="connsiteX4" fmla="*/ 184489 w 186824"/>
                    <a:gd name="connsiteY4" fmla="*/ 110538 h 342510"/>
                    <a:gd name="connsiteX5" fmla="*/ 162693 w 186824"/>
                    <a:gd name="connsiteY5" fmla="*/ 97304 h 342510"/>
                    <a:gd name="connsiteX6" fmla="*/ 142454 w 186824"/>
                    <a:gd name="connsiteY6" fmla="*/ 0 h 342510"/>
                    <a:gd name="connsiteX7" fmla="*/ 0 w 186824"/>
                    <a:gd name="connsiteY7" fmla="*/ 343289 h 342510"/>
                    <a:gd name="connsiteX8" fmla="*/ 170477 w 186824"/>
                    <a:gd name="connsiteY8" fmla="*/ 285685 h 342510"/>
                    <a:gd name="connsiteX9" fmla="*/ 189160 w 186824"/>
                    <a:gd name="connsiteY9" fmla="*/ 249099 h 342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6824" h="342510">
                      <a:moveTo>
                        <a:pt x="189160" y="249099"/>
                      </a:moveTo>
                      <a:cubicBezTo>
                        <a:pt x="186046" y="231973"/>
                        <a:pt x="172812" y="215626"/>
                        <a:pt x="186046" y="197722"/>
                      </a:cubicBezTo>
                      <a:cubicBezTo>
                        <a:pt x="186046" y="194608"/>
                        <a:pt x="185267" y="191495"/>
                        <a:pt x="185267" y="188381"/>
                      </a:cubicBezTo>
                      <a:cubicBezTo>
                        <a:pt x="151795" y="158800"/>
                        <a:pt x="151795" y="158800"/>
                        <a:pt x="174369" y="126885"/>
                      </a:cubicBezTo>
                      <a:cubicBezTo>
                        <a:pt x="177483" y="121436"/>
                        <a:pt x="181375" y="115987"/>
                        <a:pt x="184489" y="110538"/>
                      </a:cubicBezTo>
                      <a:cubicBezTo>
                        <a:pt x="171255" y="115208"/>
                        <a:pt x="165807" y="112094"/>
                        <a:pt x="162693" y="97304"/>
                      </a:cubicBezTo>
                      <a:cubicBezTo>
                        <a:pt x="156465" y="66945"/>
                        <a:pt x="156465" y="35030"/>
                        <a:pt x="142454" y="0"/>
                      </a:cubicBezTo>
                      <a:cubicBezTo>
                        <a:pt x="93412" y="117544"/>
                        <a:pt x="46706" y="230416"/>
                        <a:pt x="0" y="343289"/>
                      </a:cubicBezTo>
                      <a:cubicBezTo>
                        <a:pt x="61496" y="326942"/>
                        <a:pt x="115208" y="305146"/>
                        <a:pt x="170477" y="285685"/>
                      </a:cubicBezTo>
                      <a:cubicBezTo>
                        <a:pt x="189938" y="279458"/>
                        <a:pt x="192273" y="268560"/>
                        <a:pt x="189160" y="249099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96" name="Freeform: Shape 30">
                  <a:extLst>
                    <a:ext uri="{FF2B5EF4-FFF2-40B4-BE49-F238E27FC236}">
                      <a16:creationId xmlns:a16="http://schemas.microsoft.com/office/drawing/2014/main" id="{57A33961-5FB7-407F-B241-55B413882FEB}"/>
                    </a:ext>
                  </a:extLst>
                </p:cNvPr>
                <p:cNvSpPr/>
                <p:nvPr/>
              </p:nvSpPr>
              <p:spPr>
                <a:xfrm>
                  <a:off x="4973498" y="4352222"/>
                  <a:ext cx="576041" cy="233530"/>
                </a:xfrm>
                <a:custGeom>
                  <a:avLst/>
                  <a:gdLst>
                    <a:gd name="connsiteX0" fmla="*/ 581490 w 576040"/>
                    <a:gd name="connsiteY0" fmla="*/ 238201 h 233530"/>
                    <a:gd name="connsiteX1" fmla="*/ 0 w 576040"/>
                    <a:gd name="connsiteY1" fmla="*/ 0 h 233530"/>
                    <a:gd name="connsiteX2" fmla="*/ 581490 w 576040"/>
                    <a:gd name="connsiteY2" fmla="*/ 238201 h 233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76040" h="233530">
                      <a:moveTo>
                        <a:pt x="581490" y="238201"/>
                      </a:moveTo>
                      <a:cubicBezTo>
                        <a:pt x="387660" y="158801"/>
                        <a:pt x="193830" y="79400"/>
                        <a:pt x="0" y="0"/>
                      </a:cubicBezTo>
                      <a:cubicBezTo>
                        <a:pt x="165806" y="147124"/>
                        <a:pt x="359636" y="227303"/>
                        <a:pt x="581490" y="238201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97" name="Freeform: Shape 31">
                  <a:extLst>
                    <a:ext uri="{FF2B5EF4-FFF2-40B4-BE49-F238E27FC236}">
                      <a16:creationId xmlns:a16="http://schemas.microsoft.com/office/drawing/2014/main" id="{FAEBCE32-D74B-44CA-A5BA-AD1BAA95CCF9}"/>
                    </a:ext>
                  </a:extLst>
                </p:cNvPr>
                <p:cNvSpPr/>
                <p:nvPr/>
              </p:nvSpPr>
              <p:spPr>
                <a:xfrm>
                  <a:off x="3822070" y="3051475"/>
                  <a:ext cx="210177" cy="194608"/>
                </a:xfrm>
                <a:custGeom>
                  <a:avLst/>
                  <a:gdLst>
                    <a:gd name="connsiteX0" fmla="*/ 176051 w 210177"/>
                    <a:gd name="connsiteY0" fmla="*/ 10105 h 194608"/>
                    <a:gd name="connsiteX1" fmla="*/ 158926 w 210177"/>
                    <a:gd name="connsiteY1" fmla="*/ 5434 h 194608"/>
                    <a:gd name="connsiteX2" fmla="*/ 7910 w 210177"/>
                    <a:gd name="connsiteY2" fmla="*/ 167348 h 194608"/>
                    <a:gd name="connsiteX3" fmla="*/ 2460 w 210177"/>
                    <a:gd name="connsiteY3" fmla="*/ 189144 h 194608"/>
                    <a:gd name="connsiteX4" fmla="*/ 22700 w 210177"/>
                    <a:gd name="connsiteY4" fmla="*/ 194593 h 194608"/>
                    <a:gd name="connsiteX5" fmla="*/ 33598 w 210177"/>
                    <a:gd name="connsiteY5" fmla="*/ 194593 h 194608"/>
                    <a:gd name="connsiteX6" fmla="*/ 207189 w 210177"/>
                    <a:gd name="connsiteY6" fmla="*/ 129205 h 194608"/>
                    <a:gd name="connsiteX7" fmla="*/ 214973 w 210177"/>
                    <a:gd name="connsiteY7" fmla="*/ 112079 h 194608"/>
                    <a:gd name="connsiteX8" fmla="*/ 176051 w 210177"/>
                    <a:gd name="connsiteY8" fmla="*/ 10105 h 194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0177" h="194608">
                      <a:moveTo>
                        <a:pt x="176051" y="10105"/>
                      </a:moveTo>
                      <a:cubicBezTo>
                        <a:pt x="172159" y="-1572"/>
                        <a:pt x="167488" y="-3129"/>
                        <a:pt x="158926" y="5434"/>
                      </a:cubicBezTo>
                      <a:cubicBezTo>
                        <a:pt x="108327" y="59146"/>
                        <a:pt x="49166" y="105074"/>
                        <a:pt x="7910" y="167348"/>
                      </a:cubicBezTo>
                      <a:cubicBezTo>
                        <a:pt x="3239" y="173576"/>
                        <a:pt x="-3767" y="180582"/>
                        <a:pt x="2460" y="189144"/>
                      </a:cubicBezTo>
                      <a:cubicBezTo>
                        <a:pt x="7131" y="196150"/>
                        <a:pt x="14915" y="194593"/>
                        <a:pt x="22700" y="194593"/>
                      </a:cubicBezTo>
                      <a:cubicBezTo>
                        <a:pt x="26592" y="194593"/>
                        <a:pt x="30484" y="195372"/>
                        <a:pt x="33598" y="194593"/>
                      </a:cubicBezTo>
                      <a:cubicBezTo>
                        <a:pt x="93537" y="177468"/>
                        <a:pt x="151141" y="154115"/>
                        <a:pt x="207189" y="129205"/>
                      </a:cubicBezTo>
                      <a:cubicBezTo>
                        <a:pt x="214973" y="126091"/>
                        <a:pt x="218087" y="120642"/>
                        <a:pt x="214973" y="112079"/>
                      </a:cubicBezTo>
                      <a:cubicBezTo>
                        <a:pt x="201740" y="77828"/>
                        <a:pt x="188506" y="44356"/>
                        <a:pt x="176051" y="10105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86" name="Freeform: Shape 20">
                <a:extLst>
                  <a:ext uri="{FF2B5EF4-FFF2-40B4-BE49-F238E27FC236}">
                    <a16:creationId xmlns:a16="http://schemas.microsoft.com/office/drawing/2014/main" id="{DDCA7D79-DF07-4C2C-AA1B-651D7E05939A}"/>
                  </a:ext>
                </a:extLst>
              </p:cNvPr>
              <p:cNvSpPr/>
              <p:nvPr/>
            </p:nvSpPr>
            <p:spPr>
              <a:xfrm>
                <a:off x="5487707" y="2989274"/>
                <a:ext cx="1354474" cy="3113734"/>
              </a:xfrm>
              <a:custGeom>
                <a:avLst/>
                <a:gdLst>
                  <a:gd name="connsiteX0" fmla="*/ 365421 w 1354474"/>
                  <a:gd name="connsiteY0" fmla="*/ 1422110 h 3113734"/>
                  <a:gd name="connsiteX1" fmla="*/ 333505 w 1354474"/>
                  <a:gd name="connsiteY1" fmla="*/ 1334147 h 3113734"/>
                  <a:gd name="connsiteX2" fmla="*/ 327278 w 1354474"/>
                  <a:gd name="connsiteY2" fmla="*/ 1316242 h 3113734"/>
                  <a:gd name="connsiteX3" fmla="*/ 322607 w 1354474"/>
                  <a:gd name="connsiteY3" fmla="*/ 1290554 h 3113734"/>
                  <a:gd name="connsiteX4" fmla="*/ 300811 w 1354474"/>
                  <a:gd name="connsiteY4" fmla="*/ 1224387 h 3113734"/>
                  <a:gd name="connsiteX5" fmla="*/ 289913 w 1354474"/>
                  <a:gd name="connsiteY5" fmla="*/ 1190136 h 3113734"/>
                  <a:gd name="connsiteX6" fmla="*/ 289134 w 1354474"/>
                  <a:gd name="connsiteY6" fmla="*/ 1180795 h 3113734"/>
                  <a:gd name="connsiteX7" fmla="*/ 279015 w 1354474"/>
                  <a:gd name="connsiteY7" fmla="*/ 1147323 h 3113734"/>
                  <a:gd name="connsiteX8" fmla="*/ 277458 w 1354474"/>
                  <a:gd name="connsiteY8" fmla="*/ 1137203 h 3113734"/>
                  <a:gd name="connsiteX9" fmla="*/ 267338 w 1354474"/>
                  <a:gd name="connsiteY9" fmla="*/ 1103730 h 3113734"/>
                  <a:gd name="connsiteX10" fmla="*/ 255662 w 1354474"/>
                  <a:gd name="connsiteY10" fmla="*/ 1060138 h 3113734"/>
                  <a:gd name="connsiteX11" fmla="*/ 245542 w 1354474"/>
                  <a:gd name="connsiteY11" fmla="*/ 1026665 h 3113734"/>
                  <a:gd name="connsiteX12" fmla="*/ 244764 w 1354474"/>
                  <a:gd name="connsiteY12" fmla="*/ 1017324 h 3113734"/>
                  <a:gd name="connsiteX13" fmla="*/ 233866 w 1354474"/>
                  <a:gd name="connsiteY13" fmla="*/ 983073 h 3113734"/>
                  <a:gd name="connsiteX14" fmla="*/ 233866 w 1354474"/>
                  <a:gd name="connsiteY14" fmla="*/ 983073 h 3113734"/>
                  <a:gd name="connsiteX15" fmla="*/ 222189 w 1354474"/>
                  <a:gd name="connsiteY15" fmla="*/ 939481 h 3113734"/>
                  <a:gd name="connsiteX16" fmla="*/ 222189 w 1354474"/>
                  <a:gd name="connsiteY16" fmla="*/ 939481 h 3113734"/>
                  <a:gd name="connsiteX17" fmla="*/ 210513 w 1354474"/>
                  <a:gd name="connsiteY17" fmla="*/ 895888 h 3113734"/>
                  <a:gd name="connsiteX18" fmla="*/ 200393 w 1354474"/>
                  <a:gd name="connsiteY18" fmla="*/ 873314 h 3113734"/>
                  <a:gd name="connsiteX19" fmla="*/ 195722 w 1354474"/>
                  <a:gd name="connsiteY19" fmla="*/ 858523 h 3113734"/>
                  <a:gd name="connsiteX20" fmla="*/ 190273 w 1354474"/>
                  <a:gd name="connsiteY20" fmla="*/ 828943 h 3113734"/>
                  <a:gd name="connsiteX21" fmla="*/ 189495 w 1354474"/>
                  <a:gd name="connsiteY21" fmla="*/ 829721 h 3113734"/>
                  <a:gd name="connsiteX22" fmla="*/ 180154 w 1354474"/>
                  <a:gd name="connsiteY22" fmla="*/ 795470 h 3113734"/>
                  <a:gd name="connsiteX23" fmla="*/ 156801 w 1354474"/>
                  <a:gd name="connsiteY23" fmla="*/ 698166 h 3113734"/>
                  <a:gd name="connsiteX24" fmla="*/ 151352 w 1354474"/>
                  <a:gd name="connsiteY24" fmla="*/ 677148 h 3113734"/>
                  <a:gd name="connsiteX25" fmla="*/ 142789 w 1354474"/>
                  <a:gd name="connsiteY25" fmla="*/ 632778 h 3113734"/>
                  <a:gd name="connsiteX26" fmla="*/ 140454 w 1354474"/>
                  <a:gd name="connsiteY26" fmla="*/ 620323 h 3113734"/>
                  <a:gd name="connsiteX27" fmla="*/ 135005 w 1354474"/>
                  <a:gd name="connsiteY27" fmla="*/ 565833 h 3113734"/>
                  <a:gd name="connsiteX28" fmla="*/ 124106 w 1354474"/>
                  <a:gd name="connsiteY28" fmla="*/ 392242 h 3113734"/>
                  <a:gd name="connsiteX29" fmla="*/ 145903 w 1354474"/>
                  <a:gd name="connsiteY29" fmla="*/ 346314 h 3113734"/>
                  <a:gd name="connsiteX30" fmla="*/ 150573 w 1354474"/>
                  <a:gd name="connsiteY30" fmla="*/ 345536 h 3113734"/>
                  <a:gd name="connsiteX31" fmla="*/ 156022 w 1354474"/>
                  <a:gd name="connsiteY31" fmla="*/ 318291 h 3113734"/>
                  <a:gd name="connsiteX32" fmla="*/ 25245 w 1354474"/>
                  <a:gd name="connsiteY32" fmla="*/ 201525 h 3113734"/>
                  <a:gd name="connsiteX33" fmla="*/ 18240 w 1354474"/>
                  <a:gd name="connsiteY33" fmla="*/ 192963 h 3113734"/>
                  <a:gd name="connsiteX34" fmla="*/ 8120 w 1354474"/>
                  <a:gd name="connsiteY34" fmla="*/ 131466 h 3113734"/>
                  <a:gd name="connsiteX35" fmla="*/ 23688 w 1354474"/>
                  <a:gd name="connsiteY35" fmla="*/ 115119 h 3113734"/>
                  <a:gd name="connsiteX36" fmla="*/ 124106 w 1354474"/>
                  <a:gd name="connsiteY36" fmla="*/ 11588 h 3113734"/>
                  <a:gd name="connsiteX37" fmla="*/ 167699 w 1354474"/>
                  <a:gd name="connsiteY37" fmla="*/ 17037 h 3113734"/>
                  <a:gd name="connsiteX38" fmla="*/ 234644 w 1354474"/>
                  <a:gd name="connsiteY38" fmla="*/ 60629 h 3113734"/>
                  <a:gd name="connsiteX39" fmla="*/ 285242 w 1354474"/>
                  <a:gd name="connsiteY39" fmla="*/ 140808 h 3113734"/>
                  <a:gd name="connsiteX40" fmla="*/ 293805 w 1354474"/>
                  <a:gd name="connsiteY40" fmla="*/ 205418 h 3113734"/>
                  <a:gd name="connsiteX41" fmla="*/ 292248 w 1354474"/>
                  <a:gd name="connsiteY41" fmla="*/ 234998 h 3113734"/>
                  <a:gd name="connsiteX42" fmla="*/ 299254 w 1354474"/>
                  <a:gd name="connsiteY42" fmla="*/ 269249 h 3113734"/>
                  <a:gd name="connsiteX43" fmla="*/ 354523 w 1354474"/>
                  <a:gd name="connsiteY43" fmla="*/ 294938 h 3113734"/>
                  <a:gd name="connsiteX44" fmla="*/ 531227 w 1354474"/>
                  <a:gd name="connsiteY44" fmla="*/ 458409 h 3113734"/>
                  <a:gd name="connsiteX45" fmla="*/ 540568 w 1354474"/>
                  <a:gd name="connsiteY45" fmla="*/ 466971 h 3113734"/>
                  <a:gd name="connsiteX46" fmla="*/ 553023 w 1354474"/>
                  <a:gd name="connsiteY46" fmla="*/ 487989 h 3113734"/>
                  <a:gd name="connsiteX47" fmla="*/ 553023 w 1354474"/>
                  <a:gd name="connsiteY47" fmla="*/ 488767 h 3113734"/>
                  <a:gd name="connsiteX48" fmla="*/ 574820 w 1354474"/>
                  <a:gd name="connsiteY48" fmla="*/ 522240 h 3113734"/>
                  <a:gd name="connsiteX49" fmla="*/ 619969 w 1354474"/>
                  <a:gd name="connsiteY49" fmla="*/ 608646 h 3113734"/>
                  <a:gd name="connsiteX50" fmla="*/ 630867 w 1354474"/>
                  <a:gd name="connsiteY50" fmla="*/ 631221 h 3113734"/>
                  <a:gd name="connsiteX51" fmla="*/ 630867 w 1354474"/>
                  <a:gd name="connsiteY51" fmla="*/ 631221 h 3113734"/>
                  <a:gd name="connsiteX52" fmla="*/ 641765 w 1354474"/>
                  <a:gd name="connsiteY52" fmla="*/ 652238 h 3113734"/>
                  <a:gd name="connsiteX53" fmla="*/ 651106 w 1354474"/>
                  <a:gd name="connsiteY53" fmla="*/ 666250 h 3113734"/>
                  <a:gd name="connsiteX54" fmla="*/ 674459 w 1354474"/>
                  <a:gd name="connsiteY54" fmla="*/ 729304 h 3113734"/>
                  <a:gd name="connsiteX55" fmla="*/ 684579 w 1354474"/>
                  <a:gd name="connsiteY55" fmla="*/ 747207 h 3113734"/>
                  <a:gd name="connsiteX56" fmla="*/ 685357 w 1354474"/>
                  <a:gd name="connsiteY56" fmla="*/ 751878 h 3113734"/>
                  <a:gd name="connsiteX57" fmla="*/ 698591 w 1354474"/>
                  <a:gd name="connsiteY57" fmla="*/ 773674 h 3113734"/>
                  <a:gd name="connsiteX58" fmla="*/ 700926 w 1354474"/>
                  <a:gd name="connsiteY58" fmla="*/ 780680 h 3113734"/>
                  <a:gd name="connsiteX59" fmla="*/ 707932 w 1354474"/>
                  <a:gd name="connsiteY59" fmla="*/ 807147 h 3113734"/>
                  <a:gd name="connsiteX60" fmla="*/ 728949 w 1354474"/>
                  <a:gd name="connsiteY60" fmla="*/ 851518 h 3113734"/>
                  <a:gd name="connsiteX61" fmla="*/ 739069 w 1354474"/>
                  <a:gd name="connsiteY61" fmla="*/ 874092 h 3113734"/>
                  <a:gd name="connsiteX62" fmla="*/ 739847 w 1354474"/>
                  <a:gd name="connsiteY62" fmla="*/ 874092 h 3113734"/>
                  <a:gd name="connsiteX63" fmla="*/ 749967 w 1354474"/>
                  <a:gd name="connsiteY63" fmla="*/ 897445 h 3113734"/>
                  <a:gd name="connsiteX64" fmla="*/ 762422 w 1354474"/>
                  <a:gd name="connsiteY64" fmla="*/ 939481 h 3113734"/>
                  <a:gd name="connsiteX65" fmla="*/ 772542 w 1354474"/>
                  <a:gd name="connsiteY65" fmla="*/ 962055 h 3113734"/>
                  <a:gd name="connsiteX66" fmla="*/ 795895 w 1354474"/>
                  <a:gd name="connsiteY66" fmla="*/ 1027444 h 3113734"/>
                  <a:gd name="connsiteX67" fmla="*/ 805236 w 1354474"/>
                  <a:gd name="connsiteY67" fmla="*/ 1050018 h 3113734"/>
                  <a:gd name="connsiteX68" fmla="*/ 806014 w 1354474"/>
                  <a:gd name="connsiteY68" fmla="*/ 1050018 h 3113734"/>
                  <a:gd name="connsiteX69" fmla="*/ 811463 w 1354474"/>
                  <a:gd name="connsiteY69" fmla="*/ 1068701 h 3113734"/>
                  <a:gd name="connsiteX70" fmla="*/ 817691 w 1354474"/>
                  <a:gd name="connsiteY70" fmla="*/ 1093610 h 3113734"/>
                  <a:gd name="connsiteX71" fmla="*/ 828589 w 1354474"/>
                  <a:gd name="connsiteY71" fmla="*/ 1125526 h 3113734"/>
                  <a:gd name="connsiteX72" fmla="*/ 839487 w 1354474"/>
                  <a:gd name="connsiteY72" fmla="*/ 1158999 h 3113734"/>
                  <a:gd name="connsiteX73" fmla="*/ 848828 w 1354474"/>
                  <a:gd name="connsiteY73" fmla="*/ 1170676 h 3113734"/>
                  <a:gd name="connsiteX74" fmla="*/ 855056 w 1354474"/>
                  <a:gd name="connsiteY74" fmla="*/ 1189358 h 3113734"/>
                  <a:gd name="connsiteX75" fmla="*/ 864397 w 1354474"/>
                  <a:gd name="connsiteY75" fmla="*/ 1213489 h 3113734"/>
                  <a:gd name="connsiteX76" fmla="*/ 866732 w 1354474"/>
                  <a:gd name="connsiteY76" fmla="*/ 1224387 h 3113734"/>
                  <a:gd name="connsiteX77" fmla="*/ 874517 w 1354474"/>
                  <a:gd name="connsiteY77" fmla="*/ 1246183 h 3113734"/>
                  <a:gd name="connsiteX78" fmla="*/ 877630 w 1354474"/>
                  <a:gd name="connsiteY78" fmla="*/ 1252411 h 3113734"/>
                  <a:gd name="connsiteX79" fmla="*/ 885415 w 1354474"/>
                  <a:gd name="connsiteY79" fmla="*/ 1278099 h 3113734"/>
                  <a:gd name="connsiteX80" fmla="*/ 893977 w 1354474"/>
                  <a:gd name="connsiteY80" fmla="*/ 1296781 h 3113734"/>
                  <a:gd name="connsiteX81" fmla="*/ 939126 w 1354474"/>
                  <a:gd name="connsiteY81" fmla="*/ 1433007 h 3113734"/>
                  <a:gd name="connsiteX82" fmla="*/ 950024 w 1354474"/>
                  <a:gd name="connsiteY82" fmla="*/ 1465702 h 3113734"/>
                  <a:gd name="connsiteX83" fmla="*/ 950024 w 1354474"/>
                  <a:gd name="connsiteY83" fmla="*/ 1465702 h 3113734"/>
                  <a:gd name="connsiteX84" fmla="*/ 955474 w 1354474"/>
                  <a:gd name="connsiteY84" fmla="*/ 1480492 h 3113734"/>
                  <a:gd name="connsiteX85" fmla="*/ 961701 w 1354474"/>
                  <a:gd name="connsiteY85" fmla="*/ 1509294 h 3113734"/>
                  <a:gd name="connsiteX86" fmla="*/ 961701 w 1354474"/>
                  <a:gd name="connsiteY86" fmla="*/ 1509294 h 3113734"/>
                  <a:gd name="connsiteX87" fmla="*/ 971821 w 1354474"/>
                  <a:gd name="connsiteY87" fmla="*/ 1537318 h 3113734"/>
                  <a:gd name="connsiteX88" fmla="*/ 981940 w 1354474"/>
                  <a:gd name="connsiteY88" fmla="*/ 1554443 h 3113734"/>
                  <a:gd name="connsiteX89" fmla="*/ 988168 w 1354474"/>
                  <a:gd name="connsiteY89" fmla="*/ 1572347 h 3113734"/>
                  <a:gd name="connsiteX90" fmla="*/ 992838 w 1354474"/>
                  <a:gd name="connsiteY90" fmla="*/ 1598035 h 3113734"/>
                  <a:gd name="connsiteX91" fmla="*/ 1016191 w 1354474"/>
                  <a:gd name="connsiteY91" fmla="*/ 1663424 h 3113734"/>
                  <a:gd name="connsiteX92" fmla="*/ 1027089 w 1354474"/>
                  <a:gd name="connsiteY92" fmla="*/ 1696118 h 3113734"/>
                  <a:gd name="connsiteX93" fmla="*/ 1037988 w 1354474"/>
                  <a:gd name="connsiteY93" fmla="*/ 1728812 h 3113734"/>
                  <a:gd name="connsiteX94" fmla="*/ 1043437 w 1354474"/>
                  <a:gd name="connsiteY94" fmla="*/ 1747495 h 3113734"/>
                  <a:gd name="connsiteX95" fmla="*/ 1050442 w 1354474"/>
                  <a:gd name="connsiteY95" fmla="*/ 1770848 h 3113734"/>
                  <a:gd name="connsiteX96" fmla="*/ 1059784 w 1354474"/>
                  <a:gd name="connsiteY96" fmla="*/ 1790309 h 3113734"/>
                  <a:gd name="connsiteX97" fmla="*/ 1100262 w 1354474"/>
                  <a:gd name="connsiteY97" fmla="*/ 1921085 h 3113734"/>
                  <a:gd name="connsiteX98" fmla="*/ 1104933 w 1354474"/>
                  <a:gd name="connsiteY98" fmla="*/ 1942103 h 3113734"/>
                  <a:gd name="connsiteX99" fmla="*/ 1115053 w 1354474"/>
                  <a:gd name="connsiteY99" fmla="*/ 1970127 h 3113734"/>
                  <a:gd name="connsiteX100" fmla="*/ 1125172 w 1354474"/>
                  <a:gd name="connsiteY100" fmla="*/ 1992701 h 3113734"/>
                  <a:gd name="connsiteX101" fmla="*/ 1131400 w 1354474"/>
                  <a:gd name="connsiteY101" fmla="*/ 2011384 h 3113734"/>
                  <a:gd name="connsiteX102" fmla="*/ 1136849 w 1354474"/>
                  <a:gd name="connsiteY102" fmla="*/ 2037072 h 3113734"/>
                  <a:gd name="connsiteX103" fmla="*/ 1149304 w 1354474"/>
                  <a:gd name="connsiteY103" fmla="*/ 2079886 h 3113734"/>
                  <a:gd name="connsiteX104" fmla="*/ 1158645 w 1354474"/>
                  <a:gd name="connsiteY104" fmla="*/ 2103239 h 3113734"/>
                  <a:gd name="connsiteX105" fmla="*/ 1159423 w 1354474"/>
                  <a:gd name="connsiteY105" fmla="*/ 2103239 h 3113734"/>
                  <a:gd name="connsiteX106" fmla="*/ 1164872 w 1354474"/>
                  <a:gd name="connsiteY106" fmla="*/ 2117251 h 3113734"/>
                  <a:gd name="connsiteX107" fmla="*/ 1173435 w 1354474"/>
                  <a:gd name="connsiteY107" fmla="*/ 2145274 h 3113734"/>
                  <a:gd name="connsiteX108" fmla="*/ 1175770 w 1354474"/>
                  <a:gd name="connsiteY108" fmla="*/ 2152280 h 3113734"/>
                  <a:gd name="connsiteX109" fmla="*/ 1181998 w 1354474"/>
                  <a:gd name="connsiteY109" fmla="*/ 2180304 h 3113734"/>
                  <a:gd name="connsiteX110" fmla="*/ 1182776 w 1354474"/>
                  <a:gd name="connsiteY110" fmla="*/ 2184975 h 3113734"/>
                  <a:gd name="connsiteX111" fmla="*/ 1192896 w 1354474"/>
                  <a:gd name="connsiteY111" fmla="*/ 2213777 h 3113734"/>
                  <a:gd name="connsiteX112" fmla="*/ 1203015 w 1354474"/>
                  <a:gd name="connsiteY112" fmla="*/ 2235573 h 3113734"/>
                  <a:gd name="connsiteX113" fmla="*/ 1208465 w 1354474"/>
                  <a:gd name="connsiteY113" fmla="*/ 2254255 h 3113734"/>
                  <a:gd name="connsiteX114" fmla="*/ 1213913 w 1354474"/>
                  <a:gd name="connsiteY114" fmla="*/ 2279165 h 3113734"/>
                  <a:gd name="connsiteX115" fmla="*/ 1225590 w 1354474"/>
                  <a:gd name="connsiteY115" fmla="*/ 2321979 h 3113734"/>
                  <a:gd name="connsiteX116" fmla="*/ 1236488 w 1354474"/>
                  <a:gd name="connsiteY116" fmla="*/ 2356230 h 3113734"/>
                  <a:gd name="connsiteX117" fmla="*/ 1236488 w 1354474"/>
                  <a:gd name="connsiteY117" fmla="*/ 2356230 h 3113734"/>
                  <a:gd name="connsiteX118" fmla="*/ 1247386 w 1354474"/>
                  <a:gd name="connsiteY118" fmla="*/ 2389702 h 3113734"/>
                  <a:gd name="connsiteX119" fmla="*/ 1258284 w 1354474"/>
                  <a:gd name="connsiteY119" fmla="*/ 2412277 h 3113734"/>
                  <a:gd name="connsiteX120" fmla="*/ 1262955 w 1354474"/>
                  <a:gd name="connsiteY120" fmla="*/ 2427067 h 3113734"/>
                  <a:gd name="connsiteX121" fmla="*/ 1269182 w 1354474"/>
                  <a:gd name="connsiteY121" fmla="*/ 2456648 h 3113734"/>
                  <a:gd name="connsiteX122" fmla="*/ 1291757 w 1354474"/>
                  <a:gd name="connsiteY122" fmla="*/ 2522036 h 3113734"/>
                  <a:gd name="connsiteX123" fmla="*/ 1296427 w 1354474"/>
                  <a:gd name="connsiteY123" fmla="*/ 2536827 h 3113734"/>
                  <a:gd name="connsiteX124" fmla="*/ 1302655 w 1354474"/>
                  <a:gd name="connsiteY124" fmla="*/ 2565628 h 3113734"/>
                  <a:gd name="connsiteX125" fmla="*/ 1312775 w 1354474"/>
                  <a:gd name="connsiteY125" fmla="*/ 2588203 h 3113734"/>
                  <a:gd name="connsiteX126" fmla="*/ 1318224 w 1354474"/>
                  <a:gd name="connsiteY126" fmla="*/ 2606886 h 3113734"/>
                  <a:gd name="connsiteX127" fmla="*/ 1324451 w 1354474"/>
                  <a:gd name="connsiteY127" fmla="*/ 2632574 h 3113734"/>
                  <a:gd name="connsiteX128" fmla="*/ 1335349 w 1354474"/>
                  <a:gd name="connsiteY128" fmla="*/ 2669939 h 3113734"/>
                  <a:gd name="connsiteX129" fmla="*/ 1350139 w 1354474"/>
                  <a:gd name="connsiteY129" fmla="*/ 2722094 h 3113734"/>
                  <a:gd name="connsiteX130" fmla="*/ 1344690 w 1354474"/>
                  <a:gd name="connsiteY130" fmla="*/ 2778919 h 3113734"/>
                  <a:gd name="connsiteX131" fmla="*/ 1336128 w 1354474"/>
                  <a:gd name="connsiteY131" fmla="*/ 2815506 h 3113734"/>
                  <a:gd name="connsiteX132" fmla="*/ 1335349 w 1354474"/>
                  <a:gd name="connsiteY132" fmla="*/ 2824847 h 3113734"/>
                  <a:gd name="connsiteX133" fmla="*/ 1325230 w 1354474"/>
                  <a:gd name="connsiteY133" fmla="*/ 2859098 h 3113734"/>
                  <a:gd name="connsiteX134" fmla="*/ 1324451 w 1354474"/>
                  <a:gd name="connsiteY134" fmla="*/ 2873888 h 3113734"/>
                  <a:gd name="connsiteX135" fmla="*/ 1316667 w 1354474"/>
                  <a:gd name="connsiteY135" fmla="*/ 2898020 h 3113734"/>
                  <a:gd name="connsiteX136" fmla="*/ 1307325 w 1354474"/>
                  <a:gd name="connsiteY136" fmla="*/ 2926043 h 3113734"/>
                  <a:gd name="connsiteX137" fmla="*/ 1301877 w 1354474"/>
                  <a:gd name="connsiteY137" fmla="*/ 2940055 h 3113734"/>
                  <a:gd name="connsiteX138" fmla="*/ 1301098 w 1354474"/>
                  <a:gd name="connsiteY138" fmla="*/ 2950175 h 3113734"/>
                  <a:gd name="connsiteX139" fmla="*/ 1292535 w 1354474"/>
                  <a:gd name="connsiteY139" fmla="*/ 2966522 h 3113734"/>
                  <a:gd name="connsiteX140" fmla="*/ 1280859 w 1354474"/>
                  <a:gd name="connsiteY140" fmla="*/ 2996881 h 3113734"/>
                  <a:gd name="connsiteX141" fmla="*/ 1280080 w 1354474"/>
                  <a:gd name="connsiteY141" fmla="*/ 3006222 h 3113734"/>
                  <a:gd name="connsiteX142" fmla="*/ 1269182 w 1354474"/>
                  <a:gd name="connsiteY142" fmla="*/ 3038916 h 3113734"/>
                  <a:gd name="connsiteX143" fmla="*/ 1255171 w 1354474"/>
                  <a:gd name="connsiteY143" fmla="*/ 3096520 h 3113734"/>
                  <a:gd name="connsiteX144" fmla="*/ 1224812 w 1354474"/>
                  <a:gd name="connsiteY144" fmla="*/ 3108197 h 3113734"/>
                  <a:gd name="connsiteX145" fmla="*/ 1135292 w 1354474"/>
                  <a:gd name="connsiteY145" fmla="*/ 3051371 h 3113734"/>
                  <a:gd name="connsiteX146" fmla="*/ 1105711 w 1354474"/>
                  <a:gd name="connsiteY146" fmla="*/ 3039695 h 3113734"/>
                  <a:gd name="connsiteX147" fmla="*/ 1027089 w 1354474"/>
                  <a:gd name="connsiteY147" fmla="*/ 2984426 h 3113734"/>
                  <a:gd name="connsiteX148" fmla="*/ 993617 w 1354474"/>
                  <a:gd name="connsiteY148" fmla="*/ 2963408 h 3113734"/>
                  <a:gd name="connsiteX149" fmla="*/ 938348 w 1354474"/>
                  <a:gd name="connsiteY149" fmla="*/ 2930714 h 3113734"/>
                  <a:gd name="connsiteX150" fmla="*/ 916552 w 1354474"/>
                  <a:gd name="connsiteY150" fmla="*/ 2919816 h 3113734"/>
                  <a:gd name="connsiteX151" fmla="*/ 838709 w 1354474"/>
                  <a:gd name="connsiteY151" fmla="*/ 2865325 h 3113734"/>
                  <a:gd name="connsiteX152" fmla="*/ 828589 w 1354474"/>
                  <a:gd name="connsiteY152" fmla="*/ 2842751 h 3113734"/>
                  <a:gd name="connsiteX153" fmla="*/ 806014 w 1354474"/>
                  <a:gd name="connsiteY153" fmla="*/ 2772692 h 3113734"/>
                  <a:gd name="connsiteX154" fmla="*/ 795895 w 1354474"/>
                  <a:gd name="connsiteY154" fmla="*/ 2743890 h 3113734"/>
                  <a:gd name="connsiteX155" fmla="*/ 795116 w 1354474"/>
                  <a:gd name="connsiteY155" fmla="*/ 2739998 h 3113734"/>
                  <a:gd name="connsiteX156" fmla="*/ 782661 w 1354474"/>
                  <a:gd name="connsiteY156" fmla="*/ 2703411 h 3113734"/>
                  <a:gd name="connsiteX157" fmla="*/ 773320 w 1354474"/>
                  <a:gd name="connsiteY157" fmla="*/ 2678501 h 3113734"/>
                  <a:gd name="connsiteX158" fmla="*/ 773320 w 1354474"/>
                  <a:gd name="connsiteY158" fmla="*/ 2678501 h 3113734"/>
                  <a:gd name="connsiteX159" fmla="*/ 759308 w 1354474"/>
                  <a:gd name="connsiteY159" fmla="*/ 2647364 h 3113734"/>
                  <a:gd name="connsiteX160" fmla="*/ 756973 w 1354474"/>
                  <a:gd name="connsiteY160" fmla="*/ 2636466 h 3113734"/>
                  <a:gd name="connsiteX161" fmla="*/ 751524 w 1354474"/>
                  <a:gd name="connsiteY161" fmla="*/ 2613113 h 3113734"/>
                  <a:gd name="connsiteX162" fmla="*/ 741404 w 1354474"/>
                  <a:gd name="connsiteY162" fmla="*/ 2591317 h 3113734"/>
                  <a:gd name="connsiteX163" fmla="*/ 730506 w 1354474"/>
                  <a:gd name="connsiteY163" fmla="*/ 2557844 h 3113734"/>
                  <a:gd name="connsiteX164" fmla="*/ 718830 w 1354474"/>
                  <a:gd name="connsiteY164" fmla="*/ 2515030 h 3113734"/>
                  <a:gd name="connsiteX165" fmla="*/ 707932 w 1354474"/>
                  <a:gd name="connsiteY165" fmla="*/ 2482336 h 3113734"/>
                  <a:gd name="connsiteX166" fmla="*/ 707153 w 1354474"/>
                  <a:gd name="connsiteY166" fmla="*/ 2472995 h 3113734"/>
                  <a:gd name="connsiteX167" fmla="*/ 695477 w 1354474"/>
                  <a:gd name="connsiteY167" fmla="*/ 2440301 h 3113734"/>
                  <a:gd name="connsiteX168" fmla="*/ 686136 w 1354474"/>
                  <a:gd name="connsiteY168" fmla="*/ 2416169 h 3113734"/>
                  <a:gd name="connsiteX169" fmla="*/ 675238 w 1354474"/>
                  <a:gd name="connsiteY169" fmla="*/ 2394373 h 3113734"/>
                  <a:gd name="connsiteX170" fmla="*/ 669788 w 1354474"/>
                  <a:gd name="connsiteY170" fmla="*/ 2376469 h 3113734"/>
                  <a:gd name="connsiteX171" fmla="*/ 662783 w 1354474"/>
                  <a:gd name="connsiteY171" fmla="*/ 2352338 h 3113734"/>
                  <a:gd name="connsiteX172" fmla="*/ 654220 w 1354474"/>
                  <a:gd name="connsiteY172" fmla="*/ 2328206 h 3113734"/>
                  <a:gd name="connsiteX173" fmla="*/ 630867 w 1354474"/>
                  <a:gd name="connsiteY173" fmla="*/ 2242578 h 3113734"/>
                  <a:gd name="connsiteX174" fmla="*/ 619969 w 1354474"/>
                  <a:gd name="connsiteY174" fmla="*/ 2209106 h 3113734"/>
                  <a:gd name="connsiteX175" fmla="*/ 619969 w 1354474"/>
                  <a:gd name="connsiteY175" fmla="*/ 2209106 h 3113734"/>
                  <a:gd name="connsiteX176" fmla="*/ 609071 w 1354474"/>
                  <a:gd name="connsiteY176" fmla="*/ 2175633 h 3113734"/>
                  <a:gd name="connsiteX177" fmla="*/ 609071 w 1354474"/>
                  <a:gd name="connsiteY177" fmla="*/ 2175633 h 3113734"/>
                  <a:gd name="connsiteX178" fmla="*/ 597394 w 1354474"/>
                  <a:gd name="connsiteY178" fmla="*/ 2145274 h 3113734"/>
                  <a:gd name="connsiteX179" fmla="*/ 594280 w 1354474"/>
                  <a:gd name="connsiteY179" fmla="*/ 2139047 h 3113734"/>
                  <a:gd name="connsiteX180" fmla="*/ 584161 w 1354474"/>
                  <a:gd name="connsiteY180" fmla="*/ 2112580 h 3113734"/>
                  <a:gd name="connsiteX181" fmla="*/ 577155 w 1354474"/>
                  <a:gd name="connsiteY181" fmla="*/ 2092341 h 3113734"/>
                  <a:gd name="connsiteX182" fmla="*/ 576376 w 1354474"/>
                  <a:gd name="connsiteY182" fmla="*/ 2087670 h 3113734"/>
                  <a:gd name="connsiteX183" fmla="*/ 565478 w 1354474"/>
                  <a:gd name="connsiteY183" fmla="*/ 2054976 h 3113734"/>
                  <a:gd name="connsiteX184" fmla="*/ 553802 w 1354474"/>
                  <a:gd name="connsiteY184" fmla="*/ 2011384 h 3113734"/>
                  <a:gd name="connsiteX185" fmla="*/ 540568 w 1354474"/>
                  <a:gd name="connsiteY185" fmla="*/ 1980247 h 3113734"/>
                  <a:gd name="connsiteX186" fmla="*/ 538233 w 1354474"/>
                  <a:gd name="connsiteY186" fmla="*/ 1969348 h 3113734"/>
                  <a:gd name="connsiteX187" fmla="*/ 528892 w 1354474"/>
                  <a:gd name="connsiteY187" fmla="*/ 1945995 h 3113734"/>
                  <a:gd name="connsiteX188" fmla="*/ 527335 w 1354474"/>
                  <a:gd name="connsiteY188" fmla="*/ 1938989 h 3113734"/>
                  <a:gd name="connsiteX189" fmla="*/ 519551 w 1354474"/>
                  <a:gd name="connsiteY189" fmla="*/ 1913301 h 3113734"/>
                  <a:gd name="connsiteX190" fmla="*/ 517215 w 1354474"/>
                  <a:gd name="connsiteY190" fmla="*/ 1906295 h 3113734"/>
                  <a:gd name="connsiteX191" fmla="*/ 508653 w 1354474"/>
                  <a:gd name="connsiteY191" fmla="*/ 1879828 h 3113734"/>
                  <a:gd name="connsiteX192" fmla="*/ 506317 w 1354474"/>
                  <a:gd name="connsiteY192" fmla="*/ 1872822 h 3113734"/>
                  <a:gd name="connsiteX193" fmla="*/ 500090 w 1354474"/>
                  <a:gd name="connsiteY193" fmla="*/ 1845577 h 3113734"/>
                  <a:gd name="connsiteX194" fmla="*/ 489970 w 1354474"/>
                  <a:gd name="connsiteY194" fmla="*/ 1823781 h 3113734"/>
                  <a:gd name="connsiteX195" fmla="*/ 483743 w 1354474"/>
                  <a:gd name="connsiteY195" fmla="*/ 1805877 h 3113734"/>
                  <a:gd name="connsiteX196" fmla="*/ 478294 w 1354474"/>
                  <a:gd name="connsiteY196" fmla="*/ 1780189 h 3113734"/>
                  <a:gd name="connsiteX197" fmla="*/ 456498 w 1354474"/>
                  <a:gd name="connsiteY197" fmla="*/ 1714022 h 3113734"/>
                  <a:gd name="connsiteX198" fmla="*/ 451827 w 1354474"/>
                  <a:gd name="connsiteY198" fmla="*/ 1699232 h 3113734"/>
                  <a:gd name="connsiteX199" fmla="*/ 444821 w 1354474"/>
                  <a:gd name="connsiteY199" fmla="*/ 1670430 h 3113734"/>
                  <a:gd name="connsiteX200" fmla="*/ 444043 w 1354474"/>
                  <a:gd name="connsiteY200" fmla="*/ 1670430 h 3113734"/>
                  <a:gd name="connsiteX201" fmla="*/ 434702 w 1354474"/>
                  <a:gd name="connsiteY201" fmla="*/ 1647077 h 3113734"/>
                  <a:gd name="connsiteX202" fmla="*/ 433923 w 1354474"/>
                  <a:gd name="connsiteY202" fmla="*/ 1647855 h 3113734"/>
                  <a:gd name="connsiteX203" fmla="*/ 429252 w 1354474"/>
                  <a:gd name="connsiteY203" fmla="*/ 1633065 h 3113734"/>
                  <a:gd name="connsiteX204" fmla="*/ 423025 w 1354474"/>
                  <a:gd name="connsiteY204" fmla="*/ 1603484 h 3113734"/>
                  <a:gd name="connsiteX205" fmla="*/ 402007 w 1354474"/>
                  <a:gd name="connsiteY205" fmla="*/ 1548216 h 3113734"/>
                  <a:gd name="connsiteX206" fmla="*/ 391109 w 1354474"/>
                  <a:gd name="connsiteY206" fmla="*/ 1513965 h 3113734"/>
                  <a:gd name="connsiteX207" fmla="*/ 378654 w 1354474"/>
                  <a:gd name="connsiteY207" fmla="*/ 1461031 h 3113734"/>
                  <a:gd name="connsiteX208" fmla="*/ 365421 w 1354474"/>
                  <a:gd name="connsiteY208" fmla="*/ 1422110 h 3113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</a:cxnLst>
                <a:rect l="l" t="t" r="r" b="b"/>
                <a:pathLst>
                  <a:path w="1354474" h="3113734">
                    <a:moveTo>
                      <a:pt x="365421" y="1422110"/>
                    </a:moveTo>
                    <a:cubicBezTo>
                      <a:pt x="350631" y="1394086"/>
                      <a:pt x="350631" y="1361392"/>
                      <a:pt x="333505" y="1334147"/>
                    </a:cubicBezTo>
                    <a:cubicBezTo>
                      <a:pt x="326499" y="1329476"/>
                      <a:pt x="327278" y="1322470"/>
                      <a:pt x="327278" y="1316242"/>
                    </a:cubicBezTo>
                    <a:cubicBezTo>
                      <a:pt x="326499" y="1307680"/>
                      <a:pt x="328835" y="1298338"/>
                      <a:pt x="322607" y="1290554"/>
                    </a:cubicBezTo>
                    <a:cubicBezTo>
                      <a:pt x="315601" y="1268758"/>
                      <a:pt x="312487" y="1245405"/>
                      <a:pt x="300811" y="1224387"/>
                    </a:cubicBezTo>
                    <a:cubicBezTo>
                      <a:pt x="293027" y="1214268"/>
                      <a:pt x="296140" y="1201034"/>
                      <a:pt x="289913" y="1190136"/>
                    </a:cubicBezTo>
                    <a:cubicBezTo>
                      <a:pt x="289913" y="1187023"/>
                      <a:pt x="289134" y="1183909"/>
                      <a:pt x="289134" y="1180795"/>
                    </a:cubicBezTo>
                    <a:cubicBezTo>
                      <a:pt x="282129" y="1170676"/>
                      <a:pt x="284464" y="1157442"/>
                      <a:pt x="279015" y="1147323"/>
                    </a:cubicBezTo>
                    <a:cubicBezTo>
                      <a:pt x="278236" y="1144209"/>
                      <a:pt x="278236" y="1141095"/>
                      <a:pt x="277458" y="1137203"/>
                    </a:cubicBezTo>
                    <a:cubicBezTo>
                      <a:pt x="269674" y="1127083"/>
                      <a:pt x="274344" y="1113850"/>
                      <a:pt x="267338" y="1103730"/>
                    </a:cubicBezTo>
                    <a:cubicBezTo>
                      <a:pt x="266560" y="1088161"/>
                      <a:pt x="254883" y="1075707"/>
                      <a:pt x="255662" y="1060138"/>
                    </a:cubicBezTo>
                    <a:cubicBezTo>
                      <a:pt x="249434" y="1050018"/>
                      <a:pt x="253326" y="1036006"/>
                      <a:pt x="245542" y="1026665"/>
                    </a:cubicBezTo>
                    <a:cubicBezTo>
                      <a:pt x="245542" y="1023551"/>
                      <a:pt x="244764" y="1020437"/>
                      <a:pt x="244764" y="1017324"/>
                    </a:cubicBezTo>
                    <a:cubicBezTo>
                      <a:pt x="240871" y="1006426"/>
                      <a:pt x="240871" y="993971"/>
                      <a:pt x="233866" y="983073"/>
                    </a:cubicBezTo>
                    <a:lnTo>
                      <a:pt x="233866" y="983073"/>
                    </a:lnTo>
                    <a:cubicBezTo>
                      <a:pt x="227638" y="969061"/>
                      <a:pt x="232309" y="952714"/>
                      <a:pt x="222189" y="939481"/>
                    </a:cubicBezTo>
                    <a:lnTo>
                      <a:pt x="222189" y="939481"/>
                    </a:lnTo>
                    <a:cubicBezTo>
                      <a:pt x="213626" y="926247"/>
                      <a:pt x="222968" y="908343"/>
                      <a:pt x="210513" y="895888"/>
                    </a:cubicBezTo>
                    <a:cubicBezTo>
                      <a:pt x="207399" y="888104"/>
                      <a:pt x="203507" y="881098"/>
                      <a:pt x="200393" y="873314"/>
                    </a:cubicBezTo>
                    <a:cubicBezTo>
                      <a:pt x="197279" y="868643"/>
                      <a:pt x="195722" y="863973"/>
                      <a:pt x="195722" y="858523"/>
                    </a:cubicBezTo>
                    <a:cubicBezTo>
                      <a:pt x="194165" y="848404"/>
                      <a:pt x="198058" y="837506"/>
                      <a:pt x="190273" y="828943"/>
                    </a:cubicBezTo>
                    <a:lnTo>
                      <a:pt x="189495" y="829721"/>
                    </a:lnTo>
                    <a:cubicBezTo>
                      <a:pt x="183267" y="818823"/>
                      <a:pt x="184046" y="806368"/>
                      <a:pt x="180154" y="795470"/>
                    </a:cubicBezTo>
                    <a:cubicBezTo>
                      <a:pt x="177818" y="761998"/>
                      <a:pt x="166142" y="730082"/>
                      <a:pt x="156801" y="698166"/>
                    </a:cubicBezTo>
                    <a:cubicBezTo>
                      <a:pt x="151352" y="691939"/>
                      <a:pt x="151352" y="684933"/>
                      <a:pt x="151352" y="677148"/>
                    </a:cubicBezTo>
                    <a:cubicBezTo>
                      <a:pt x="151352" y="661580"/>
                      <a:pt x="152130" y="646011"/>
                      <a:pt x="142789" y="632778"/>
                    </a:cubicBezTo>
                    <a:cubicBezTo>
                      <a:pt x="141232" y="628885"/>
                      <a:pt x="140454" y="624215"/>
                      <a:pt x="140454" y="620323"/>
                    </a:cubicBezTo>
                    <a:cubicBezTo>
                      <a:pt x="138118" y="602419"/>
                      <a:pt x="145124" y="583736"/>
                      <a:pt x="135005" y="565833"/>
                    </a:cubicBezTo>
                    <a:cubicBezTo>
                      <a:pt x="120993" y="508228"/>
                      <a:pt x="122550" y="449846"/>
                      <a:pt x="124106" y="392242"/>
                    </a:cubicBezTo>
                    <a:cubicBezTo>
                      <a:pt x="130334" y="376673"/>
                      <a:pt x="131112" y="357991"/>
                      <a:pt x="145903" y="346314"/>
                    </a:cubicBezTo>
                    <a:cubicBezTo>
                      <a:pt x="147459" y="346314"/>
                      <a:pt x="149016" y="345536"/>
                      <a:pt x="150573" y="345536"/>
                    </a:cubicBezTo>
                    <a:cubicBezTo>
                      <a:pt x="164585" y="339308"/>
                      <a:pt x="164585" y="329189"/>
                      <a:pt x="156022" y="318291"/>
                    </a:cubicBezTo>
                    <a:cubicBezTo>
                      <a:pt x="113987" y="277812"/>
                      <a:pt x="73508" y="234998"/>
                      <a:pt x="25245" y="201525"/>
                    </a:cubicBezTo>
                    <a:cubicBezTo>
                      <a:pt x="22132" y="199190"/>
                      <a:pt x="19796" y="196855"/>
                      <a:pt x="18240" y="192963"/>
                    </a:cubicBezTo>
                    <a:cubicBezTo>
                      <a:pt x="2671" y="174280"/>
                      <a:pt x="-8227" y="154819"/>
                      <a:pt x="8120" y="131466"/>
                    </a:cubicBezTo>
                    <a:cubicBezTo>
                      <a:pt x="10455" y="123682"/>
                      <a:pt x="18240" y="119790"/>
                      <a:pt x="23688" y="115119"/>
                    </a:cubicBezTo>
                    <a:cubicBezTo>
                      <a:pt x="57161" y="80868"/>
                      <a:pt x="90634" y="45839"/>
                      <a:pt x="124106" y="11588"/>
                    </a:cubicBezTo>
                    <a:cubicBezTo>
                      <a:pt x="142010" y="-12544"/>
                      <a:pt x="154465" y="6917"/>
                      <a:pt x="167699" y="17037"/>
                    </a:cubicBezTo>
                    <a:cubicBezTo>
                      <a:pt x="188716" y="33384"/>
                      <a:pt x="210513" y="49731"/>
                      <a:pt x="234644" y="60629"/>
                    </a:cubicBezTo>
                    <a:cubicBezTo>
                      <a:pt x="275901" y="71527"/>
                      <a:pt x="285242" y="103443"/>
                      <a:pt x="285242" y="140808"/>
                    </a:cubicBezTo>
                    <a:cubicBezTo>
                      <a:pt x="285242" y="162604"/>
                      <a:pt x="285242" y="184400"/>
                      <a:pt x="293805" y="205418"/>
                    </a:cubicBezTo>
                    <a:cubicBezTo>
                      <a:pt x="297697" y="215537"/>
                      <a:pt x="293805" y="224878"/>
                      <a:pt x="292248" y="234998"/>
                    </a:cubicBezTo>
                    <a:cubicBezTo>
                      <a:pt x="290691" y="246675"/>
                      <a:pt x="290691" y="259130"/>
                      <a:pt x="299254" y="269249"/>
                    </a:cubicBezTo>
                    <a:cubicBezTo>
                      <a:pt x="315601" y="282483"/>
                      <a:pt x="336619" y="285596"/>
                      <a:pt x="354523" y="294938"/>
                    </a:cubicBezTo>
                    <a:cubicBezTo>
                      <a:pt x="427695" y="333859"/>
                      <a:pt x="483743" y="391463"/>
                      <a:pt x="531227" y="458409"/>
                    </a:cubicBezTo>
                    <a:cubicBezTo>
                      <a:pt x="534341" y="462301"/>
                      <a:pt x="535898" y="465414"/>
                      <a:pt x="540568" y="466971"/>
                    </a:cubicBezTo>
                    <a:cubicBezTo>
                      <a:pt x="549910" y="470864"/>
                      <a:pt x="546796" y="481762"/>
                      <a:pt x="553023" y="487989"/>
                    </a:cubicBezTo>
                    <a:lnTo>
                      <a:pt x="553023" y="488767"/>
                    </a:lnTo>
                    <a:cubicBezTo>
                      <a:pt x="561586" y="498887"/>
                      <a:pt x="567814" y="510564"/>
                      <a:pt x="574820" y="522240"/>
                    </a:cubicBezTo>
                    <a:cubicBezTo>
                      <a:pt x="588831" y="551821"/>
                      <a:pt x="608292" y="578287"/>
                      <a:pt x="619969" y="608646"/>
                    </a:cubicBezTo>
                    <a:cubicBezTo>
                      <a:pt x="626196" y="614874"/>
                      <a:pt x="622304" y="625772"/>
                      <a:pt x="630867" y="631221"/>
                    </a:cubicBezTo>
                    <a:lnTo>
                      <a:pt x="630867" y="631221"/>
                    </a:lnTo>
                    <a:cubicBezTo>
                      <a:pt x="636316" y="637448"/>
                      <a:pt x="636316" y="646011"/>
                      <a:pt x="641765" y="652238"/>
                    </a:cubicBezTo>
                    <a:cubicBezTo>
                      <a:pt x="644879" y="656909"/>
                      <a:pt x="648771" y="660801"/>
                      <a:pt x="651106" y="666250"/>
                    </a:cubicBezTo>
                    <a:cubicBezTo>
                      <a:pt x="658890" y="687268"/>
                      <a:pt x="666675" y="708286"/>
                      <a:pt x="674459" y="729304"/>
                    </a:cubicBezTo>
                    <a:cubicBezTo>
                      <a:pt x="678351" y="734753"/>
                      <a:pt x="679908" y="741758"/>
                      <a:pt x="684579" y="747207"/>
                    </a:cubicBezTo>
                    <a:cubicBezTo>
                      <a:pt x="685357" y="748764"/>
                      <a:pt x="685357" y="750321"/>
                      <a:pt x="685357" y="751878"/>
                    </a:cubicBezTo>
                    <a:cubicBezTo>
                      <a:pt x="690806" y="758884"/>
                      <a:pt x="690806" y="768225"/>
                      <a:pt x="698591" y="773674"/>
                    </a:cubicBezTo>
                    <a:cubicBezTo>
                      <a:pt x="700147" y="776010"/>
                      <a:pt x="700926" y="778345"/>
                      <a:pt x="700926" y="780680"/>
                    </a:cubicBezTo>
                    <a:cubicBezTo>
                      <a:pt x="703261" y="789243"/>
                      <a:pt x="697034" y="800919"/>
                      <a:pt x="707932" y="807147"/>
                    </a:cubicBezTo>
                    <a:cubicBezTo>
                      <a:pt x="720387" y="819602"/>
                      <a:pt x="721944" y="836727"/>
                      <a:pt x="728949" y="851518"/>
                    </a:cubicBezTo>
                    <a:cubicBezTo>
                      <a:pt x="735177" y="857745"/>
                      <a:pt x="732063" y="867865"/>
                      <a:pt x="739069" y="874092"/>
                    </a:cubicBezTo>
                    <a:lnTo>
                      <a:pt x="739847" y="874092"/>
                    </a:lnTo>
                    <a:cubicBezTo>
                      <a:pt x="744518" y="881098"/>
                      <a:pt x="744518" y="890439"/>
                      <a:pt x="749967" y="897445"/>
                    </a:cubicBezTo>
                    <a:cubicBezTo>
                      <a:pt x="747632" y="913014"/>
                      <a:pt x="761644" y="924690"/>
                      <a:pt x="762422" y="939481"/>
                    </a:cubicBezTo>
                    <a:cubicBezTo>
                      <a:pt x="768650" y="945708"/>
                      <a:pt x="765536" y="955828"/>
                      <a:pt x="772542" y="962055"/>
                    </a:cubicBezTo>
                    <a:cubicBezTo>
                      <a:pt x="780326" y="983851"/>
                      <a:pt x="788110" y="1005648"/>
                      <a:pt x="795895" y="1027444"/>
                    </a:cubicBezTo>
                    <a:cubicBezTo>
                      <a:pt x="802122" y="1033671"/>
                      <a:pt x="799008" y="1043791"/>
                      <a:pt x="805236" y="1050018"/>
                    </a:cubicBezTo>
                    <a:lnTo>
                      <a:pt x="806014" y="1050018"/>
                    </a:lnTo>
                    <a:cubicBezTo>
                      <a:pt x="810685" y="1055467"/>
                      <a:pt x="809906" y="1062473"/>
                      <a:pt x="811463" y="1068701"/>
                    </a:cubicBezTo>
                    <a:cubicBezTo>
                      <a:pt x="812242" y="1077264"/>
                      <a:pt x="811463" y="1086604"/>
                      <a:pt x="817691" y="1093610"/>
                    </a:cubicBezTo>
                    <a:cubicBezTo>
                      <a:pt x="823918" y="1103730"/>
                      <a:pt x="830146" y="1113071"/>
                      <a:pt x="828589" y="1125526"/>
                    </a:cubicBezTo>
                    <a:cubicBezTo>
                      <a:pt x="834038" y="1136424"/>
                      <a:pt x="829367" y="1150436"/>
                      <a:pt x="839487" y="1158999"/>
                    </a:cubicBezTo>
                    <a:cubicBezTo>
                      <a:pt x="842601" y="1162891"/>
                      <a:pt x="845714" y="1166783"/>
                      <a:pt x="848828" y="1170676"/>
                    </a:cubicBezTo>
                    <a:cubicBezTo>
                      <a:pt x="853499" y="1176124"/>
                      <a:pt x="852720" y="1183130"/>
                      <a:pt x="855056" y="1189358"/>
                    </a:cubicBezTo>
                    <a:cubicBezTo>
                      <a:pt x="854277" y="1198699"/>
                      <a:pt x="858948" y="1206483"/>
                      <a:pt x="864397" y="1213489"/>
                    </a:cubicBezTo>
                    <a:cubicBezTo>
                      <a:pt x="865954" y="1216603"/>
                      <a:pt x="865954" y="1220495"/>
                      <a:pt x="866732" y="1224387"/>
                    </a:cubicBezTo>
                    <a:cubicBezTo>
                      <a:pt x="865954" y="1232950"/>
                      <a:pt x="867510" y="1240735"/>
                      <a:pt x="874517" y="1246183"/>
                    </a:cubicBezTo>
                    <a:cubicBezTo>
                      <a:pt x="875295" y="1248519"/>
                      <a:pt x="876852" y="1250075"/>
                      <a:pt x="877630" y="1252411"/>
                    </a:cubicBezTo>
                    <a:cubicBezTo>
                      <a:pt x="877630" y="1261752"/>
                      <a:pt x="879965" y="1270315"/>
                      <a:pt x="885415" y="1278099"/>
                    </a:cubicBezTo>
                    <a:cubicBezTo>
                      <a:pt x="888528" y="1284327"/>
                      <a:pt x="890863" y="1291333"/>
                      <a:pt x="893977" y="1296781"/>
                    </a:cubicBezTo>
                    <a:cubicBezTo>
                      <a:pt x="908768" y="1341931"/>
                      <a:pt x="923558" y="1387858"/>
                      <a:pt x="939126" y="1433007"/>
                    </a:cubicBezTo>
                    <a:cubicBezTo>
                      <a:pt x="944576" y="1443127"/>
                      <a:pt x="943019" y="1455582"/>
                      <a:pt x="950024" y="1465702"/>
                    </a:cubicBezTo>
                    <a:lnTo>
                      <a:pt x="950024" y="1465702"/>
                    </a:lnTo>
                    <a:cubicBezTo>
                      <a:pt x="953917" y="1469594"/>
                      <a:pt x="955474" y="1475043"/>
                      <a:pt x="955474" y="1480492"/>
                    </a:cubicBezTo>
                    <a:cubicBezTo>
                      <a:pt x="957030" y="1489833"/>
                      <a:pt x="951581" y="1501510"/>
                      <a:pt x="961701" y="1509294"/>
                    </a:cubicBezTo>
                    <a:lnTo>
                      <a:pt x="961701" y="1509294"/>
                    </a:lnTo>
                    <a:cubicBezTo>
                      <a:pt x="967150" y="1517857"/>
                      <a:pt x="964815" y="1529533"/>
                      <a:pt x="971821" y="1537318"/>
                    </a:cubicBezTo>
                    <a:cubicBezTo>
                      <a:pt x="974934" y="1542767"/>
                      <a:pt x="978827" y="1548216"/>
                      <a:pt x="981940" y="1554443"/>
                    </a:cubicBezTo>
                    <a:cubicBezTo>
                      <a:pt x="988168" y="1559114"/>
                      <a:pt x="988168" y="1566120"/>
                      <a:pt x="988168" y="1572347"/>
                    </a:cubicBezTo>
                    <a:cubicBezTo>
                      <a:pt x="988946" y="1580910"/>
                      <a:pt x="986611" y="1590251"/>
                      <a:pt x="992838" y="1598035"/>
                    </a:cubicBezTo>
                    <a:cubicBezTo>
                      <a:pt x="1000623" y="1619831"/>
                      <a:pt x="1008407" y="1641628"/>
                      <a:pt x="1016191" y="1663424"/>
                    </a:cubicBezTo>
                    <a:cubicBezTo>
                      <a:pt x="1024754" y="1672765"/>
                      <a:pt x="1019305" y="1686777"/>
                      <a:pt x="1027089" y="1696118"/>
                    </a:cubicBezTo>
                    <a:cubicBezTo>
                      <a:pt x="1026311" y="1708573"/>
                      <a:pt x="1036431" y="1717136"/>
                      <a:pt x="1037988" y="1728812"/>
                    </a:cubicBezTo>
                    <a:cubicBezTo>
                      <a:pt x="1042658" y="1734261"/>
                      <a:pt x="1043437" y="1740489"/>
                      <a:pt x="1043437" y="1747495"/>
                    </a:cubicBezTo>
                    <a:cubicBezTo>
                      <a:pt x="1043437" y="1756057"/>
                      <a:pt x="1042658" y="1764620"/>
                      <a:pt x="1050442" y="1770848"/>
                    </a:cubicBezTo>
                    <a:cubicBezTo>
                      <a:pt x="1054335" y="1777075"/>
                      <a:pt x="1056670" y="1784081"/>
                      <a:pt x="1059784" y="1790309"/>
                    </a:cubicBezTo>
                    <a:cubicBezTo>
                      <a:pt x="1073017" y="1833901"/>
                      <a:pt x="1087029" y="1877493"/>
                      <a:pt x="1100262" y="1921085"/>
                    </a:cubicBezTo>
                    <a:cubicBezTo>
                      <a:pt x="1102598" y="1928091"/>
                      <a:pt x="1103376" y="1935097"/>
                      <a:pt x="1104933" y="1942103"/>
                    </a:cubicBezTo>
                    <a:cubicBezTo>
                      <a:pt x="1110382" y="1950666"/>
                      <a:pt x="1109603" y="1961564"/>
                      <a:pt x="1115053" y="1970127"/>
                    </a:cubicBezTo>
                    <a:cubicBezTo>
                      <a:pt x="1118166" y="1977911"/>
                      <a:pt x="1122058" y="1984917"/>
                      <a:pt x="1125172" y="1992701"/>
                    </a:cubicBezTo>
                    <a:cubicBezTo>
                      <a:pt x="1131400" y="1997372"/>
                      <a:pt x="1131400" y="2004378"/>
                      <a:pt x="1131400" y="2011384"/>
                    </a:cubicBezTo>
                    <a:cubicBezTo>
                      <a:pt x="1132178" y="2019946"/>
                      <a:pt x="1129064" y="2029288"/>
                      <a:pt x="1136849" y="2037072"/>
                    </a:cubicBezTo>
                    <a:cubicBezTo>
                      <a:pt x="1139962" y="2051862"/>
                      <a:pt x="1150082" y="2064317"/>
                      <a:pt x="1149304" y="2079886"/>
                    </a:cubicBezTo>
                    <a:cubicBezTo>
                      <a:pt x="1153974" y="2086892"/>
                      <a:pt x="1153974" y="2096233"/>
                      <a:pt x="1158645" y="2103239"/>
                    </a:cubicBezTo>
                    <a:lnTo>
                      <a:pt x="1159423" y="2103239"/>
                    </a:lnTo>
                    <a:cubicBezTo>
                      <a:pt x="1163315" y="2107131"/>
                      <a:pt x="1164872" y="2111802"/>
                      <a:pt x="1164872" y="2117251"/>
                    </a:cubicBezTo>
                    <a:cubicBezTo>
                      <a:pt x="1164094" y="2127370"/>
                      <a:pt x="1165651" y="2137490"/>
                      <a:pt x="1173435" y="2145274"/>
                    </a:cubicBezTo>
                    <a:cubicBezTo>
                      <a:pt x="1174214" y="2147610"/>
                      <a:pt x="1174992" y="2149945"/>
                      <a:pt x="1175770" y="2152280"/>
                    </a:cubicBezTo>
                    <a:cubicBezTo>
                      <a:pt x="1176549" y="2161622"/>
                      <a:pt x="1176549" y="2171741"/>
                      <a:pt x="1181998" y="2180304"/>
                    </a:cubicBezTo>
                    <a:cubicBezTo>
                      <a:pt x="1182776" y="2181861"/>
                      <a:pt x="1182776" y="2183418"/>
                      <a:pt x="1182776" y="2184975"/>
                    </a:cubicBezTo>
                    <a:cubicBezTo>
                      <a:pt x="1189004" y="2193537"/>
                      <a:pt x="1184333" y="2205992"/>
                      <a:pt x="1192896" y="2213777"/>
                    </a:cubicBezTo>
                    <a:cubicBezTo>
                      <a:pt x="1196010" y="2220782"/>
                      <a:pt x="1199902" y="2228567"/>
                      <a:pt x="1203015" y="2235573"/>
                    </a:cubicBezTo>
                    <a:cubicBezTo>
                      <a:pt x="1207686" y="2241022"/>
                      <a:pt x="1206908" y="2248027"/>
                      <a:pt x="1208465" y="2254255"/>
                    </a:cubicBezTo>
                    <a:cubicBezTo>
                      <a:pt x="1209243" y="2262818"/>
                      <a:pt x="1206129" y="2272159"/>
                      <a:pt x="1213913" y="2279165"/>
                    </a:cubicBezTo>
                    <a:cubicBezTo>
                      <a:pt x="1217027" y="2293955"/>
                      <a:pt x="1227147" y="2305632"/>
                      <a:pt x="1225590" y="2321979"/>
                    </a:cubicBezTo>
                    <a:cubicBezTo>
                      <a:pt x="1231818" y="2332098"/>
                      <a:pt x="1228704" y="2346110"/>
                      <a:pt x="1236488" y="2356230"/>
                    </a:cubicBezTo>
                    <a:lnTo>
                      <a:pt x="1236488" y="2356230"/>
                    </a:lnTo>
                    <a:cubicBezTo>
                      <a:pt x="1241937" y="2366349"/>
                      <a:pt x="1238045" y="2380361"/>
                      <a:pt x="1247386" y="2389702"/>
                    </a:cubicBezTo>
                    <a:cubicBezTo>
                      <a:pt x="1251278" y="2397487"/>
                      <a:pt x="1254392" y="2404493"/>
                      <a:pt x="1258284" y="2412277"/>
                    </a:cubicBezTo>
                    <a:cubicBezTo>
                      <a:pt x="1261398" y="2416948"/>
                      <a:pt x="1260619" y="2422397"/>
                      <a:pt x="1262955" y="2427067"/>
                    </a:cubicBezTo>
                    <a:cubicBezTo>
                      <a:pt x="1264512" y="2437187"/>
                      <a:pt x="1262176" y="2448085"/>
                      <a:pt x="1269182" y="2456648"/>
                    </a:cubicBezTo>
                    <a:cubicBezTo>
                      <a:pt x="1276967" y="2478444"/>
                      <a:pt x="1283972" y="2500240"/>
                      <a:pt x="1291757" y="2522036"/>
                    </a:cubicBezTo>
                    <a:cubicBezTo>
                      <a:pt x="1295649" y="2526707"/>
                      <a:pt x="1296427" y="2531377"/>
                      <a:pt x="1296427" y="2536827"/>
                    </a:cubicBezTo>
                    <a:cubicBezTo>
                      <a:pt x="1297984" y="2546946"/>
                      <a:pt x="1292535" y="2557844"/>
                      <a:pt x="1302655" y="2565628"/>
                    </a:cubicBezTo>
                    <a:cubicBezTo>
                      <a:pt x="1308882" y="2571856"/>
                      <a:pt x="1311218" y="2579640"/>
                      <a:pt x="1312775" y="2588203"/>
                    </a:cubicBezTo>
                    <a:cubicBezTo>
                      <a:pt x="1316667" y="2593652"/>
                      <a:pt x="1316667" y="2600658"/>
                      <a:pt x="1318224" y="2606886"/>
                    </a:cubicBezTo>
                    <a:cubicBezTo>
                      <a:pt x="1319002" y="2615448"/>
                      <a:pt x="1319002" y="2624790"/>
                      <a:pt x="1324451" y="2632574"/>
                    </a:cubicBezTo>
                    <a:cubicBezTo>
                      <a:pt x="1330679" y="2644250"/>
                      <a:pt x="1336128" y="2655927"/>
                      <a:pt x="1335349" y="2669939"/>
                    </a:cubicBezTo>
                    <a:cubicBezTo>
                      <a:pt x="1339241" y="2687064"/>
                      <a:pt x="1343133" y="2704968"/>
                      <a:pt x="1350139" y="2722094"/>
                    </a:cubicBezTo>
                    <a:cubicBezTo>
                      <a:pt x="1357924" y="2741555"/>
                      <a:pt x="1357145" y="2761015"/>
                      <a:pt x="1344690" y="2778919"/>
                    </a:cubicBezTo>
                    <a:cubicBezTo>
                      <a:pt x="1336906" y="2789818"/>
                      <a:pt x="1337685" y="2803051"/>
                      <a:pt x="1336128" y="2815506"/>
                    </a:cubicBezTo>
                    <a:cubicBezTo>
                      <a:pt x="1336128" y="2818619"/>
                      <a:pt x="1335349" y="2821733"/>
                      <a:pt x="1335349" y="2824847"/>
                    </a:cubicBezTo>
                    <a:cubicBezTo>
                      <a:pt x="1327565" y="2834967"/>
                      <a:pt x="1328343" y="2847421"/>
                      <a:pt x="1325230" y="2859098"/>
                    </a:cubicBezTo>
                    <a:cubicBezTo>
                      <a:pt x="1325230" y="2863769"/>
                      <a:pt x="1324451" y="2869217"/>
                      <a:pt x="1324451" y="2873888"/>
                    </a:cubicBezTo>
                    <a:cubicBezTo>
                      <a:pt x="1319780" y="2881673"/>
                      <a:pt x="1320559" y="2890235"/>
                      <a:pt x="1316667" y="2898020"/>
                    </a:cubicBezTo>
                    <a:cubicBezTo>
                      <a:pt x="1312775" y="2907361"/>
                      <a:pt x="1307325" y="2915923"/>
                      <a:pt x="1307325" y="2926043"/>
                    </a:cubicBezTo>
                    <a:cubicBezTo>
                      <a:pt x="1306547" y="2931492"/>
                      <a:pt x="1304990" y="2936163"/>
                      <a:pt x="1301877" y="2940055"/>
                    </a:cubicBezTo>
                    <a:cubicBezTo>
                      <a:pt x="1301877" y="2943169"/>
                      <a:pt x="1301098" y="2947061"/>
                      <a:pt x="1301098" y="2950175"/>
                    </a:cubicBezTo>
                    <a:cubicBezTo>
                      <a:pt x="1297984" y="2955624"/>
                      <a:pt x="1296427" y="2961851"/>
                      <a:pt x="1292535" y="2966522"/>
                    </a:cubicBezTo>
                    <a:cubicBezTo>
                      <a:pt x="1285529" y="2975085"/>
                      <a:pt x="1285529" y="2986761"/>
                      <a:pt x="1280859" y="2996881"/>
                    </a:cubicBezTo>
                    <a:cubicBezTo>
                      <a:pt x="1280859" y="2999995"/>
                      <a:pt x="1280080" y="3003108"/>
                      <a:pt x="1280080" y="3006222"/>
                    </a:cubicBezTo>
                    <a:cubicBezTo>
                      <a:pt x="1271518" y="3015563"/>
                      <a:pt x="1275410" y="3028796"/>
                      <a:pt x="1269182" y="3038916"/>
                    </a:cubicBezTo>
                    <a:cubicBezTo>
                      <a:pt x="1264512" y="3058377"/>
                      <a:pt x="1261398" y="3077838"/>
                      <a:pt x="1255171" y="3096520"/>
                    </a:cubicBezTo>
                    <a:cubicBezTo>
                      <a:pt x="1250500" y="3112089"/>
                      <a:pt x="1243494" y="3121430"/>
                      <a:pt x="1224812" y="3108197"/>
                    </a:cubicBezTo>
                    <a:cubicBezTo>
                      <a:pt x="1196010" y="3087958"/>
                      <a:pt x="1165651" y="3070054"/>
                      <a:pt x="1135292" y="3051371"/>
                    </a:cubicBezTo>
                    <a:cubicBezTo>
                      <a:pt x="1125951" y="3045922"/>
                      <a:pt x="1117388" y="3038916"/>
                      <a:pt x="1105711" y="3039695"/>
                    </a:cubicBezTo>
                    <a:cubicBezTo>
                      <a:pt x="1085472" y="3012449"/>
                      <a:pt x="1051999" y="3004665"/>
                      <a:pt x="1027089" y="2984426"/>
                    </a:cubicBezTo>
                    <a:cubicBezTo>
                      <a:pt x="1016970" y="2975085"/>
                      <a:pt x="1006072" y="2968857"/>
                      <a:pt x="993617" y="2963408"/>
                    </a:cubicBezTo>
                    <a:cubicBezTo>
                      <a:pt x="974934" y="2952510"/>
                      <a:pt x="957030" y="2941612"/>
                      <a:pt x="938348" y="2930714"/>
                    </a:cubicBezTo>
                    <a:cubicBezTo>
                      <a:pt x="932899" y="2923708"/>
                      <a:pt x="923558" y="2923708"/>
                      <a:pt x="916552" y="2919816"/>
                    </a:cubicBezTo>
                    <a:cubicBezTo>
                      <a:pt x="890863" y="2901912"/>
                      <a:pt x="865175" y="2884008"/>
                      <a:pt x="838709" y="2865325"/>
                    </a:cubicBezTo>
                    <a:cubicBezTo>
                      <a:pt x="832481" y="2859098"/>
                      <a:pt x="833259" y="2849757"/>
                      <a:pt x="828589" y="2842751"/>
                    </a:cubicBezTo>
                    <a:cubicBezTo>
                      <a:pt x="820804" y="2819398"/>
                      <a:pt x="813020" y="2796045"/>
                      <a:pt x="806014" y="2772692"/>
                    </a:cubicBezTo>
                    <a:cubicBezTo>
                      <a:pt x="801344" y="2763351"/>
                      <a:pt x="801344" y="2753231"/>
                      <a:pt x="795895" y="2743890"/>
                    </a:cubicBezTo>
                    <a:cubicBezTo>
                      <a:pt x="795116" y="2742333"/>
                      <a:pt x="794338" y="2741555"/>
                      <a:pt x="795116" y="2739998"/>
                    </a:cubicBezTo>
                    <a:cubicBezTo>
                      <a:pt x="788889" y="2728321"/>
                      <a:pt x="791224" y="2714309"/>
                      <a:pt x="782661" y="2703411"/>
                    </a:cubicBezTo>
                    <a:cubicBezTo>
                      <a:pt x="777991" y="2695627"/>
                      <a:pt x="780326" y="2685507"/>
                      <a:pt x="773320" y="2678501"/>
                    </a:cubicBezTo>
                    <a:lnTo>
                      <a:pt x="773320" y="2678501"/>
                    </a:lnTo>
                    <a:cubicBezTo>
                      <a:pt x="767871" y="2668382"/>
                      <a:pt x="769428" y="2655148"/>
                      <a:pt x="759308" y="2647364"/>
                    </a:cubicBezTo>
                    <a:cubicBezTo>
                      <a:pt x="757752" y="2644250"/>
                      <a:pt x="756973" y="2640358"/>
                      <a:pt x="756973" y="2636466"/>
                    </a:cubicBezTo>
                    <a:cubicBezTo>
                      <a:pt x="756195" y="2628682"/>
                      <a:pt x="758530" y="2619340"/>
                      <a:pt x="751524" y="2613113"/>
                    </a:cubicBezTo>
                    <a:cubicBezTo>
                      <a:pt x="748410" y="2606107"/>
                      <a:pt x="744518" y="2598323"/>
                      <a:pt x="741404" y="2591317"/>
                    </a:cubicBezTo>
                    <a:cubicBezTo>
                      <a:pt x="734399" y="2581197"/>
                      <a:pt x="735177" y="2568742"/>
                      <a:pt x="730506" y="2557844"/>
                    </a:cubicBezTo>
                    <a:cubicBezTo>
                      <a:pt x="732842" y="2542275"/>
                      <a:pt x="718830" y="2530599"/>
                      <a:pt x="718830" y="2515030"/>
                    </a:cubicBezTo>
                    <a:cubicBezTo>
                      <a:pt x="713381" y="2504911"/>
                      <a:pt x="714159" y="2492456"/>
                      <a:pt x="707932" y="2482336"/>
                    </a:cubicBezTo>
                    <a:cubicBezTo>
                      <a:pt x="707932" y="2479222"/>
                      <a:pt x="707153" y="2476108"/>
                      <a:pt x="707153" y="2472995"/>
                    </a:cubicBezTo>
                    <a:cubicBezTo>
                      <a:pt x="702483" y="2462097"/>
                      <a:pt x="703261" y="2449642"/>
                      <a:pt x="695477" y="2440301"/>
                    </a:cubicBezTo>
                    <a:cubicBezTo>
                      <a:pt x="690028" y="2433295"/>
                      <a:pt x="693920" y="2422397"/>
                      <a:pt x="686136" y="2416169"/>
                    </a:cubicBezTo>
                    <a:cubicBezTo>
                      <a:pt x="683800" y="2408385"/>
                      <a:pt x="681465" y="2400601"/>
                      <a:pt x="675238" y="2394373"/>
                    </a:cubicBezTo>
                    <a:cubicBezTo>
                      <a:pt x="669010" y="2389702"/>
                      <a:pt x="669788" y="2382696"/>
                      <a:pt x="669788" y="2376469"/>
                    </a:cubicBezTo>
                    <a:cubicBezTo>
                      <a:pt x="669788" y="2367906"/>
                      <a:pt x="670567" y="2358565"/>
                      <a:pt x="662783" y="2352338"/>
                    </a:cubicBezTo>
                    <a:cubicBezTo>
                      <a:pt x="658112" y="2344553"/>
                      <a:pt x="657333" y="2335990"/>
                      <a:pt x="654220" y="2328206"/>
                    </a:cubicBezTo>
                    <a:cubicBezTo>
                      <a:pt x="646435" y="2299404"/>
                      <a:pt x="638651" y="2271380"/>
                      <a:pt x="630867" y="2242578"/>
                    </a:cubicBezTo>
                    <a:cubicBezTo>
                      <a:pt x="624639" y="2232459"/>
                      <a:pt x="627753" y="2218447"/>
                      <a:pt x="619969" y="2209106"/>
                    </a:cubicBezTo>
                    <a:lnTo>
                      <a:pt x="619969" y="2209106"/>
                    </a:lnTo>
                    <a:cubicBezTo>
                      <a:pt x="614520" y="2198986"/>
                      <a:pt x="618412" y="2184975"/>
                      <a:pt x="609071" y="2175633"/>
                    </a:cubicBezTo>
                    <a:lnTo>
                      <a:pt x="609071" y="2175633"/>
                    </a:lnTo>
                    <a:cubicBezTo>
                      <a:pt x="603622" y="2166292"/>
                      <a:pt x="607514" y="2153058"/>
                      <a:pt x="597394" y="2145274"/>
                    </a:cubicBezTo>
                    <a:cubicBezTo>
                      <a:pt x="595837" y="2142939"/>
                      <a:pt x="595059" y="2141382"/>
                      <a:pt x="594280" y="2139047"/>
                    </a:cubicBezTo>
                    <a:cubicBezTo>
                      <a:pt x="592724" y="2129705"/>
                      <a:pt x="589610" y="2121143"/>
                      <a:pt x="584161" y="2112580"/>
                    </a:cubicBezTo>
                    <a:cubicBezTo>
                      <a:pt x="580269" y="2106352"/>
                      <a:pt x="580269" y="2098568"/>
                      <a:pt x="577155" y="2092341"/>
                    </a:cubicBezTo>
                    <a:cubicBezTo>
                      <a:pt x="577933" y="2090784"/>
                      <a:pt x="577933" y="2089227"/>
                      <a:pt x="576376" y="2087670"/>
                    </a:cubicBezTo>
                    <a:cubicBezTo>
                      <a:pt x="568592" y="2078329"/>
                      <a:pt x="572484" y="2064317"/>
                      <a:pt x="565478" y="2054976"/>
                    </a:cubicBezTo>
                    <a:cubicBezTo>
                      <a:pt x="566257" y="2039407"/>
                      <a:pt x="552245" y="2027731"/>
                      <a:pt x="553802" y="2011384"/>
                    </a:cubicBezTo>
                    <a:cubicBezTo>
                      <a:pt x="549910" y="2000486"/>
                      <a:pt x="549131" y="1988809"/>
                      <a:pt x="540568" y="1980247"/>
                    </a:cubicBezTo>
                    <a:cubicBezTo>
                      <a:pt x="539012" y="1977133"/>
                      <a:pt x="538233" y="1973240"/>
                      <a:pt x="538233" y="1969348"/>
                    </a:cubicBezTo>
                    <a:cubicBezTo>
                      <a:pt x="539012" y="1960007"/>
                      <a:pt x="534341" y="1953001"/>
                      <a:pt x="528892" y="1945995"/>
                    </a:cubicBezTo>
                    <a:cubicBezTo>
                      <a:pt x="528114" y="1943660"/>
                      <a:pt x="527335" y="1941325"/>
                      <a:pt x="527335" y="1938989"/>
                    </a:cubicBezTo>
                    <a:cubicBezTo>
                      <a:pt x="527335" y="1929648"/>
                      <a:pt x="528114" y="1919528"/>
                      <a:pt x="519551" y="1913301"/>
                    </a:cubicBezTo>
                    <a:cubicBezTo>
                      <a:pt x="517994" y="1910966"/>
                      <a:pt x="517215" y="1908631"/>
                      <a:pt x="517215" y="1906295"/>
                    </a:cubicBezTo>
                    <a:cubicBezTo>
                      <a:pt x="517215" y="1896175"/>
                      <a:pt x="516437" y="1886834"/>
                      <a:pt x="508653" y="1879828"/>
                    </a:cubicBezTo>
                    <a:cubicBezTo>
                      <a:pt x="507874" y="1877493"/>
                      <a:pt x="506317" y="1875158"/>
                      <a:pt x="506317" y="1872822"/>
                    </a:cubicBezTo>
                    <a:cubicBezTo>
                      <a:pt x="504761" y="1863481"/>
                      <a:pt x="508653" y="1853361"/>
                      <a:pt x="500090" y="1845577"/>
                    </a:cubicBezTo>
                    <a:cubicBezTo>
                      <a:pt x="496976" y="1838572"/>
                      <a:pt x="493084" y="1830787"/>
                      <a:pt x="489970" y="1823781"/>
                    </a:cubicBezTo>
                    <a:cubicBezTo>
                      <a:pt x="485300" y="1819111"/>
                      <a:pt x="486078" y="1812105"/>
                      <a:pt x="483743" y="1805877"/>
                    </a:cubicBezTo>
                    <a:cubicBezTo>
                      <a:pt x="482964" y="1797315"/>
                      <a:pt x="482964" y="1787973"/>
                      <a:pt x="478294" y="1780189"/>
                    </a:cubicBezTo>
                    <a:cubicBezTo>
                      <a:pt x="471288" y="1758393"/>
                      <a:pt x="463503" y="1736596"/>
                      <a:pt x="456498" y="1714022"/>
                    </a:cubicBezTo>
                    <a:cubicBezTo>
                      <a:pt x="453384" y="1710130"/>
                      <a:pt x="454162" y="1703903"/>
                      <a:pt x="451827" y="1699232"/>
                    </a:cubicBezTo>
                    <a:cubicBezTo>
                      <a:pt x="450270" y="1689112"/>
                      <a:pt x="451827" y="1678993"/>
                      <a:pt x="444821" y="1670430"/>
                    </a:cubicBezTo>
                    <a:lnTo>
                      <a:pt x="444043" y="1670430"/>
                    </a:lnTo>
                    <a:cubicBezTo>
                      <a:pt x="440150" y="1663424"/>
                      <a:pt x="440150" y="1654083"/>
                      <a:pt x="434702" y="1647077"/>
                    </a:cubicBezTo>
                    <a:lnTo>
                      <a:pt x="433923" y="1647855"/>
                    </a:lnTo>
                    <a:cubicBezTo>
                      <a:pt x="430031" y="1643963"/>
                      <a:pt x="430809" y="1637736"/>
                      <a:pt x="429252" y="1633065"/>
                    </a:cubicBezTo>
                    <a:cubicBezTo>
                      <a:pt x="427695" y="1622945"/>
                      <a:pt x="428474" y="1612826"/>
                      <a:pt x="423025" y="1603484"/>
                    </a:cubicBezTo>
                    <a:cubicBezTo>
                      <a:pt x="412905" y="1586359"/>
                      <a:pt x="414462" y="1564563"/>
                      <a:pt x="402007" y="1548216"/>
                    </a:cubicBezTo>
                    <a:cubicBezTo>
                      <a:pt x="395001" y="1538096"/>
                      <a:pt x="397337" y="1524863"/>
                      <a:pt x="391109" y="1513965"/>
                    </a:cubicBezTo>
                    <a:cubicBezTo>
                      <a:pt x="392666" y="1495282"/>
                      <a:pt x="377876" y="1479713"/>
                      <a:pt x="378654" y="1461031"/>
                    </a:cubicBezTo>
                    <a:cubicBezTo>
                      <a:pt x="371648" y="1444684"/>
                      <a:pt x="372427" y="1432229"/>
                      <a:pt x="365421" y="142211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p:sp>
          <p:nvSpPr>
            <p:cNvPr id="79" name="Freeform: Shape 56">
              <a:extLst>
                <a:ext uri="{FF2B5EF4-FFF2-40B4-BE49-F238E27FC236}">
                  <a16:creationId xmlns:a16="http://schemas.microsoft.com/office/drawing/2014/main" id="{A305E5CD-266B-4472-A9B4-9D6C81692B29}"/>
                </a:ext>
              </a:extLst>
            </p:cNvPr>
            <p:cNvSpPr/>
            <p:nvPr/>
          </p:nvSpPr>
          <p:spPr>
            <a:xfrm>
              <a:off x="3895126" y="3986949"/>
              <a:ext cx="1115695" cy="1764664"/>
            </a:xfrm>
            <a:custGeom>
              <a:avLst/>
              <a:gdLst>
                <a:gd name="connsiteX0" fmla="*/ 502892 w 1115695"/>
                <a:gd name="connsiteY0" fmla="*/ 913254 h 1764664"/>
                <a:gd name="connsiteX1" fmla="*/ 479251 w 1115695"/>
                <a:gd name="connsiteY1" fmla="*/ 947385 h 1764664"/>
                <a:gd name="connsiteX2" fmla="*/ 524186 w 1115695"/>
                <a:gd name="connsiteY2" fmla="*/ 944411 h 1764664"/>
                <a:gd name="connsiteX3" fmla="*/ 502892 w 1115695"/>
                <a:gd name="connsiteY3" fmla="*/ 913254 h 1764664"/>
                <a:gd name="connsiteX4" fmla="*/ 296068 w 1115695"/>
                <a:gd name="connsiteY4" fmla="*/ 857673 h 1764664"/>
                <a:gd name="connsiteX5" fmla="*/ 345386 w 1115695"/>
                <a:gd name="connsiteY5" fmla="*/ 908713 h 1764664"/>
                <a:gd name="connsiteX6" fmla="*/ 296068 w 1115695"/>
                <a:gd name="connsiteY6" fmla="*/ 857673 h 1764664"/>
                <a:gd name="connsiteX7" fmla="*/ 701732 w 1115695"/>
                <a:gd name="connsiteY7" fmla="*/ 834970 h 1764664"/>
                <a:gd name="connsiteX8" fmla="*/ 652883 w 1115695"/>
                <a:gd name="connsiteY8" fmla="*/ 859551 h 1764664"/>
                <a:gd name="connsiteX9" fmla="*/ 650535 w 1115695"/>
                <a:gd name="connsiteY9" fmla="*/ 901981 h 1764664"/>
                <a:gd name="connsiteX10" fmla="*/ 701732 w 1115695"/>
                <a:gd name="connsiteY10" fmla="*/ 834970 h 1764664"/>
                <a:gd name="connsiteX11" fmla="*/ 424139 w 1115695"/>
                <a:gd name="connsiteY11" fmla="*/ 0 h 1764664"/>
                <a:gd name="connsiteX12" fmla="*/ 447805 w 1115695"/>
                <a:gd name="connsiteY12" fmla="*/ 0 h 1764664"/>
                <a:gd name="connsiteX13" fmla="*/ 317292 w 1115695"/>
                <a:gd name="connsiteY13" fmla="*/ 124575 h 1764664"/>
                <a:gd name="connsiteX14" fmla="*/ 306034 w 1115695"/>
                <a:gd name="connsiteY14" fmla="*/ 128488 h 1764664"/>
                <a:gd name="connsiteX15" fmla="*/ 129324 w 1115695"/>
                <a:gd name="connsiteY15" fmla="*/ 366053 h 1764664"/>
                <a:gd name="connsiteX16" fmla="*/ 257239 w 1115695"/>
                <a:gd name="connsiteY16" fmla="*/ 730540 h 1764664"/>
                <a:gd name="connsiteX17" fmla="*/ 424139 w 1115695"/>
                <a:gd name="connsiteY17" fmla="*/ 702985 h 1764664"/>
                <a:gd name="connsiteX18" fmla="*/ 509312 w 1115695"/>
                <a:gd name="connsiteY18" fmla="*/ 721146 h 1764664"/>
                <a:gd name="connsiteX19" fmla="*/ 543287 w 1115695"/>
                <a:gd name="connsiteY19" fmla="*/ 710187 h 1764664"/>
                <a:gd name="connsiteX20" fmla="*/ 709091 w 1115695"/>
                <a:gd name="connsiteY20" fmla="*/ 698601 h 1764664"/>
                <a:gd name="connsiteX21" fmla="*/ 741030 w 1115695"/>
                <a:gd name="connsiteY21" fmla="*/ 693747 h 1764664"/>
                <a:gd name="connsiteX22" fmla="*/ 831996 w 1115695"/>
                <a:gd name="connsiteY22" fmla="*/ 373255 h 1764664"/>
                <a:gd name="connsiteX23" fmla="*/ 617506 w 1115695"/>
                <a:gd name="connsiteY23" fmla="*/ 112095 h 1764664"/>
                <a:gd name="connsiteX24" fmla="*/ 591486 w 1115695"/>
                <a:gd name="connsiteY24" fmla="*/ 104278 h 1764664"/>
                <a:gd name="connsiteX25" fmla="*/ 659162 w 1115695"/>
                <a:gd name="connsiteY25" fmla="*/ 39680 h 1764664"/>
                <a:gd name="connsiteX26" fmla="*/ 707838 w 1115695"/>
                <a:gd name="connsiteY26" fmla="*/ 62157 h 1764664"/>
                <a:gd name="connsiteX27" fmla="*/ 923431 w 1115695"/>
                <a:gd name="connsiteY27" fmla="*/ 496473 h 1764664"/>
                <a:gd name="connsiteX28" fmla="*/ 795046 w 1115695"/>
                <a:gd name="connsiteY28" fmla="*/ 761854 h 1764664"/>
                <a:gd name="connsiteX29" fmla="*/ 785026 w 1115695"/>
                <a:gd name="connsiteY29" fmla="*/ 797238 h 1764664"/>
                <a:gd name="connsiteX30" fmla="*/ 726157 w 1115695"/>
                <a:gd name="connsiteY30" fmla="*/ 962103 h 1764664"/>
                <a:gd name="connsiteX31" fmla="*/ 884133 w 1115695"/>
                <a:gd name="connsiteY31" fmla="*/ 1412702 h 1764664"/>
                <a:gd name="connsiteX32" fmla="*/ 1036315 w 1115695"/>
                <a:gd name="connsiteY32" fmla="*/ 1359312 h 1764664"/>
                <a:gd name="connsiteX33" fmla="*/ 1049154 w 1115695"/>
                <a:gd name="connsiteY33" fmla="*/ 1392974 h 1764664"/>
                <a:gd name="connsiteX34" fmla="*/ 958971 w 1115695"/>
                <a:gd name="connsiteY34" fmla="*/ 1425697 h 1764664"/>
                <a:gd name="connsiteX35" fmla="*/ 967583 w 1115695"/>
                <a:gd name="connsiteY35" fmla="*/ 1453565 h 1764664"/>
                <a:gd name="connsiteX36" fmla="*/ 1043831 w 1115695"/>
                <a:gd name="connsiteY36" fmla="*/ 1427889 h 1764664"/>
                <a:gd name="connsiteX37" fmla="*/ 1055886 w 1115695"/>
                <a:gd name="connsiteY37" fmla="*/ 1462960 h 1764664"/>
                <a:gd name="connsiteX38" fmla="*/ 980891 w 1115695"/>
                <a:gd name="connsiteY38" fmla="*/ 1490515 h 1764664"/>
                <a:gd name="connsiteX39" fmla="*/ 990128 w 1115695"/>
                <a:gd name="connsiteY39" fmla="*/ 1516349 h 1764664"/>
                <a:gd name="connsiteX40" fmla="*/ 1080937 w 1115695"/>
                <a:gd name="connsiteY40" fmla="*/ 1485662 h 1764664"/>
                <a:gd name="connsiteX41" fmla="*/ 1093775 w 1115695"/>
                <a:gd name="connsiteY41" fmla="*/ 1520576 h 1764664"/>
                <a:gd name="connsiteX42" fmla="*/ 1002967 w 1115695"/>
                <a:gd name="connsiteY42" fmla="*/ 1553768 h 1764664"/>
                <a:gd name="connsiteX43" fmla="*/ 1013144 w 1115695"/>
                <a:gd name="connsiteY43" fmla="*/ 1582733 h 1764664"/>
                <a:gd name="connsiteX44" fmla="*/ 1102700 w 1115695"/>
                <a:gd name="connsiteY44" fmla="*/ 1552359 h 1764664"/>
                <a:gd name="connsiteX45" fmla="*/ 1115695 w 1115695"/>
                <a:gd name="connsiteY45" fmla="*/ 1582890 h 1764664"/>
                <a:gd name="connsiteX46" fmla="*/ 881627 w 1115695"/>
                <a:gd name="connsiteY46" fmla="*/ 1665087 h 1764664"/>
                <a:gd name="connsiteX47" fmla="*/ 802092 w 1115695"/>
                <a:gd name="connsiteY47" fmla="*/ 1438065 h 1764664"/>
                <a:gd name="connsiteX48" fmla="*/ 654136 w 1115695"/>
                <a:gd name="connsiteY48" fmla="*/ 1015648 h 1764664"/>
                <a:gd name="connsiteX49" fmla="*/ 625328 w 1115695"/>
                <a:gd name="connsiteY49" fmla="*/ 986684 h 1764664"/>
                <a:gd name="connsiteX50" fmla="*/ 579454 w 1115695"/>
                <a:gd name="connsiteY50" fmla="*/ 1009386 h 1764664"/>
                <a:gd name="connsiteX51" fmla="*/ 581019 w 1115695"/>
                <a:gd name="connsiteY51" fmla="*/ 1028174 h 1764664"/>
                <a:gd name="connsiteX52" fmla="*/ 750268 w 1115695"/>
                <a:gd name="connsiteY52" fmla="*/ 1695931 h 1764664"/>
                <a:gd name="connsiteX53" fmla="*/ 749485 w 1115695"/>
                <a:gd name="connsiteY53" fmla="*/ 1704855 h 1764664"/>
                <a:gd name="connsiteX54" fmla="*/ 516044 w 1115695"/>
                <a:gd name="connsiteY54" fmla="*/ 1764664 h 1764664"/>
                <a:gd name="connsiteX55" fmla="*/ 529509 w 1115695"/>
                <a:gd name="connsiteY55" fmla="*/ 1727244 h 1764664"/>
                <a:gd name="connsiteX56" fmla="*/ 596676 w 1115695"/>
                <a:gd name="connsiteY56" fmla="*/ 1708456 h 1764664"/>
                <a:gd name="connsiteX57" fmla="*/ 590100 w 1115695"/>
                <a:gd name="connsiteY57" fmla="*/ 1678865 h 1764664"/>
                <a:gd name="connsiteX58" fmla="*/ 496317 w 1115695"/>
                <a:gd name="connsiteY58" fmla="*/ 1701724 h 1764664"/>
                <a:gd name="connsiteX59" fmla="*/ 486766 w 1115695"/>
                <a:gd name="connsiteY59" fmla="*/ 1665713 h 1764664"/>
                <a:gd name="connsiteX60" fmla="*/ 578201 w 1115695"/>
                <a:gd name="connsiteY60" fmla="*/ 1641289 h 1764664"/>
                <a:gd name="connsiteX61" fmla="*/ 574443 w 1115695"/>
                <a:gd name="connsiteY61" fmla="*/ 1614360 h 1764664"/>
                <a:gd name="connsiteX62" fmla="*/ 495377 w 1115695"/>
                <a:gd name="connsiteY62" fmla="*/ 1632678 h 1764664"/>
                <a:gd name="connsiteX63" fmla="*/ 485357 w 1115695"/>
                <a:gd name="connsiteY63" fmla="*/ 1597450 h 1764664"/>
                <a:gd name="connsiteX64" fmla="*/ 541564 w 1115695"/>
                <a:gd name="connsiteY64" fmla="*/ 1582107 h 1764664"/>
                <a:gd name="connsiteX65" fmla="*/ 553620 w 1115695"/>
                <a:gd name="connsiteY65" fmla="*/ 1548288 h 1764664"/>
                <a:gd name="connsiteX66" fmla="*/ 464064 w 1115695"/>
                <a:gd name="connsiteY66" fmla="*/ 1570521 h 1764664"/>
                <a:gd name="connsiteX67" fmla="*/ 453730 w 1115695"/>
                <a:gd name="connsiteY67" fmla="*/ 1535920 h 1764664"/>
                <a:gd name="connsiteX68" fmla="*/ 581959 w 1115695"/>
                <a:gd name="connsiteY68" fmla="*/ 1503510 h 1764664"/>
                <a:gd name="connsiteX69" fmla="*/ 604191 w 1115695"/>
                <a:gd name="connsiteY69" fmla="*/ 1466091 h 1764664"/>
                <a:gd name="connsiteX70" fmla="*/ 499605 w 1115695"/>
                <a:gd name="connsiteY70" fmla="*/ 1054634 h 1764664"/>
                <a:gd name="connsiteX71" fmla="*/ 471892 w 1115695"/>
                <a:gd name="connsiteY71" fmla="*/ 1027547 h 1764664"/>
                <a:gd name="connsiteX72" fmla="*/ 408796 w 1115695"/>
                <a:gd name="connsiteY72" fmla="*/ 1002027 h 1764664"/>
                <a:gd name="connsiteX73" fmla="*/ 374038 w 1115695"/>
                <a:gd name="connsiteY73" fmla="*/ 1016431 h 1764664"/>
                <a:gd name="connsiteX74" fmla="*/ 312194 w 1115695"/>
                <a:gd name="connsiteY74" fmla="*/ 1338802 h 1764664"/>
                <a:gd name="connsiteX75" fmla="*/ 242522 w 1115695"/>
                <a:gd name="connsiteY75" fmla="*/ 1701567 h 1764664"/>
                <a:gd name="connsiteX76" fmla="*/ 102708 w 1115695"/>
                <a:gd name="connsiteY76" fmla="*/ 1675107 h 1764664"/>
                <a:gd name="connsiteX77" fmla="*/ 0 w 1115695"/>
                <a:gd name="connsiteY77" fmla="*/ 1657259 h 1764664"/>
                <a:gd name="connsiteX78" fmla="*/ 0 w 1115695"/>
                <a:gd name="connsiteY78" fmla="*/ 1636749 h 1764664"/>
                <a:gd name="connsiteX79" fmla="*/ 22232 w 1115695"/>
                <a:gd name="connsiteY79" fmla="*/ 1625163 h 1764664"/>
                <a:gd name="connsiteX80" fmla="*/ 100203 w 1115695"/>
                <a:gd name="connsiteY80" fmla="*/ 1639254 h 1764664"/>
                <a:gd name="connsiteX81" fmla="*/ 105996 w 1115695"/>
                <a:gd name="connsiteY81" fmla="*/ 1609349 h 1764664"/>
                <a:gd name="connsiteX82" fmla="*/ 12369 w 1115695"/>
                <a:gd name="connsiteY82" fmla="*/ 1590561 h 1764664"/>
                <a:gd name="connsiteX83" fmla="*/ 18631 w 1115695"/>
                <a:gd name="connsiteY83" fmla="*/ 1553925 h 1764664"/>
                <a:gd name="connsiteX84" fmla="*/ 113354 w 1115695"/>
                <a:gd name="connsiteY84" fmla="*/ 1570677 h 1764664"/>
                <a:gd name="connsiteX85" fmla="*/ 118834 w 1115695"/>
                <a:gd name="connsiteY85" fmla="*/ 1544218 h 1764664"/>
                <a:gd name="connsiteX86" fmla="*/ 40081 w 1115695"/>
                <a:gd name="connsiteY86" fmla="*/ 1526995 h 1764664"/>
                <a:gd name="connsiteX87" fmla="*/ 47753 w 1115695"/>
                <a:gd name="connsiteY87" fmla="*/ 1491298 h 1764664"/>
                <a:gd name="connsiteX88" fmla="*/ 126193 w 1115695"/>
                <a:gd name="connsiteY88" fmla="*/ 1504919 h 1764664"/>
                <a:gd name="connsiteX89" fmla="*/ 131203 w 1115695"/>
                <a:gd name="connsiteY89" fmla="*/ 1477364 h 1764664"/>
                <a:gd name="connsiteX90" fmla="*/ 36793 w 1115695"/>
                <a:gd name="connsiteY90" fmla="*/ 1457010 h 1764664"/>
                <a:gd name="connsiteX91" fmla="*/ 44465 w 1115695"/>
                <a:gd name="connsiteY91" fmla="*/ 1422409 h 1764664"/>
                <a:gd name="connsiteX92" fmla="*/ 201971 w 1115695"/>
                <a:gd name="connsiteY92" fmla="*/ 1452313 h 1764664"/>
                <a:gd name="connsiteX93" fmla="*/ 214496 w 1115695"/>
                <a:gd name="connsiteY93" fmla="*/ 1393601 h 1764664"/>
                <a:gd name="connsiteX94" fmla="*/ 288709 w 1115695"/>
                <a:gd name="connsiteY94" fmla="*/ 1006568 h 1764664"/>
                <a:gd name="connsiteX95" fmla="*/ 273835 w 1115695"/>
                <a:gd name="connsiteY95" fmla="*/ 969305 h 1764664"/>
                <a:gd name="connsiteX96" fmla="*/ 210895 w 1115695"/>
                <a:gd name="connsiteY96" fmla="*/ 825107 h 1764664"/>
                <a:gd name="connsiteX97" fmla="*/ 197118 w 1115695"/>
                <a:gd name="connsiteY97" fmla="*/ 792071 h 1764664"/>
                <a:gd name="connsiteX98" fmla="*/ 40864 w 1115695"/>
                <a:gd name="connsiteY98" fmla="*/ 375604 h 1764664"/>
                <a:gd name="connsiteX99" fmla="*/ 298416 w 1115695"/>
                <a:gd name="connsiteY99" fmla="*/ 38515 h 1764664"/>
                <a:gd name="connsiteX100" fmla="*/ 424139 w 1115695"/>
                <a:gd name="connsiteY100" fmla="*/ 0 h 176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1115695" h="1764664">
                  <a:moveTo>
                    <a:pt x="502892" y="913254"/>
                  </a:moveTo>
                  <a:cubicBezTo>
                    <a:pt x="495690" y="923900"/>
                    <a:pt x="489115" y="933294"/>
                    <a:pt x="479251" y="947385"/>
                  </a:cubicBezTo>
                  <a:cubicBezTo>
                    <a:pt x="495847" y="946289"/>
                    <a:pt x="507903" y="945506"/>
                    <a:pt x="524186" y="944411"/>
                  </a:cubicBezTo>
                  <a:cubicBezTo>
                    <a:pt x="515574" y="931729"/>
                    <a:pt x="509625" y="923117"/>
                    <a:pt x="502892" y="913254"/>
                  </a:cubicBezTo>
                  <a:close/>
                  <a:moveTo>
                    <a:pt x="296068" y="857673"/>
                  </a:moveTo>
                  <a:cubicBezTo>
                    <a:pt x="300608" y="888986"/>
                    <a:pt x="315952" y="904956"/>
                    <a:pt x="345386" y="908713"/>
                  </a:cubicBezTo>
                  <a:cubicBezTo>
                    <a:pt x="340689" y="867380"/>
                    <a:pt x="340689" y="867380"/>
                    <a:pt x="296068" y="857673"/>
                  </a:cubicBezTo>
                  <a:close/>
                  <a:moveTo>
                    <a:pt x="701732" y="834970"/>
                  </a:moveTo>
                  <a:cubicBezTo>
                    <a:pt x="685293" y="843268"/>
                    <a:pt x="668853" y="851566"/>
                    <a:pt x="652883" y="859551"/>
                  </a:cubicBezTo>
                  <a:cubicBezTo>
                    <a:pt x="652257" y="873486"/>
                    <a:pt x="651474" y="886637"/>
                    <a:pt x="650535" y="901981"/>
                  </a:cubicBezTo>
                  <a:cubicBezTo>
                    <a:pt x="689050" y="892900"/>
                    <a:pt x="708778" y="866440"/>
                    <a:pt x="701732" y="834970"/>
                  </a:cubicBezTo>
                  <a:close/>
                  <a:moveTo>
                    <a:pt x="424139" y="0"/>
                  </a:moveTo>
                  <a:lnTo>
                    <a:pt x="447805" y="0"/>
                  </a:lnTo>
                  <a:lnTo>
                    <a:pt x="317292" y="124575"/>
                  </a:lnTo>
                  <a:lnTo>
                    <a:pt x="306034" y="128488"/>
                  </a:lnTo>
                  <a:cubicBezTo>
                    <a:pt x="214898" y="175091"/>
                    <a:pt x="154453" y="255556"/>
                    <a:pt x="129324" y="366053"/>
                  </a:cubicBezTo>
                  <a:cubicBezTo>
                    <a:pt x="96132" y="511190"/>
                    <a:pt x="143885" y="633469"/>
                    <a:pt x="257239" y="730540"/>
                  </a:cubicBezTo>
                  <a:cubicBezTo>
                    <a:pt x="308437" y="687954"/>
                    <a:pt x="365114" y="674490"/>
                    <a:pt x="424139" y="702985"/>
                  </a:cubicBezTo>
                  <a:cubicBezTo>
                    <a:pt x="452478" y="716606"/>
                    <a:pt x="478625" y="726157"/>
                    <a:pt x="509312" y="721146"/>
                  </a:cubicBezTo>
                  <a:cubicBezTo>
                    <a:pt x="521054" y="719268"/>
                    <a:pt x="533893" y="716606"/>
                    <a:pt x="543287" y="710187"/>
                  </a:cubicBezTo>
                  <a:cubicBezTo>
                    <a:pt x="596676" y="673863"/>
                    <a:pt x="651944" y="668540"/>
                    <a:pt x="709091" y="698601"/>
                  </a:cubicBezTo>
                  <a:cubicBezTo>
                    <a:pt x="723182" y="705959"/>
                    <a:pt x="730541" y="705333"/>
                    <a:pt x="741030" y="693747"/>
                  </a:cubicBezTo>
                  <a:cubicBezTo>
                    <a:pt x="824637" y="601843"/>
                    <a:pt x="855794" y="493811"/>
                    <a:pt x="831996" y="373255"/>
                  </a:cubicBezTo>
                  <a:cubicBezTo>
                    <a:pt x="807826" y="251035"/>
                    <a:pt x="724454" y="156031"/>
                    <a:pt x="617506" y="112095"/>
                  </a:cubicBezTo>
                  <a:lnTo>
                    <a:pt x="591486" y="104278"/>
                  </a:lnTo>
                  <a:lnTo>
                    <a:pt x="659162" y="39680"/>
                  </a:lnTo>
                  <a:lnTo>
                    <a:pt x="707838" y="62157"/>
                  </a:lnTo>
                  <a:cubicBezTo>
                    <a:pt x="866910" y="163612"/>
                    <a:pt x="939401" y="309846"/>
                    <a:pt x="923431" y="496473"/>
                  </a:cubicBezTo>
                  <a:cubicBezTo>
                    <a:pt x="914506" y="599337"/>
                    <a:pt x="868632" y="688424"/>
                    <a:pt x="795046" y="761854"/>
                  </a:cubicBezTo>
                  <a:cubicBezTo>
                    <a:pt x="784243" y="772657"/>
                    <a:pt x="780798" y="781425"/>
                    <a:pt x="785026" y="797238"/>
                  </a:cubicBezTo>
                  <a:cubicBezTo>
                    <a:pt x="801152" y="856733"/>
                    <a:pt x="782364" y="907461"/>
                    <a:pt x="726157" y="962103"/>
                  </a:cubicBezTo>
                  <a:cubicBezTo>
                    <a:pt x="778450" y="1111467"/>
                    <a:pt x="831056" y="1261302"/>
                    <a:pt x="884133" y="1412702"/>
                  </a:cubicBezTo>
                  <a:cubicBezTo>
                    <a:pt x="935956" y="1394540"/>
                    <a:pt x="985118" y="1377318"/>
                    <a:pt x="1036315" y="1359312"/>
                  </a:cubicBezTo>
                  <a:cubicBezTo>
                    <a:pt x="1040699" y="1370742"/>
                    <a:pt x="1044457" y="1380762"/>
                    <a:pt x="1049154" y="1392974"/>
                  </a:cubicBezTo>
                  <a:cubicBezTo>
                    <a:pt x="1018623" y="1404090"/>
                    <a:pt x="989502" y="1414580"/>
                    <a:pt x="958971" y="1425697"/>
                  </a:cubicBezTo>
                  <a:cubicBezTo>
                    <a:pt x="961946" y="1435560"/>
                    <a:pt x="964451" y="1443389"/>
                    <a:pt x="967583" y="1453565"/>
                  </a:cubicBezTo>
                  <a:cubicBezTo>
                    <a:pt x="993260" y="1444954"/>
                    <a:pt x="1017684" y="1436813"/>
                    <a:pt x="1043831" y="1427889"/>
                  </a:cubicBezTo>
                  <a:cubicBezTo>
                    <a:pt x="1047901" y="1439631"/>
                    <a:pt x="1051659" y="1450434"/>
                    <a:pt x="1055886" y="1462960"/>
                  </a:cubicBezTo>
                  <a:cubicBezTo>
                    <a:pt x="1030366" y="1472354"/>
                    <a:pt x="1006724" y="1481121"/>
                    <a:pt x="980891" y="1490515"/>
                  </a:cubicBezTo>
                  <a:cubicBezTo>
                    <a:pt x="984022" y="1499126"/>
                    <a:pt x="986684" y="1506642"/>
                    <a:pt x="990128" y="1516349"/>
                  </a:cubicBezTo>
                  <a:cubicBezTo>
                    <a:pt x="1020502" y="1506015"/>
                    <a:pt x="1049154" y="1496308"/>
                    <a:pt x="1080937" y="1485662"/>
                  </a:cubicBezTo>
                  <a:cubicBezTo>
                    <a:pt x="1085321" y="1497717"/>
                    <a:pt x="1089235" y="1508364"/>
                    <a:pt x="1093775" y="1520576"/>
                  </a:cubicBezTo>
                  <a:cubicBezTo>
                    <a:pt x="1062932" y="1531849"/>
                    <a:pt x="1033810" y="1542495"/>
                    <a:pt x="1002967" y="1553768"/>
                  </a:cubicBezTo>
                  <a:cubicBezTo>
                    <a:pt x="1006255" y="1563006"/>
                    <a:pt x="1009229" y="1571460"/>
                    <a:pt x="1013144" y="1582733"/>
                  </a:cubicBezTo>
                  <a:cubicBezTo>
                    <a:pt x="1043048" y="1572556"/>
                    <a:pt x="1071543" y="1562849"/>
                    <a:pt x="1102700" y="1552359"/>
                  </a:cubicBezTo>
                  <a:cubicBezTo>
                    <a:pt x="1106927" y="1562379"/>
                    <a:pt x="1110998" y="1571930"/>
                    <a:pt x="1115695" y="1582890"/>
                  </a:cubicBezTo>
                  <a:cubicBezTo>
                    <a:pt x="1036785" y="1610602"/>
                    <a:pt x="960224" y="1637531"/>
                    <a:pt x="881627" y="1665087"/>
                  </a:cubicBezTo>
                  <a:cubicBezTo>
                    <a:pt x="854698" y="1588056"/>
                    <a:pt x="828395" y="1513061"/>
                    <a:pt x="802092" y="1438065"/>
                  </a:cubicBezTo>
                  <a:cubicBezTo>
                    <a:pt x="752773" y="1297312"/>
                    <a:pt x="703298" y="1156559"/>
                    <a:pt x="654136" y="1015648"/>
                  </a:cubicBezTo>
                  <a:cubicBezTo>
                    <a:pt x="649126" y="1001244"/>
                    <a:pt x="646151" y="988406"/>
                    <a:pt x="625328" y="986684"/>
                  </a:cubicBezTo>
                  <a:cubicBezTo>
                    <a:pt x="603721" y="984961"/>
                    <a:pt x="592762" y="998739"/>
                    <a:pt x="579454" y="1009386"/>
                  </a:cubicBezTo>
                  <a:cubicBezTo>
                    <a:pt x="576635" y="1011578"/>
                    <a:pt x="579454" y="1021911"/>
                    <a:pt x="581019" y="1028174"/>
                  </a:cubicBezTo>
                  <a:cubicBezTo>
                    <a:pt x="637383" y="1250812"/>
                    <a:pt x="693904" y="1473293"/>
                    <a:pt x="750268" y="1695931"/>
                  </a:cubicBezTo>
                  <a:cubicBezTo>
                    <a:pt x="750581" y="1697496"/>
                    <a:pt x="749955" y="1699219"/>
                    <a:pt x="749485" y="1704855"/>
                  </a:cubicBezTo>
                  <a:cubicBezTo>
                    <a:pt x="672454" y="1724583"/>
                    <a:pt x="594014" y="1744623"/>
                    <a:pt x="516044" y="1764664"/>
                  </a:cubicBezTo>
                  <a:cubicBezTo>
                    <a:pt x="500231" y="1735542"/>
                    <a:pt x="500387" y="1735229"/>
                    <a:pt x="529509" y="1727244"/>
                  </a:cubicBezTo>
                  <a:cubicBezTo>
                    <a:pt x="551428" y="1721138"/>
                    <a:pt x="573347" y="1715032"/>
                    <a:pt x="596676" y="1708456"/>
                  </a:cubicBezTo>
                  <a:cubicBezTo>
                    <a:pt x="594327" y="1697966"/>
                    <a:pt x="592292" y="1689198"/>
                    <a:pt x="590100" y="1678865"/>
                  </a:cubicBezTo>
                  <a:cubicBezTo>
                    <a:pt x="558161" y="1686693"/>
                    <a:pt x="528100" y="1694052"/>
                    <a:pt x="496317" y="1701724"/>
                  </a:cubicBezTo>
                  <a:cubicBezTo>
                    <a:pt x="493029" y="1689512"/>
                    <a:pt x="490211" y="1678395"/>
                    <a:pt x="486766" y="1665713"/>
                  </a:cubicBezTo>
                  <a:cubicBezTo>
                    <a:pt x="517297" y="1657572"/>
                    <a:pt x="546575" y="1649744"/>
                    <a:pt x="578201" y="1641289"/>
                  </a:cubicBezTo>
                  <a:cubicBezTo>
                    <a:pt x="577105" y="1632991"/>
                    <a:pt x="576009" y="1625163"/>
                    <a:pt x="574443" y="1614360"/>
                  </a:cubicBezTo>
                  <a:cubicBezTo>
                    <a:pt x="547201" y="1620622"/>
                    <a:pt x="521994" y="1626415"/>
                    <a:pt x="495377" y="1632678"/>
                  </a:cubicBezTo>
                  <a:cubicBezTo>
                    <a:pt x="491933" y="1620622"/>
                    <a:pt x="488958" y="1610445"/>
                    <a:pt x="485357" y="1597450"/>
                  </a:cubicBezTo>
                  <a:cubicBezTo>
                    <a:pt x="504458" y="1592127"/>
                    <a:pt x="522620" y="1584768"/>
                    <a:pt x="541564" y="1582107"/>
                  </a:cubicBezTo>
                  <a:cubicBezTo>
                    <a:pt x="567711" y="1578662"/>
                    <a:pt x="565519" y="1567076"/>
                    <a:pt x="553620" y="1548288"/>
                  </a:cubicBezTo>
                  <a:cubicBezTo>
                    <a:pt x="524499" y="1555490"/>
                    <a:pt x="495064" y="1562849"/>
                    <a:pt x="464064" y="1570521"/>
                  </a:cubicBezTo>
                  <a:cubicBezTo>
                    <a:pt x="460776" y="1559405"/>
                    <a:pt x="457801" y="1549384"/>
                    <a:pt x="453730" y="1535920"/>
                  </a:cubicBezTo>
                  <a:cubicBezTo>
                    <a:pt x="497256" y="1524803"/>
                    <a:pt x="539216" y="1512748"/>
                    <a:pt x="581959" y="1503510"/>
                  </a:cubicBezTo>
                  <a:cubicBezTo>
                    <a:pt x="605287" y="1498500"/>
                    <a:pt x="610767" y="1490828"/>
                    <a:pt x="604191" y="1466091"/>
                  </a:cubicBezTo>
                  <a:cubicBezTo>
                    <a:pt x="567868" y="1329252"/>
                    <a:pt x="533580" y="1191943"/>
                    <a:pt x="499605" y="1054634"/>
                  </a:cubicBezTo>
                  <a:cubicBezTo>
                    <a:pt x="495534" y="1038351"/>
                    <a:pt x="488332" y="1031775"/>
                    <a:pt x="471892" y="1027547"/>
                  </a:cubicBezTo>
                  <a:cubicBezTo>
                    <a:pt x="450129" y="1022068"/>
                    <a:pt x="429150" y="1011891"/>
                    <a:pt x="408796" y="1002027"/>
                  </a:cubicBezTo>
                  <a:cubicBezTo>
                    <a:pt x="388599" y="992163"/>
                    <a:pt x="378265" y="994982"/>
                    <a:pt x="374038" y="1016431"/>
                  </a:cubicBezTo>
                  <a:cubicBezTo>
                    <a:pt x="353215" y="1123836"/>
                    <a:pt x="332861" y="1231397"/>
                    <a:pt x="312194" y="1338802"/>
                  </a:cubicBezTo>
                  <a:cubicBezTo>
                    <a:pt x="289179" y="1458576"/>
                    <a:pt x="266164" y="1578349"/>
                    <a:pt x="242522" y="1701567"/>
                  </a:cubicBezTo>
                  <a:cubicBezTo>
                    <a:pt x="195082" y="1692486"/>
                    <a:pt x="148895" y="1683562"/>
                    <a:pt x="102708" y="1675107"/>
                  </a:cubicBezTo>
                  <a:cubicBezTo>
                    <a:pt x="68576" y="1668845"/>
                    <a:pt x="34288" y="1663208"/>
                    <a:pt x="0" y="1657259"/>
                  </a:cubicBezTo>
                  <a:cubicBezTo>
                    <a:pt x="0" y="1650370"/>
                    <a:pt x="0" y="1643638"/>
                    <a:pt x="0" y="1636749"/>
                  </a:cubicBezTo>
                  <a:cubicBezTo>
                    <a:pt x="3914" y="1626102"/>
                    <a:pt x="9081" y="1621718"/>
                    <a:pt x="22232" y="1625163"/>
                  </a:cubicBezTo>
                  <a:cubicBezTo>
                    <a:pt x="47283" y="1631582"/>
                    <a:pt x="73273" y="1634557"/>
                    <a:pt x="100203" y="1639254"/>
                  </a:cubicBezTo>
                  <a:cubicBezTo>
                    <a:pt x="102395" y="1627668"/>
                    <a:pt x="104117" y="1619057"/>
                    <a:pt x="105996" y="1609349"/>
                  </a:cubicBezTo>
                  <a:cubicBezTo>
                    <a:pt x="73117" y="1602774"/>
                    <a:pt x="42743" y="1596668"/>
                    <a:pt x="12369" y="1590561"/>
                  </a:cubicBezTo>
                  <a:cubicBezTo>
                    <a:pt x="14561" y="1577410"/>
                    <a:pt x="16440" y="1566763"/>
                    <a:pt x="18631" y="1553925"/>
                  </a:cubicBezTo>
                  <a:cubicBezTo>
                    <a:pt x="50414" y="1559561"/>
                    <a:pt x="80945" y="1565041"/>
                    <a:pt x="113354" y="1570677"/>
                  </a:cubicBezTo>
                  <a:cubicBezTo>
                    <a:pt x="115390" y="1561127"/>
                    <a:pt x="116955" y="1553299"/>
                    <a:pt x="118834" y="1544218"/>
                  </a:cubicBezTo>
                  <a:cubicBezTo>
                    <a:pt x="91748" y="1538268"/>
                    <a:pt x="67167" y="1532945"/>
                    <a:pt x="40081" y="1526995"/>
                  </a:cubicBezTo>
                  <a:cubicBezTo>
                    <a:pt x="42743" y="1514627"/>
                    <a:pt x="45091" y="1503510"/>
                    <a:pt x="47753" y="1491298"/>
                  </a:cubicBezTo>
                  <a:cubicBezTo>
                    <a:pt x="74682" y="1495995"/>
                    <a:pt x="99576" y="1500222"/>
                    <a:pt x="126193" y="1504919"/>
                  </a:cubicBezTo>
                  <a:cubicBezTo>
                    <a:pt x="127758" y="1495212"/>
                    <a:pt x="129324" y="1487384"/>
                    <a:pt x="131203" y="1477364"/>
                  </a:cubicBezTo>
                  <a:cubicBezTo>
                    <a:pt x="98794" y="1470318"/>
                    <a:pt x="67793" y="1463586"/>
                    <a:pt x="36793" y="1457010"/>
                  </a:cubicBezTo>
                  <a:cubicBezTo>
                    <a:pt x="39611" y="1444015"/>
                    <a:pt x="41960" y="1433682"/>
                    <a:pt x="44465" y="1422409"/>
                  </a:cubicBezTo>
                  <a:cubicBezTo>
                    <a:pt x="97854" y="1432586"/>
                    <a:pt x="149208" y="1442293"/>
                    <a:pt x="201971" y="1452313"/>
                  </a:cubicBezTo>
                  <a:cubicBezTo>
                    <a:pt x="206512" y="1431490"/>
                    <a:pt x="210895" y="1412545"/>
                    <a:pt x="214496" y="1393601"/>
                  </a:cubicBezTo>
                  <a:cubicBezTo>
                    <a:pt x="239077" y="1264589"/>
                    <a:pt x="263032" y="1135422"/>
                    <a:pt x="288709" y="1006568"/>
                  </a:cubicBezTo>
                  <a:cubicBezTo>
                    <a:pt x="292467" y="988093"/>
                    <a:pt x="288239" y="979795"/>
                    <a:pt x="273835" y="969305"/>
                  </a:cubicBezTo>
                  <a:cubicBezTo>
                    <a:pt x="224986" y="933921"/>
                    <a:pt x="203850" y="884445"/>
                    <a:pt x="210895" y="825107"/>
                  </a:cubicBezTo>
                  <a:cubicBezTo>
                    <a:pt x="212931" y="808354"/>
                    <a:pt x="208234" y="801622"/>
                    <a:pt x="197118" y="792071"/>
                  </a:cubicBezTo>
                  <a:cubicBezTo>
                    <a:pt x="70455" y="681378"/>
                    <a:pt x="14874" y="542817"/>
                    <a:pt x="40864" y="375604"/>
                  </a:cubicBezTo>
                  <a:cubicBezTo>
                    <a:pt x="65445" y="217315"/>
                    <a:pt x="154375" y="105369"/>
                    <a:pt x="298416" y="38515"/>
                  </a:cubicBezTo>
                  <a:cubicBezTo>
                    <a:pt x="337871" y="20197"/>
                    <a:pt x="382023" y="12525"/>
                    <a:pt x="424139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556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350" dirty="0"/>
            </a:p>
          </p:txBody>
        </p:sp>
      </p:grpSp>
      <p:grpSp>
        <p:nvGrpSpPr>
          <p:cNvPr id="115" name="Graphic 57">
            <a:extLst>
              <a:ext uri="{FF2B5EF4-FFF2-40B4-BE49-F238E27FC236}">
                <a16:creationId xmlns:a16="http://schemas.microsoft.com/office/drawing/2014/main" id="{9E02E622-D442-45EA-9603-198D7F12E491}"/>
              </a:ext>
            </a:extLst>
          </p:cNvPr>
          <p:cNvGrpSpPr/>
          <p:nvPr/>
        </p:nvGrpSpPr>
        <p:grpSpPr>
          <a:xfrm>
            <a:off x="6616621" y="873948"/>
            <a:ext cx="2239208" cy="2236258"/>
            <a:chOff x="2662476" y="0"/>
            <a:chExt cx="6867047" cy="6858000"/>
          </a:xfrm>
        </p:grpSpPr>
        <p:sp>
          <p:nvSpPr>
            <p:cNvPr id="116" name="Freeform: Shape 138">
              <a:extLst>
                <a:ext uri="{FF2B5EF4-FFF2-40B4-BE49-F238E27FC236}">
                  <a16:creationId xmlns:a16="http://schemas.microsoft.com/office/drawing/2014/main" id="{8AD55816-9120-46DB-8D11-1C8501AFA597}"/>
                </a:ext>
              </a:extLst>
            </p:cNvPr>
            <p:cNvSpPr/>
            <p:nvPr/>
          </p:nvSpPr>
          <p:spPr>
            <a:xfrm>
              <a:off x="2662566" y="2855015"/>
              <a:ext cx="1157107" cy="1154658"/>
            </a:xfrm>
            <a:custGeom>
              <a:avLst/>
              <a:gdLst>
                <a:gd name="connsiteX0" fmla="*/ 400623 w 1157107"/>
                <a:gd name="connsiteY0" fmla="*/ 1125158 h 1154658"/>
                <a:gd name="connsiteX1" fmla="*/ 160503 w 1157107"/>
                <a:gd name="connsiteY1" fmla="*/ 973341 h 1154658"/>
                <a:gd name="connsiteX2" fmla="*/ 4976 w 1157107"/>
                <a:gd name="connsiteY2" fmla="*/ 647269 h 1154658"/>
                <a:gd name="connsiteX3" fmla="*/ 0 w 1157107"/>
                <a:gd name="connsiteY3" fmla="*/ 635689 h 1154658"/>
                <a:gd name="connsiteX4" fmla="*/ 0 w 1157107"/>
                <a:gd name="connsiteY4" fmla="*/ 521509 h 1154658"/>
                <a:gd name="connsiteX5" fmla="*/ 37638 w 1157107"/>
                <a:gd name="connsiteY5" fmla="*/ 370507 h 1154658"/>
                <a:gd name="connsiteX6" fmla="*/ 476079 w 1157107"/>
                <a:gd name="connsiteY6" fmla="*/ 9873 h 1154658"/>
                <a:gd name="connsiteX7" fmla="*/ 859693 w 1157107"/>
                <a:gd name="connsiteY7" fmla="*/ 75106 h 1154658"/>
                <a:gd name="connsiteX8" fmla="*/ 891721 w 1157107"/>
                <a:gd name="connsiteY8" fmla="*/ 89310 h 1154658"/>
                <a:gd name="connsiteX9" fmla="*/ 1127499 w 1157107"/>
                <a:gd name="connsiteY9" fmla="*/ 393668 h 1154658"/>
                <a:gd name="connsiteX10" fmla="*/ 1110218 w 1157107"/>
                <a:gd name="connsiteY10" fmla="*/ 802434 h 1154658"/>
                <a:gd name="connsiteX11" fmla="*/ 856617 w 1157107"/>
                <a:gd name="connsiteY11" fmla="*/ 1083630 h 1154658"/>
                <a:gd name="connsiteX12" fmla="*/ 592068 w 1157107"/>
                <a:gd name="connsiteY12" fmla="*/ 1154653 h 1154658"/>
                <a:gd name="connsiteX13" fmla="*/ 400623 w 1157107"/>
                <a:gd name="connsiteY13" fmla="*/ 1125158 h 1154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7107" h="1154658">
                  <a:moveTo>
                    <a:pt x="400623" y="1125158"/>
                  </a:moveTo>
                  <a:cubicBezTo>
                    <a:pt x="310600" y="1090325"/>
                    <a:pt x="227635" y="1044364"/>
                    <a:pt x="160503" y="973341"/>
                  </a:cubicBezTo>
                  <a:cubicBezTo>
                    <a:pt x="73556" y="881328"/>
                    <a:pt x="21443" y="772849"/>
                    <a:pt x="4976" y="647269"/>
                  </a:cubicBezTo>
                  <a:cubicBezTo>
                    <a:pt x="4433" y="642836"/>
                    <a:pt x="4886" y="638131"/>
                    <a:pt x="0" y="635689"/>
                  </a:cubicBezTo>
                  <a:cubicBezTo>
                    <a:pt x="0" y="597599"/>
                    <a:pt x="0" y="559509"/>
                    <a:pt x="0" y="521509"/>
                  </a:cubicBezTo>
                  <a:cubicBezTo>
                    <a:pt x="11490" y="470934"/>
                    <a:pt x="17552" y="419001"/>
                    <a:pt x="37638" y="370507"/>
                  </a:cubicBezTo>
                  <a:cubicBezTo>
                    <a:pt x="119789" y="172366"/>
                    <a:pt x="264277" y="49682"/>
                    <a:pt x="476079" y="9873"/>
                  </a:cubicBezTo>
                  <a:cubicBezTo>
                    <a:pt x="611520" y="-15641"/>
                    <a:pt x="739361" y="9059"/>
                    <a:pt x="859693" y="75106"/>
                  </a:cubicBezTo>
                  <a:cubicBezTo>
                    <a:pt x="869916" y="80715"/>
                    <a:pt x="881045" y="84606"/>
                    <a:pt x="891721" y="89310"/>
                  </a:cubicBezTo>
                  <a:cubicBezTo>
                    <a:pt x="1007800" y="161781"/>
                    <a:pt x="1086061" y="264289"/>
                    <a:pt x="1127499" y="393668"/>
                  </a:cubicBezTo>
                  <a:cubicBezTo>
                    <a:pt x="1171650" y="531461"/>
                    <a:pt x="1166855" y="668260"/>
                    <a:pt x="1110218" y="802434"/>
                  </a:cubicBezTo>
                  <a:cubicBezTo>
                    <a:pt x="1058195" y="925661"/>
                    <a:pt x="971791" y="1018579"/>
                    <a:pt x="856617" y="1083630"/>
                  </a:cubicBezTo>
                  <a:cubicBezTo>
                    <a:pt x="775370" y="1129501"/>
                    <a:pt x="687067" y="1155105"/>
                    <a:pt x="592068" y="1154653"/>
                  </a:cubicBezTo>
                  <a:cubicBezTo>
                    <a:pt x="526383" y="1154201"/>
                    <a:pt x="461603" y="1153024"/>
                    <a:pt x="400623" y="1125158"/>
                  </a:cubicBezTo>
                  <a:close/>
                </a:path>
              </a:pathLst>
            </a:custGeom>
            <a:solidFill>
              <a:schemeClr val="accent4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7" name="Freeform: Shape 139">
              <a:extLst>
                <a:ext uri="{FF2B5EF4-FFF2-40B4-BE49-F238E27FC236}">
                  <a16:creationId xmlns:a16="http://schemas.microsoft.com/office/drawing/2014/main" id="{D478A179-A751-46B4-9B3B-70DA658CA497}"/>
                </a:ext>
              </a:extLst>
            </p:cNvPr>
            <p:cNvSpPr/>
            <p:nvPr/>
          </p:nvSpPr>
          <p:spPr>
            <a:xfrm>
              <a:off x="6858109" y="2076397"/>
              <a:ext cx="1503485" cy="2706760"/>
            </a:xfrm>
            <a:custGeom>
              <a:avLst/>
              <a:gdLst>
                <a:gd name="connsiteX0" fmla="*/ 623152 w 1503485"/>
                <a:gd name="connsiteY0" fmla="*/ 91201 h 2706760"/>
                <a:gd name="connsiteX1" fmla="*/ 799307 w 1503485"/>
                <a:gd name="connsiteY1" fmla="*/ 174076 h 2706760"/>
                <a:gd name="connsiteX2" fmla="*/ 1040242 w 1503485"/>
                <a:gd name="connsiteY2" fmla="*/ 344530 h 2706760"/>
                <a:gd name="connsiteX3" fmla="*/ 1395446 w 1503485"/>
                <a:gd name="connsiteY3" fmla="*/ 861685 h 2706760"/>
                <a:gd name="connsiteX4" fmla="*/ 1477778 w 1503485"/>
                <a:gd name="connsiteY4" fmla="*/ 1187666 h 2706760"/>
                <a:gd name="connsiteX5" fmla="*/ 1501211 w 1503485"/>
                <a:gd name="connsiteY5" fmla="*/ 1312974 h 2706760"/>
                <a:gd name="connsiteX6" fmla="*/ 1493611 w 1503485"/>
                <a:gd name="connsiteY6" fmla="*/ 1442263 h 2706760"/>
                <a:gd name="connsiteX7" fmla="*/ 1444302 w 1503485"/>
                <a:gd name="connsiteY7" fmla="*/ 1692697 h 2706760"/>
                <a:gd name="connsiteX8" fmla="*/ 1162563 w 1503485"/>
                <a:gd name="connsiteY8" fmla="*/ 2235728 h 2706760"/>
                <a:gd name="connsiteX9" fmla="*/ 746288 w 1503485"/>
                <a:gd name="connsiteY9" fmla="*/ 2567138 h 2706760"/>
                <a:gd name="connsiteX10" fmla="*/ 527520 w 1503485"/>
                <a:gd name="connsiteY10" fmla="*/ 2656346 h 2706760"/>
                <a:gd name="connsiteX11" fmla="*/ 295542 w 1503485"/>
                <a:gd name="connsiteY11" fmla="*/ 2705926 h 2706760"/>
                <a:gd name="connsiteX12" fmla="*/ 261524 w 1503485"/>
                <a:gd name="connsiteY12" fmla="*/ 2675617 h 2706760"/>
                <a:gd name="connsiteX13" fmla="*/ 260981 w 1503485"/>
                <a:gd name="connsiteY13" fmla="*/ 2618980 h 2706760"/>
                <a:gd name="connsiteX14" fmla="*/ 260890 w 1503485"/>
                <a:gd name="connsiteY14" fmla="*/ 2483087 h 2706760"/>
                <a:gd name="connsiteX15" fmla="*/ 309747 w 1503485"/>
                <a:gd name="connsiteY15" fmla="*/ 2428440 h 2706760"/>
                <a:gd name="connsiteX16" fmla="*/ 493954 w 1503485"/>
                <a:gd name="connsiteY16" fmla="*/ 2379312 h 2706760"/>
                <a:gd name="connsiteX17" fmla="*/ 790621 w 1503485"/>
                <a:gd name="connsiteY17" fmla="*/ 2218176 h 2706760"/>
                <a:gd name="connsiteX18" fmla="*/ 932395 w 1503485"/>
                <a:gd name="connsiteY18" fmla="*/ 2087982 h 2706760"/>
                <a:gd name="connsiteX19" fmla="*/ 951666 w 1503485"/>
                <a:gd name="connsiteY19" fmla="*/ 2061926 h 2706760"/>
                <a:gd name="connsiteX20" fmla="*/ 1039065 w 1503485"/>
                <a:gd name="connsiteY20" fmla="*/ 1948651 h 2706760"/>
                <a:gd name="connsiteX21" fmla="*/ 157206 w 1503485"/>
                <a:gd name="connsiteY21" fmla="*/ 2156110 h 2706760"/>
                <a:gd name="connsiteX22" fmla="*/ 41398 w 1503485"/>
                <a:gd name="connsiteY22" fmla="*/ 2160905 h 2706760"/>
                <a:gd name="connsiteX23" fmla="*/ 7470 w 1503485"/>
                <a:gd name="connsiteY23" fmla="*/ 2156834 h 2706760"/>
                <a:gd name="connsiteX24" fmla="*/ 14618 w 1503485"/>
                <a:gd name="connsiteY24" fmla="*/ 2130234 h 2706760"/>
                <a:gd name="connsiteX25" fmla="*/ 75598 w 1503485"/>
                <a:gd name="connsiteY25" fmla="*/ 2090244 h 2706760"/>
                <a:gd name="connsiteX26" fmla="*/ 420488 w 1503485"/>
                <a:gd name="connsiteY26" fmla="*/ 1571823 h 2706760"/>
                <a:gd name="connsiteX27" fmla="*/ 446816 w 1503485"/>
                <a:gd name="connsiteY27" fmla="*/ 1308088 h 2706760"/>
                <a:gd name="connsiteX28" fmla="*/ 272561 w 1503485"/>
                <a:gd name="connsiteY28" fmla="*/ 815543 h 2706760"/>
                <a:gd name="connsiteX29" fmla="*/ 83469 w 1503485"/>
                <a:gd name="connsiteY29" fmla="*/ 621926 h 2706760"/>
                <a:gd name="connsiteX30" fmla="*/ 30994 w 1503485"/>
                <a:gd name="connsiteY30" fmla="*/ 588451 h 2706760"/>
                <a:gd name="connsiteX31" fmla="*/ 10184 w 1503485"/>
                <a:gd name="connsiteY31" fmla="*/ 550270 h 2706760"/>
                <a:gd name="connsiteX32" fmla="*/ 36965 w 1503485"/>
                <a:gd name="connsiteY32" fmla="*/ 547556 h 2706760"/>
                <a:gd name="connsiteX33" fmla="*/ 74060 w 1503485"/>
                <a:gd name="connsiteY33" fmla="*/ 547466 h 2706760"/>
                <a:gd name="connsiteX34" fmla="*/ 129159 w 1503485"/>
                <a:gd name="connsiteY34" fmla="*/ 547466 h 2706760"/>
                <a:gd name="connsiteX35" fmla="*/ 1040603 w 1503485"/>
                <a:gd name="connsiteY35" fmla="*/ 760082 h 2706760"/>
                <a:gd name="connsiteX36" fmla="*/ 606414 w 1503485"/>
                <a:gd name="connsiteY36" fmla="*/ 375473 h 2706760"/>
                <a:gd name="connsiteX37" fmla="*/ 489792 w 1503485"/>
                <a:gd name="connsiteY37" fmla="*/ 325078 h 2706760"/>
                <a:gd name="connsiteX38" fmla="*/ 312642 w 1503485"/>
                <a:gd name="connsiteY38" fmla="*/ 279569 h 2706760"/>
                <a:gd name="connsiteX39" fmla="*/ 307214 w 1503485"/>
                <a:gd name="connsiteY39" fmla="*/ 278936 h 2706760"/>
                <a:gd name="connsiteX40" fmla="*/ 261162 w 1503485"/>
                <a:gd name="connsiteY40" fmla="*/ 225737 h 2706760"/>
                <a:gd name="connsiteX41" fmla="*/ 259714 w 1503485"/>
                <a:gd name="connsiteY41" fmla="*/ 85320 h 2706760"/>
                <a:gd name="connsiteX42" fmla="*/ 261976 w 1503485"/>
                <a:gd name="connsiteY42" fmla="*/ 28682 h 2706760"/>
                <a:gd name="connsiteX43" fmla="*/ 294366 w 1503485"/>
                <a:gd name="connsiteY43" fmla="*/ 635 h 2706760"/>
                <a:gd name="connsiteX44" fmla="*/ 529511 w 1503485"/>
                <a:gd name="connsiteY44" fmla="*/ 51392 h 2706760"/>
                <a:gd name="connsiteX45" fmla="*/ 598995 w 1503485"/>
                <a:gd name="connsiteY45" fmla="*/ 74825 h 2706760"/>
                <a:gd name="connsiteX46" fmla="*/ 623152 w 1503485"/>
                <a:gd name="connsiteY46" fmla="*/ 91201 h 270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03485" h="2706760">
                  <a:moveTo>
                    <a:pt x="623152" y="91201"/>
                  </a:moveTo>
                  <a:cubicBezTo>
                    <a:pt x="682594" y="117348"/>
                    <a:pt x="742127" y="143224"/>
                    <a:pt x="799307" y="174076"/>
                  </a:cubicBezTo>
                  <a:cubicBezTo>
                    <a:pt x="887158" y="220218"/>
                    <a:pt x="966595" y="277760"/>
                    <a:pt x="1040242" y="344530"/>
                  </a:cubicBezTo>
                  <a:cubicBezTo>
                    <a:pt x="1199749" y="489019"/>
                    <a:pt x="1316733" y="662188"/>
                    <a:pt x="1395446" y="861685"/>
                  </a:cubicBezTo>
                  <a:cubicBezTo>
                    <a:pt x="1436793" y="966636"/>
                    <a:pt x="1463031" y="1075749"/>
                    <a:pt x="1477778" y="1187666"/>
                  </a:cubicBezTo>
                  <a:cubicBezTo>
                    <a:pt x="1483388" y="1229828"/>
                    <a:pt x="1496687" y="1270270"/>
                    <a:pt x="1501211" y="1312974"/>
                  </a:cubicBezTo>
                  <a:cubicBezTo>
                    <a:pt x="1505916" y="1357126"/>
                    <a:pt x="1503292" y="1400282"/>
                    <a:pt x="1493611" y="1442263"/>
                  </a:cubicBezTo>
                  <a:cubicBezTo>
                    <a:pt x="1474431" y="1525228"/>
                    <a:pt x="1465745" y="1610184"/>
                    <a:pt x="1444302" y="1692697"/>
                  </a:cubicBezTo>
                  <a:cubicBezTo>
                    <a:pt x="1391646" y="1895271"/>
                    <a:pt x="1297823" y="2076221"/>
                    <a:pt x="1162563" y="2235728"/>
                  </a:cubicBezTo>
                  <a:cubicBezTo>
                    <a:pt x="1045670" y="2373612"/>
                    <a:pt x="906429" y="2483720"/>
                    <a:pt x="746288" y="2567138"/>
                  </a:cubicBezTo>
                  <a:cubicBezTo>
                    <a:pt x="676261" y="2603599"/>
                    <a:pt x="602886" y="2632551"/>
                    <a:pt x="527520" y="2656346"/>
                  </a:cubicBezTo>
                  <a:cubicBezTo>
                    <a:pt x="451612" y="2679327"/>
                    <a:pt x="374617" y="2697512"/>
                    <a:pt x="295542" y="2705926"/>
                  </a:cubicBezTo>
                  <a:cubicBezTo>
                    <a:pt x="266771" y="2709002"/>
                    <a:pt x="262700" y="2704569"/>
                    <a:pt x="261524" y="2675617"/>
                  </a:cubicBezTo>
                  <a:cubicBezTo>
                    <a:pt x="260709" y="2656708"/>
                    <a:pt x="262609" y="2637799"/>
                    <a:pt x="260981" y="2618980"/>
                  </a:cubicBezTo>
                  <a:cubicBezTo>
                    <a:pt x="260709" y="2573652"/>
                    <a:pt x="260709" y="2528324"/>
                    <a:pt x="260890" y="2483087"/>
                  </a:cubicBezTo>
                  <a:cubicBezTo>
                    <a:pt x="261071" y="2439116"/>
                    <a:pt x="264690" y="2435135"/>
                    <a:pt x="309747" y="2428440"/>
                  </a:cubicBezTo>
                  <a:cubicBezTo>
                    <a:pt x="372989" y="2419030"/>
                    <a:pt x="434512" y="2402926"/>
                    <a:pt x="493954" y="2379312"/>
                  </a:cubicBezTo>
                  <a:cubicBezTo>
                    <a:pt x="603428" y="2345112"/>
                    <a:pt x="699242" y="2285851"/>
                    <a:pt x="790621" y="2218176"/>
                  </a:cubicBezTo>
                  <a:cubicBezTo>
                    <a:pt x="842463" y="2179724"/>
                    <a:pt x="887158" y="2133582"/>
                    <a:pt x="932395" y="2087982"/>
                  </a:cubicBezTo>
                  <a:cubicBezTo>
                    <a:pt x="940086" y="2080202"/>
                    <a:pt x="946781" y="2071787"/>
                    <a:pt x="951666" y="2061926"/>
                  </a:cubicBezTo>
                  <a:cubicBezTo>
                    <a:pt x="985142" y="2028540"/>
                    <a:pt x="1009661" y="1988279"/>
                    <a:pt x="1039065" y="1948651"/>
                  </a:cubicBezTo>
                  <a:cubicBezTo>
                    <a:pt x="759588" y="2085540"/>
                    <a:pt x="465002" y="2149053"/>
                    <a:pt x="157206" y="2156110"/>
                  </a:cubicBezTo>
                  <a:cubicBezTo>
                    <a:pt x="118754" y="2162534"/>
                    <a:pt x="80121" y="2163439"/>
                    <a:pt x="41398" y="2160905"/>
                  </a:cubicBezTo>
                  <a:cubicBezTo>
                    <a:pt x="30270" y="2158281"/>
                    <a:pt x="18779" y="2158010"/>
                    <a:pt x="7470" y="2156834"/>
                  </a:cubicBezTo>
                  <a:cubicBezTo>
                    <a:pt x="-9630" y="2142991"/>
                    <a:pt x="6927" y="2135844"/>
                    <a:pt x="14618" y="2130234"/>
                  </a:cubicBezTo>
                  <a:cubicBezTo>
                    <a:pt x="34251" y="2115939"/>
                    <a:pt x="55965" y="2104901"/>
                    <a:pt x="75598" y="2090244"/>
                  </a:cubicBezTo>
                  <a:cubicBezTo>
                    <a:pt x="252114" y="1958241"/>
                    <a:pt x="366475" y="1785163"/>
                    <a:pt x="420488" y="1571823"/>
                  </a:cubicBezTo>
                  <a:cubicBezTo>
                    <a:pt x="442383" y="1485238"/>
                    <a:pt x="452245" y="1397025"/>
                    <a:pt x="446816" y="1308088"/>
                  </a:cubicBezTo>
                  <a:cubicBezTo>
                    <a:pt x="435778" y="1127591"/>
                    <a:pt x="379322" y="962565"/>
                    <a:pt x="272561" y="815543"/>
                  </a:cubicBezTo>
                  <a:cubicBezTo>
                    <a:pt x="219000" y="741715"/>
                    <a:pt x="156301" y="676845"/>
                    <a:pt x="83469" y="621926"/>
                  </a:cubicBezTo>
                  <a:cubicBezTo>
                    <a:pt x="66822" y="609351"/>
                    <a:pt x="48365" y="599670"/>
                    <a:pt x="30994" y="588451"/>
                  </a:cubicBezTo>
                  <a:cubicBezTo>
                    <a:pt x="19594" y="581122"/>
                    <a:pt x="-6553" y="575422"/>
                    <a:pt x="10184" y="550270"/>
                  </a:cubicBezTo>
                  <a:cubicBezTo>
                    <a:pt x="18870" y="547285"/>
                    <a:pt x="27917" y="547647"/>
                    <a:pt x="36965" y="547556"/>
                  </a:cubicBezTo>
                  <a:cubicBezTo>
                    <a:pt x="49360" y="546923"/>
                    <a:pt x="61664" y="547375"/>
                    <a:pt x="74060" y="547466"/>
                  </a:cubicBezTo>
                  <a:cubicBezTo>
                    <a:pt x="92426" y="546923"/>
                    <a:pt x="110793" y="547194"/>
                    <a:pt x="129159" y="547466"/>
                  </a:cubicBezTo>
                  <a:cubicBezTo>
                    <a:pt x="445188" y="559047"/>
                    <a:pt x="751174" y="614508"/>
                    <a:pt x="1040603" y="760082"/>
                  </a:cubicBezTo>
                  <a:cubicBezTo>
                    <a:pt x="927238" y="591798"/>
                    <a:pt x="785736" y="462238"/>
                    <a:pt x="606414" y="375473"/>
                  </a:cubicBezTo>
                  <a:cubicBezTo>
                    <a:pt x="569319" y="354483"/>
                    <a:pt x="529601" y="339735"/>
                    <a:pt x="489792" y="325078"/>
                  </a:cubicBezTo>
                  <a:cubicBezTo>
                    <a:pt x="431979" y="304902"/>
                    <a:pt x="373351" y="288074"/>
                    <a:pt x="312642" y="279569"/>
                  </a:cubicBezTo>
                  <a:cubicBezTo>
                    <a:pt x="310832" y="279479"/>
                    <a:pt x="309023" y="279298"/>
                    <a:pt x="307214" y="278936"/>
                  </a:cubicBezTo>
                  <a:cubicBezTo>
                    <a:pt x="262881" y="271246"/>
                    <a:pt x="261524" y="269617"/>
                    <a:pt x="261162" y="225737"/>
                  </a:cubicBezTo>
                  <a:cubicBezTo>
                    <a:pt x="260800" y="178961"/>
                    <a:pt x="262247" y="132095"/>
                    <a:pt x="259714" y="85320"/>
                  </a:cubicBezTo>
                  <a:cubicBezTo>
                    <a:pt x="263243" y="66591"/>
                    <a:pt x="260709" y="47501"/>
                    <a:pt x="261976" y="28682"/>
                  </a:cubicBezTo>
                  <a:cubicBezTo>
                    <a:pt x="263605" y="4345"/>
                    <a:pt x="270571" y="-2260"/>
                    <a:pt x="294366" y="635"/>
                  </a:cubicBezTo>
                  <a:cubicBezTo>
                    <a:pt x="374255" y="10497"/>
                    <a:pt x="452788" y="26873"/>
                    <a:pt x="529511" y="51392"/>
                  </a:cubicBezTo>
                  <a:cubicBezTo>
                    <a:pt x="552672" y="59263"/>
                    <a:pt x="575743" y="67315"/>
                    <a:pt x="598995" y="74825"/>
                  </a:cubicBezTo>
                  <a:cubicBezTo>
                    <a:pt x="608586" y="77810"/>
                    <a:pt x="616818" y="83058"/>
                    <a:pt x="623152" y="91201"/>
                  </a:cubicBezTo>
                  <a:close/>
                </a:path>
              </a:pathLst>
            </a:custGeom>
            <a:solidFill>
              <a:schemeClr val="accent2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8" name="Freeform: Shape 140">
              <a:extLst>
                <a:ext uri="{FF2B5EF4-FFF2-40B4-BE49-F238E27FC236}">
                  <a16:creationId xmlns:a16="http://schemas.microsoft.com/office/drawing/2014/main" id="{D7FB33ED-8FE8-4F7F-A8DD-BC9C8701B128}"/>
                </a:ext>
              </a:extLst>
            </p:cNvPr>
            <p:cNvSpPr/>
            <p:nvPr/>
          </p:nvSpPr>
          <p:spPr>
            <a:xfrm>
              <a:off x="3825287" y="2075782"/>
              <a:ext cx="1503558" cy="2707333"/>
            </a:xfrm>
            <a:custGeom>
              <a:avLst/>
              <a:gdLst>
                <a:gd name="connsiteX0" fmla="*/ 973120 w 1503558"/>
                <a:gd name="connsiteY0" fmla="*/ 2656690 h 2707333"/>
                <a:gd name="connsiteX1" fmla="*/ 532326 w 1503558"/>
                <a:gd name="connsiteY1" fmla="*/ 2412589 h 2707333"/>
                <a:gd name="connsiteX2" fmla="*/ 74071 w 1503558"/>
                <a:gd name="connsiteY2" fmla="*/ 1719641 h 2707333"/>
                <a:gd name="connsiteX3" fmla="*/ 48738 w 1503558"/>
                <a:gd name="connsiteY3" fmla="*/ 1609352 h 2707333"/>
                <a:gd name="connsiteX4" fmla="*/ 36433 w 1503558"/>
                <a:gd name="connsiteY4" fmla="*/ 1586734 h 2707333"/>
                <a:gd name="connsiteX5" fmla="*/ 2234 w 1503558"/>
                <a:gd name="connsiteY5" fmla="*/ 1394655 h 2707333"/>
                <a:gd name="connsiteX6" fmla="*/ 15624 w 1503558"/>
                <a:gd name="connsiteY6" fmla="*/ 1238948 h 2707333"/>
                <a:gd name="connsiteX7" fmla="*/ 37609 w 1503558"/>
                <a:gd name="connsiteY7" fmla="*/ 1164668 h 2707333"/>
                <a:gd name="connsiteX8" fmla="*/ 210236 w 1503558"/>
                <a:gd name="connsiteY8" fmla="*/ 668323 h 2707333"/>
                <a:gd name="connsiteX9" fmla="*/ 961449 w 1503558"/>
                <a:gd name="connsiteY9" fmla="*/ 63950 h 2707333"/>
                <a:gd name="connsiteX10" fmla="*/ 974115 w 1503558"/>
                <a:gd name="connsiteY10" fmla="*/ 59065 h 2707333"/>
                <a:gd name="connsiteX11" fmla="*/ 1004424 w 1503558"/>
                <a:gd name="connsiteY11" fmla="*/ 42146 h 2707333"/>
                <a:gd name="connsiteX12" fmla="*/ 1203741 w 1503558"/>
                <a:gd name="connsiteY12" fmla="*/ 889 h 2707333"/>
                <a:gd name="connsiteX13" fmla="*/ 1243098 w 1503558"/>
                <a:gd name="connsiteY13" fmla="*/ 36084 h 2707333"/>
                <a:gd name="connsiteX14" fmla="*/ 1243640 w 1503558"/>
                <a:gd name="connsiteY14" fmla="*/ 84940 h 2707333"/>
                <a:gd name="connsiteX15" fmla="*/ 1243731 w 1503558"/>
                <a:gd name="connsiteY15" fmla="*/ 219658 h 2707333"/>
                <a:gd name="connsiteX16" fmla="*/ 1193336 w 1503558"/>
                <a:gd name="connsiteY16" fmla="*/ 279280 h 2707333"/>
                <a:gd name="connsiteX17" fmla="*/ 1019081 w 1503558"/>
                <a:gd name="connsiteY17" fmla="*/ 322527 h 2707333"/>
                <a:gd name="connsiteX18" fmla="*/ 460218 w 1503558"/>
                <a:gd name="connsiteY18" fmla="*/ 764769 h 2707333"/>
                <a:gd name="connsiteX19" fmla="*/ 652839 w 1503558"/>
                <a:gd name="connsiteY19" fmla="*/ 678365 h 2707333"/>
                <a:gd name="connsiteX20" fmla="*/ 1012024 w 1503558"/>
                <a:gd name="connsiteY20" fmla="*/ 583186 h 2707333"/>
                <a:gd name="connsiteX21" fmla="*/ 1465937 w 1503558"/>
                <a:gd name="connsiteY21" fmla="*/ 547991 h 2707333"/>
                <a:gd name="connsiteX22" fmla="*/ 1492084 w 1503558"/>
                <a:gd name="connsiteY22" fmla="*/ 549891 h 2707333"/>
                <a:gd name="connsiteX23" fmla="*/ 1496518 w 1503558"/>
                <a:gd name="connsiteY23" fmla="*/ 569253 h 2707333"/>
                <a:gd name="connsiteX24" fmla="*/ 1465123 w 1503558"/>
                <a:gd name="connsiteY24" fmla="*/ 591962 h 2707333"/>
                <a:gd name="connsiteX25" fmla="*/ 1441599 w 1503558"/>
                <a:gd name="connsiteY25" fmla="*/ 608519 h 2707333"/>
                <a:gd name="connsiteX26" fmla="*/ 1174698 w 1503558"/>
                <a:gd name="connsiteY26" fmla="*/ 904372 h 2707333"/>
                <a:gd name="connsiteX27" fmla="*/ 1058529 w 1503558"/>
                <a:gd name="connsiteY27" fmla="*/ 1294047 h 2707333"/>
                <a:gd name="connsiteX28" fmla="*/ 1113990 w 1503558"/>
                <a:gd name="connsiteY28" fmla="*/ 1672775 h 2707333"/>
                <a:gd name="connsiteX29" fmla="*/ 1315025 w 1503558"/>
                <a:gd name="connsiteY29" fmla="*/ 1992333 h 2707333"/>
                <a:gd name="connsiteX30" fmla="*/ 1485389 w 1503558"/>
                <a:gd name="connsiteY30" fmla="*/ 2130669 h 2707333"/>
                <a:gd name="connsiteX31" fmla="*/ 1497784 w 1503558"/>
                <a:gd name="connsiteY31" fmla="*/ 2157088 h 2707333"/>
                <a:gd name="connsiteX32" fmla="*/ 1464037 w 1503558"/>
                <a:gd name="connsiteY32" fmla="*/ 2160435 h 2707333"/>
                <a:gd name="connsiteX33" fmla="*/ 1274311 w 1503558"/>
                <a:gd name="connsiteY33" fmla="*/ 2155550 h 2707333"/>
                <a:gd name="connsiteX34" fmla="*/ 1039710 w 1503558"/>
                <a:gd name="connsiteY34" fmla="*/ 2129674 h 2707333"/>
                <a:gd name="connsiteX35" fmla="*/ 640987 w 1503558"/>
                <a:gd name="connsiteY35" fmla="*/ 2026351 h 2707333"/>
                <a:gd name="connsiteX36" fmla="*/ 548883 w 1503558"/>
                <a:gd name="connsiteY36" fmla="*/ 1987628 h 2707333"/>
                <a:gd name="connsiteX37" fmla="*/ 462661 w 1503558"/>
                <a:gd name="connsiteY37" fmla="*/ 1945286 h 2707333"/>
                <a:gd name="connsiteX38" fmla="*/ 557659 w 1503558"/>
                <a:gd name="connsiteY38" fmla="*/ 2072132 h 2707333"/>
                <a:gd name="connsiteX39" fmla="*/ 904812 w 1503558"/>
                <a:gd name="connsiteY39" fmla="*/ 2338309 h 2707333"/>
                <a:gd name="connsiteX40" fmla="*/ 922907 w 1503558"/>
                <a:gd name="connsiteY40" fmla="*/ 2344099 h 2707333"/>
                <a:gd name="connsiteX41" fmla="*/ 1004244 w 1503558"/>
                <a:gd name="connsiteY41" fmla="*/ 2378842 h 2707333"/>
                <a:gd name="connsiteX42" fmla="*/ 1192884 w 1503558"/>
                <a:gd name="connsiteY42" fmla="*/ 2429779 h 2707333"/>
                <a:gd name="connsiteX43" fmla="*/ 1243731 w 1503558"/>
                <a:gd name="connsiteY43" fmla="*/ 2483883 h 2707333"/>
                <a:gd name="connsiteX44" fmla="*/ 1243731 w 1503558"/>
                <a:gd name="connsiteY44" fmla="*/ 2624029 h 2707333"/>
                <a:gd name="connsiteX45" fmla="*/ 1243098 w 1503558"/>
                <a:gd name="connsiteY45" fmla="*/ 2672885 h 2707333"/>
                <a:gd name="connsiteX46" fmla="*/ 1206455 w 1503558"/>
                <a:gd name="connsiteY46" fmla="*/ 2706180 h 2707333"/>
                <a:gd name="connsiteX47" fmla="*/ 980991 w 1503558"/>
                <a:gd name="connsiteY47" fmla="*/ 2657504 h 2707333"/>
                <a:gd name="connsiteX48" fmla="*/ 973120 w 1503558"/>
                <a:gd name="connsiteY48" fmla="*/ 2656690 h 270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503558" h="2707333">
                  <a:moveTo>
                    <a:pt x="973120" y="2656690"/>
                  </a:moveTo>
                  <a:cubicBezTo>
                    <a:pt x="816327" y="2593086"/>
                    <a:pt x="664782" y="2520345"/>
                    <a:pt x="532326" y="2412589"/>
                  </a:cubicBezTo>
                  <a:cubicBezTo>
                    <a:pt x="307044" y="2229377"/>
                    <a:pt x="153960" y="1998757"/>
                    <a:pt x="74071" y="1719641"/>
                  </a:cubicBezTo>
                  <a:cubicBezTo>
                    <a:pt x="63757" y="1683451"/>
                    <a:pt x="57062" y="1646085"/>
                    <a:pt x="48738" y="1609352"/>
                  </a:cubicBezTo>
                  <a:cubicBezTo>
                    <a:pt x="38786" y="1605010"/>
                    <a:pt x="37247" y="1595600"/>
                    <a:pt x="36433" y="1586734"/>
                  </a:cubicBezTo>
                  <a:cubicBezTo>
                    <a:pt x="30914" y="1521682"/>
                    <a:pt x="9562" y="1459526"/>
                    <a:pt x="2234" y="1394655"/>
                  </a:cubicBezTo>
                  <a:cubicBezTo>
                    <a:pt x="-3828" y="1341275"/>
                    <a:pt x="3048" y="1289886"/>
                    <a:pt x="15624" y="1238948"/>
                  </a:cubicBezTo>
                  <a:cubicBezTo>
                    <a:pt x="21776" y="1214067"/>
                    <a:pt x="19605" y="1186201"/>
                    <a:pt x="37609" y="1164668"/>
                  </a:cubicBezTo>
                  <a:cubicBezTo>
                    <a:pt x="62038" y="987699"/>
                    <a:pt x="118675" y="821678"/>
                    <a:pt x="210236" y="668323"/>
                  </a:cubicBezTo>
                  <a:cubicBezTo>
                    <a:pt x="385847" y="374279"/>
                    <a:pt x="636101" y="172158"/>
                    <a:pt x="961449" y="63950"/>
                  </a:cubicBezTo>
                  <a:cubicBezTo>
                    <a:pt x="965701" y="62502"/>
                    <a:pt x="969863" y="60693"/>
                    <a:pt x="974115" y="59065"/>
                  </a:cubicBezTo>
                  <a:cubicBezTo>
                    <a:pt x="982258" y="49836"/>
                    <a:pt x="992844" y="45312"/>
                    <a:pt x="1004424" y="42146"/>
                  </a:cubicBezTo>
                  <a:cubicBezTo>
                    <a:pt x="1070019" y="24322"/>
                    <a:pt x="1136066" y="8760"/>
                    <a:pt x="1203741" y="889"/>
                  </a:cubicBezTo>
                  <a:cubicBezTo>
                    <a:pt x="1234864" y="-2730"/>
                    <a:pt x="1242193" y="3875"/>
                    <a:pt x="1243098" y="36084"/>
                  </a:cubicBezTo>
                  <a:cubicBezTo>
                    <a:pt x="1243550" y="52369"/>
                    <a:pt x="1242012" y="68655"/>
                    <a:pt x="1243640" y="84940"/>
                  </a:cubicBezTo>
                  <a:cubicBezTo>
                    <a:pt x="1243912" y="129816"/>
                    <a:pt x="1243821" y="174782"/>
                    <a:pt x="1243731" y="219658"/>
                  </a:cubicBezTo>
                  <a:cubicBezTo>
                    <a:pt x="1243731" y="271138"/>
                    <a:pt x="1243640" y="271138"/>
                    <a:pt x="1193336" y="279280"/>
                  </a:cubicBezTo>
                  <a:cubicBezTo>
                    <a:pt x="1133713" y="287333"/>
                    <a:pt x="1076714" y="306242"/>
                    <a:pt x="1019081" y="322527"/>
                  </a:cubicBezTo>
                  <a:cubicBezTo>
                    <a:pt x="797870" y="403231"/>
                    <a:pt x="607601" y="542472"/>
                    <a:pt x="460218" y="764769"/>
                  </a:cubicBezTo>
                  <a:cubicBezTo>
                    <a:pt x="525269" y="730298"/>
                    <a:pt x="588421" y="702793"/>
                    <a:pt x="652839" y="678365"/>
                  </a:cubicBezTo>
                  <a:cubicBezTo>
                    <a:pt x="769280" y="634033"/>
                    <a:pt x="889521" y="604086"/>
                    <a:pt x="1012024" y="583186"/>
                  </a:cubicBezTo>
                  <a:cubicBezTo>
                    <a:pt x="1162213" y="557491"/>
                    <a:pt x="1313487" y="544824"/>
                    <a:pt x="1465937" y="547991"/>
                  </a:cubicBezTo>
                  <a:cubicBezTo>
                    <a:pt x="1474713" y="548082"/>
                    <a:pt x="1483489" y="547810"/>
                    <a:pt x="1492084" y="549891"/>
                  </a:cubicBezTo>
                  <a:cubicBezTo>
                    <a:pt x="1504479" y="553782"/>
                    <a:pt x="1504570" y="561019"/>
                    <a:pt x="1496518" y="569253"/>
                  </a:cubicBezTo>
                  <a:cubicBezTo>
                    <a:pt x="1487470" y="578572"/>
                    <a:pt x="1479780" y="589519"/>
                    <a:pt x="1465123" y="591962"/>
                  </a:cubicBezTo>
                  <a:cubicBezTo>
                    <a:pt x="1455352" y="593590"/>
                    <a:pt x="1449018" y="602185"/>
                    <a:pt x="1441599" y="608519"/>
                  </a:cubicBezTo>
                  <a:cubicBezTo>
                    <a:pt x="1329320" y="686056"/>
                    <a:pt x="1242012" y="786302"/>
                    <a:pt x="1174698" y="904372"/>
                  </a:cubicBezTo>
                  <a:cubicBezTo>
                    <a:pt x="1105757" y="1025156"/>
                    <a:pt x="1068119" y="1155983"/>
                    <a:pt x="1058529" y="1294047"/>
                  </a:cubicBezTo>
                  <a:cubicBezTo>
                    <a:pt x="1049481" y="1423788"/>
                    <a:pt x="1069114" y="1550182"/>
                    <a:pt x="1113990" y="1672775"/>
                  </a:cubicBezTo>
                  <a:cubicBezTo>
                    <a:pt x="1158322" y="1793740"/>
                    <a:pt x="1227264" y="1899234"/>
                    <a:pt x="1315025" y="1992333"/>
                  </a:cubicBezTo>
                  <a:cubicBezTo>
                    <a:pt x="1365420" y="2045803"/>
                    <a:pt x="1423957" y="2090227"/>
                    <a:pt x="1485389" y="2130669"/>
                  </a:cubicBezTo>
                  <a:cubicBezTo>
                    <a:pt x="1493894" y="2136278"/>
                    <a:pt x="1513165" y="2139264"/>
                    <a:pt x="1497784" y="2157088"/>
                  </a:cubicBezTo>
                  <a:cubicBezTo>
                    <a:pt x="1486565" y="2158807"/>
                    <a:pt x="1474985" y="2156726"/>
                    <a:pt x="1464037" y="2160435"/>
                  </a:cubicBezTo>
                  <a:cubicBezTo>
                    <a:pt x="1400614" y="2167945"/>
                    <a:pt x="1337463" y="2157721"/>
                    <a:pt x="1274311" y="2155550"/>
                  </a:cubicBezTo>
                  <a:cubicBezTo>
                    <a:pt x="1195779" y="2152745"/>
                    <a:pt x="1117518" y="2142160"/>
                    <a:pt x="1039710" y="2129674"/>
                  </a:cubicBezTo>
                  <a:cubicBezTo>
                    <a:pt x="903545" y="2107779"/>
                    <a:pt x="770547" y="2073670"/>
                    <a:pt x="640987" y="2026351"/>
                  </a:cubicBezTo>
                  <a:cubicBezTo>
                    <a:pt x="608687" y="2017304"/>
                    <a:pt x="579283" y="2001290"/>
                    <a:pt x="548883" y="1987628"/>
                  </a:cubicBezTo>
                  <a:cubicBezTo>
                    <a:pt x="522284" y="1972066"/>
                    <a:pt x="491794" y="1964286"/>
                    <a:pt x="462661" y="1945286"/>
                  </a:cubicBezTo>
                  <a:cubicBezTo>
                    <a:pt x="491341" y="1992785"/>
                    <a:pt x="523279" y="2033408"/>
                    <a:pt x="557659" y="2072132"/>
                  </a:cubicBezTo>
                  <a:cubicBezTo>
                    <a:pt x="656187" y="2183235"/>
                    <a:pt x="771452" y="2272624"/>
                    <a:pt x="904812" y="2338309"/>
                  </a:cubicBezTo>
                  <a:cubicBezTo>
                    <a:pt x="910512" y="2341114"/>
                    <a:pt x="916664" y="2342833"/>
                    <a:pt x="922907" y="2344099"/>
                  </a:cubicBezTo>
                  <a:cubicBezTo>
                    <a:pt x="951316" y="2352695"/>
                    <a:pt x="975292" y="2371604"/>
                    <a:pt x="1004244" y="2378842"/>
                  </a:cubicBezTo>
                  <a:cubicBezTo>
                    <a:pt x="1065405" y="2402004"/>
                    <a:pt x="1128194" y="2419194"/>
                    <a:pt x="1192884" y="2429779"/>
                  </a:cubicBezTo>
                  <a:cubicBezTo>
                    <a:pt x="1239026" y="2434303"/>
                    <a:pt x="1243550" y="2439008"/>
                    <a:pt x="1243731" y="2483883"/>
                  </a:cubicBezTo>
                  <a:cubicBezTo>
                    <a:pt x="1243821" y="2530568"/>
                    <a:pt x="1244002" y="2577344"/>
                    <a:pt x="1243731" y="2624029"/>
                  </a:cubicBezTo>
                  <a:cubicBezTo>
                    <a:pt x="1242012" y="2640315"/>
                    <a:pt x="1243640" y="2656600"/>
                    <a:pt x="1243098" y="2672885"/>
                  </a:cubicBezTo>
                  <a:cubicBezTo>
                    <a:pt x="1242102" y="2705728"/>
                    <a:pt x="1238031" y="2709980"/>
                    <a:pt x="1206455" y="2706180"/>
                  </a:cubicBezTo>
                  <a:cubicBezTo>
                    <a:pt x="1129823" y="2696861"/>
                    <a:pt x="1054638" y="2680847"/>
                    <a:pt x="980991" y="2657504"/>
                  </a:cubicBezTo>
                  <a:cubicBezTo>
                    <a:pt x="978458" y="2656600"/>
                    <a:pt x="975834" y="2656509"/>
                    <a:pt x="973120" y="2656690"/>
                  </a:cubicBezTo>
                  <a:close/>
                </a:path>
              </a:pathLst>
            </a:custGeom>
            <a:solidFill>
              <a:schemeClr val="accent4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9" name="Freeform: Shape 141">
              <a:extLst>
                <a:ext uri="{FF2B5EF4-FFF2-40B4-BE49-F238E27FC236}">
                  <a16:creationId xmlns:a16="http://schemas.microsoft.com/office/drawing/2014/main" id="{854A38E4-68C4-4E1D-8EF4-E49C011C5379}"/>
                </a:ext>
              </a:extLst>
            </p:cNvPr>
            <p:cNvSpPr/>
            <p:nvPr/>
          </p:nvSpPr>
          <p:spPr>
            <a:xfrm>
              <a:off x="5520017" y="5701773"/>
              <a:ext cx="1148821" cy="1159091"/>
            </a:xfrm>
            <a:custGeom>
              <a:avLst/>
              <a:gdLst>
                <a:gd name="connsiteX0" fmla="*/ 894001 w 1148821"/>
                <a:gd name="connsiteY0" fmla="*/ 100926 h 1159091"/>
                <a:gd name="connsiteX1" fmla="*/ 973167 w 1148821"/>
                <a:gd name="connsiteY1" fmla="*/ 170683 h 1159091"/>
                <a:gd name="connsiteX2" fmla="*/ 1148779 w 1148821"/>
                <a:gd name="connsiteY2" fmla="*/ 574834 h 1159091"/>
                <a:gd name="connsiteX3" fmla="*/ 683014 w 1148821"/>
                <a:gd name="connsiteY3" fmla="*/ 1148264 h 1159091"/>
                <a:gd name="connsiteX4" fmla="*/ 420184 w 1148821"/>
                <a:gd name="connsiteY4" fmla="*/ 1137770 h 1159091"/>
                <a:gd name="connsiteX5" fmla="*/ 399104 w 1148821"/>
                <a:gd name="connsiteY5" fmla="*/ 1133698 h 1159091"/>
                <a:gd name="connsiteX6" fmla="*/ 188206 w 1148821"/>
                <a:gd name="connsiteY6" fmla="*/ 1009386 h 1159091"/>
                <a:gd name="connsiteX7" fmla="*/ 1647 w 1148821"/>
                <a:gd name="connsiteY7" fmla="*/ 624776 h 1159091"/>
                <a:gd name="connsiteX8" fmla="*/ 338576 w 1148821"/>
                <a:gd name="connsiteY8" fmla="*/ 59308 h 1159091"/>
                <a:gd name="connsiteX9" fmla="*/ 520702 w 1148821"/>
                <a:gd name="connsiteY9" fmla="*/ 11809 h 1159091"/>
                <a:gd name="connsiteX10" fmla="*/ 546849 w 1148821"/>
                <a:gd name="connsiteY10" fmla="*/ 499 h 1159091"/>
                <a:gd name="connsiteX11" fmla="*/ 711785 w 1148821"/>
                <a:gd name="connsiteY11" fmla="*/ 18142 h 1159091"/>
                <a:gd name="connsiteX12" fmla="*/ 733680 w 1148821"/>
                <a:gd name="connsiteY12" fmla="*/ 32075 h 1159091"/>
                <a:gd name="connsiteX13" fmla="*/ 894001 w 1148821"/>
                <a:gd name="connsiteY13" fmla="*/ 100926 h 1159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8821" h="1159091">
                  <a:moveTo>
                    <a:pt x="894001" y="100926"/>
                  </a:moveTo>
                  <a:cubicBezTo>
                    <a:pt x="920420" y="124088"/>
                    <a:pt x="947924" y="146254"/>
                    <a:pt x="973167" y="170683"/>
                  </a:cubicBezTo>
                  <a:cubicBezTo>
                    <a:pt x="1087437" y="281062"/>
                    <a:pt x="1146879" y="417318"/>
                    <a:pt x="1148779" y="574834"/>
                  </a:cubicBezTo>
                  <a:cubicBezTo>
                    <a:pt x="1152126" y="856573"/>
                    <a:pt x="959958" y="1092170"/>
                    <a:pt x="683014" y="1148264"/>
                  </a:cubicBezTo>
                  <a:cubicBezTo>
                    <a:pt x="595253" y="1165998"/>
                    <a:pt x="507040" y="1161564"/>
                    <a:pt x="420184" y="1137770"/>
                  </a:cubicBezTo>
                  <a:cubicBezTo>
                    <a:pt x="413308" y="1135869"/>
                    <a:pt x="406161" y="1135055"/>
                    <a:pt x="399104" y="1133698"/>
                  </a:cubicBezTo>
                  <a:cubicBezTo>
                    <a:pt x="322471" y="1102936"/>
                    <a:pt x="249458" y="1066385"/>
                    <a:pt x="188206" y="1009386"/>
                  </a:cubicBezTo>
                  <a:cubicBezTo>
                    <a:pt x="76289" y="905249"/>
                    <a:pt x="13137" y="777950"/>
                    <a:pt x="1647" y="624776"/>
                  </a:cubicBezTo>
                  <a:cubicBezTo>
                    <a:pt x="-17534" y="368642"/>
                    <a:pt x="133017" y="150778"/>
                    <a:pt x="338576" y="59308"/>
                  </a:cubicBezTo>
                  <a:cubicBezTo>
                    <a:pt x="396661" y="33432"/>
                    <a:pt x="457369" y="17509"/>
                    <a:pt x="520702" y="11809"/>
                  </a:cubicBezTo>
                  <a:cubicBezTo>
                    <a:pt x="527126" y="2852"/>
                    <a:pt x="536897" y="952"/>
                    <a:pt x="546849" y="499"/>
                  </a:cubicBezTo>
                  <a:cubicBezTo>
                    <a:pt x="602672" y="-1853"/>
                    <a:pt x="657681" y="4118"/>
                    <a:pt x="711785" y="18142"/>
                  </a:cubicBezTo>
                  <a:cubicBezTo>
                    <a:pt x="720380" y="20404"/>
                    <a:pt x="729246" y="23028"/>
                    <a:pt x="733680" y="32075"/>
                  </a:cubicBezTo>
                  <a:cubicBezTo>
                    <a:pt x="790950" y="46008"/>
                    <a:pt x="841164" y="76679"/>
                    <a:pt x="894001" y="100926"/>
                  </a:cubicBezTo>
                  <a:close/>
                </a:path>
              </a:pathLst>
            </a:custGeom>
            <a:solidFill>
              <a:schemeClr val="accent3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0" name="Freeform: Shape 142">
              <a:extLst>
                <a:ext uri="{FF2B5EF4-FFF2-40B4-BE49-F238E27FC236}">
                  <a16:creationId xmlns:a16="http://schemas.microsoft.com/office/drawing/2014/main" id="{A867DA8D-9E54-4DE3-A69E-352949AE22DC}"/>
                </a:ext>
              </a:extLst>
            </p:cNvPr>
            <p:cNvSpPr/>
            <p:nvPr/>
          </p:nvSpPr>
          <p:spPr>
            <a:xfrm>
              <a:off x="8368504" y="2855662"/>
              <a:ext cx="1164832" cy="1154836"/>
            </a:xfrm>
            <a:custGeom>
              <a:avLst/>
              <a:gdLst>
                <a:gd name="connsiteX0" fmla="*/ 43834 w 1164832"/>
                <a:gd name="connsiteY0" fmla="*/ 365155 h 1154836"/>
                <a:gd name="connsiteX1" fmla="*/ 145528 w 1164832"/>
                <a:gd name="connsiteY1" fmla="*/ 199948 h 1154836"/>
                <a:gd name="connsiteX2" fmla="*/ 536289 w 1164832"/>
                <a:gd name="connsiteY2" fmla="*/ 2079 h 1154836"/>
                <a:gd name="connsiteX3" fmla="*/ 888327 w 1164832"/>
                <a:gd name="connsiteY3" fmla="*/ 85768 h 1154836"/>
                <a:gd name="connsiteX4" fmla="*/ 1135143 w 1164832"/>
                <a:gd name="connsiteY4" fmla="*/ 396640 h 1154836"/>
                <a:gd name="connsiteX5" fmla="*/ 982783 w 1164832"/>
                <a:gd name="connsiteY5" fmla="*/ 994679 h 1154836"/>
                <a:gd name="connsiteX6" fmla="*/ 617535 w 1164832"/>
                <a:gd name="connsiteY6" fmla="*/ 1153644 h 1154836"/>
                <a:gd name="connsiteX7" fmla="*/ 420119 w 1164832"/>
                <a:gd name="connsiteY7" fmla="*/ 1129758 h 1154836"/>
                <a:gd name="connsiteX8" fmla="*/ 182985 w 1164832"/>
                <a:gd name="connsiteY8" fmla="*/ 987894 h 1154836"/>
                <a:gd name="connsiteX9" fmla="*/ 68262 w 1164832"/>
                <a:gd name="connsiteY9" fmla="*/ 831825 h 1154836"/>
                <a:gd name="connsiteX10" fmla="*/ 54872 w 1164832"/>
                <a:gd name="connsiteY10" fmla="*/ 808663 h 1154836"/>
                <a:gd name="connsiteX11" fmla="*/ 37591 w 1164832"/>
                <a:gd name="connsiteY11" fmla="*/ 782244 h 1154836"/>
                <a:gd name="connsiteX12" fmla="*/ 2849 w 1164832"/>
                <a:gd name="connsiteY12" fmla="*/ 638118 h 1154836"/>
                <a:gd name="connsiteX13" fmla="*/ 23930 w 1164832"/>
                <a:gd name="connsiteY13" fmla="*/ 405507 h 1154836"/>
                <a:gd name="connsiteX14" fmla="*/ 43834 w 1164832"/>
                <a:gd name="connsiteY14" fmla="*/ 365155 h 115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4832" h="1154836">
                  <a:moveTo>
                    <a:pt x="43834" y="365155"/>
                  </a:moveTo>
                  <a:cubicBezTo>
                    <a:pt x="71881" y="306437"/>
                    <a:pt x="101919" y="249166"/>
                    <a:pt x="145528" y="199948"/>
                  </a:cubicBezTo>
                  <a:cubicBezTo>
                    <a:pt x="249755" y="82330"/>
                    <a:pt x="378863" y="15650"/>
                    <a:pt x="536289" y="2079"/>
                  </a:cubicBezTo>
                  <a:cubicBezTo>
                    <a:pt x="663497" y="-8869"/>
                    <a:pt x="779034" y="24064"/>
                    <a:pt x="888327" y="85768"/>
                  </a:cubicBezTo>
                  <a:cubicBezTo>
                    <a:pt x="1014268" y="154710"/>
                    <a:pt x="1094157" y="262375"/>
                    <a:pt x="1135143" y="396640"/>
                  </a:cubicBezTo>
                  <a:cubicBezTo>
                    <a:pt x="1204899" y="625089"/>
                    <a:pt x="1150795" y="827029"/>
                    <a:pt x="982783" y="994679"/>
                  </a:cubicBezTo>
                  <a:cubicBezTo>
                    <a:pt x="883441" y="1093840"/>
                    <a:pt x="759400" y="1146587"/>
                    <a:pt x="617535" y="1153644"/>
                  </a:cubicBezTo>
                  <a:cubicBezTo>
                    <a:pt x="550222" y="1156992"/>
                    <a:pt x="483904" y="1154549"/>
                    <a:pt x="420119" y="1129758"/>
                  </a:cubicBezTo>
                  <a:cubicBezTo>
                    <a:pt x="333173" y="1095740"/>
                    <a:pt x="250569" y="1054755"/>
                    <a:pt x="182985" y="987894"/>
                  </a:cubicBezTo>
                  <a:cubicBezTo>
                    <a:pt x="136390" y="941752"/>
                    <a:pt x="97214" y="890724"/>
                    <a:pt x="68262" y="831825"/>
                  </a:cubicBezTo>
                  <a:cubicBezTo>
                    <a:pt x="64372" y="823863"/>
                    <a:pt x="59396" y="816353"/>
                    <a:pt x="54872" y="808663"/>
                  </a:cubicBezTo>
                  <a:cubicBezTo>
                    <a:pt x="43925" y="803234"/>
                    <a:pt x="41391" y="792106"/>
                    <a:pt x="37591" y="782244"/>
                  </a:cubicBezTo>
                  <a:cubicBezTo>
                    <a:pt x="19496" y="735831"/>
                    <a:pt x="7011" y="687788"/>
                    <a:pt x="2849" y="638118"/>
                  </a:cubicBezTo>
                  <a:cubicBezTo>
                    <a:pt x="-3665" y="559404"/>
                    <a:pt x="44" y="481415"/>
                    <a:pt x="23930" y="405507"/>
                  </a:cubicBezTo>
                  <a:cubicBezTo>
                    <a:pt x="28453" y="391121"/>
                    <a:pt x="30263" y="375198"/>
                    <a:pt x="43834" y="365155"/>
                  </a:cubicBezTo>
                  <a:close/>
                </a:path>
              </a:pathLst>
            </a:custGeom>
            <a:solidFill>
              <a:schemeClr val="accent2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1" name="Freeform: Shape 143">
              <a:extLst>
                <a:ext uri="{FF2B5EF4-FFF2-40B4-BE49-F238E27FC236}">
                  <a16:creationId xmlns:a16="http://schemas.microsoft.com/office/drawing/2014/main" id="{5893744B-F915-4016-A337-2A5534F92543}"/>
                </a:ext>
              </a:extLst>
            </p:cNvPr>
            <p:cNvSpPr/>
            <p:nvPr/>
          </p:nvSpPr>
          <p:spPr>
            <a:xfrm>
              <a:off x="5520261" y="4"/>
              <a:ext cx="1156234" cy="1156729"/>
            </a:xfrm>
            <a:custGeom>
              <a:avLst/>
              <a:gdLst>
                <a:gd name="connsiteX0" fmla="*/ 398045 w 1156234"/>
                <a:gd name="connsiteY0" fmla="*/ 1124419 h 1156729"/>
                <a:gd name="connsiteX1" fmla="*/ 220985 w 1156234"/>
                <a:gd name="connsiteY1" fmla="*/ 1027791 h 1156729"/>
                <a:gd name="connsiteX2" fmla="*/ 8279 w 1156234"/>
                <a:gd name="connsiteY2" fmla="*/ 669691 h 1156729"/>
                <a:gd name="connsiteX3" fmla="*/ 194838 w 1156234"/>
                <a:gd name="connsiteY3" fmla="*/ 143580 h 1156729"/>
                <a:gd name="connsiteX4" fmla="*/ 667117 w 1156234"/>
                <a:gd name="connsiteY4" fmla="*/ 7867 h 1156729"/>
                <a:gd name="connsiteX5" fmla="*/ 881090 w 1156234"/>
                <a:gd name="connsiteY5" fmla="*/ 86400 h 1156729"/>
                <a:gd name="connsiteX6" fmla="*/ 1089364 w 1156234"/>
                <a:gd name="connsiteY6" fmla="*/ 305077 h 1156729"/>
                <a:gd name="connsiteX7" fmla="*/ 1156225 w 1156234"/>
                <a:gd name="connsiteY7" fmla="*/ 571255 h 1156729"/>
                <a:gd name="connsiteX8" fmla="*/ 1020331 w 1156234"/>
                <a:gd name="connsiteY8" fmla="*/ 946635 h 1156729"/>
                <a:gd name="connsiteX9" fmla="*/ 653817 w 1156234"/>
                <a:gd name="connsiteY9" fmla="*/ 1149752 h 1156729"/>
                <a:gd name="connsiteX10" fmla="*/ 418583 w 1156234"/>
                <a:gd name="connsiteY10" fmla="*/ 1130118 h 1156729"/>
                <a:gd name="connsiteX11" fmla="*/ 398045 w 1156234"/>
                <a:gd name="connsiteY11" fmla="*/ 1124419 h 115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6234" h="1156729">
                  <a:moveTo>
                    <a:pt x="398045" y="1124419"/>
                  </a:moveTo>
                  <a:cubicBezTo>
                    <a:pt x="335979" y="1097819"/>
                    <a:pt x="274275" y="1070586"/>
                    <a:pt x="220985" y="1027791"/>
                  </a:cubicBezTo>
                  <a:cubicBezTo>
                    <a:pt x="105268" y="934964"/>
                    <a:pt x="30988" y="816985"/>
                    <a:pt x="8279" y="669691"/>
                  </a:cubicBezTo>
                  <a:cubicBezTo>
                    <a:pt x="-23840" y="461418"/>
                    <a:pt x="37321" y="283454"/>
                    <a:pt x="194838" y="143580"/>
                  </a:cubicBezTo>
                  <a:cubicBezTo>
                    <a:pt x="329193" y="24062"/>
                    <a:pt x="488429" y="-19456"/>
                    <a:pt x="667117" y="7867"/>
                  </a:cubicBezTo>
                  <a:cubicBezTo>
                    <a:pt x="744111" y="19629"/>
                    <a:pt x="813506" y="50029"/>
                    <a:pt x="881090" y="86400"/>
                  </a:cubicBezTo>
                  <a:cubicBezTo>
                    <a:pt x="975818" y="135256"/>
                    <a:pt x="1039693" y="213517"/>
                    <a:pt x="1089364" y="305077"/>
                  </a:cubicBezTo>
                  <a:cubicBezTo>
                    <a:pt x="1134420" y="388043"/>
                    <a:pt x="1156768" y="478066"/>
                    <a:pt x="1156225" y="571255"/>
                  </a:cubicBezTo>
                  <a:cubicBezTo>
                    <a:pt x="1155320" y="711129"/>
                    <a:pt x="1111802" y="838156"/>
                    <a:pt x="1020331" y="946635"/>
                  </a:cubicBezTo>
                  <a:cubicBezTo>
                    <a:pt x="923975" y="1060905"/>
                    <a:pt x="801744" y="1130661"/>
                    <a:pt x="653817" y="1149752"/>
                  </a:cubicBezTo>
                  <a:cubicBezTo>
                    <a:pt x="575104" y="1159885"/>
                    <a:pt x="494672" y="1163142"/>
                    <a:pt x="418583" y="1130118"/>
                  </a:cubicBezTo>
                  <a:cubicBezTo>
                    <a:pt x="411797" y="1127042"/>
                    <a:pt x="403926" y="1129576"/>
                    <a:pt x="398045" y="1124419"/>
                  </a:cubicBezTo>
                  <a:close/>
                </a:path>
              </a:pathLst>
            </a:custGeom>
            <a:solidFill>
              <a:schemeClr val="accent1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2" name="Freeform: Shape 144">
              <a:extLst>
                <a:ext uri="{FF2B5EF4-FFF2-40B4-BE49-F238E27FC236}">
                  <a16:creationId xmlns:a16="http://schemas.microsoft.com/office/drawing/2014/main" id="{EDF4180C-BDD0-44F6-B582-991DD9119A88}"/>
                </a:ext>
              </a:extLst>
            </p:cNvPr>
            <p:cNvSpPr/>
            <p:nvPr/>
          </p:nvSpPr>
          <p:spPr>
            <a:xfrm>
              <a:off x="4745026" y="1175347"/>
              <a:ext cx="2706760" cy="1503485"/>
            </a:xfrm>
            <a:custGeom>
              <a:avLst/>
              <a:gdLst>
                <a:gd name="connsiteX0" fmla="*/ 91201 w 2706760"/>
                <a:gd name="connsiteY0" fmla="*/ 880334 h 1503485"/>
                <a:gd name="connsiteX1" fmla="*/ 174076 w 2706760"/>
                <a:gd name="connsiteY1" fmla="*/ 704179 h 1503485"/>
                <a:gd name="connsiteX2" fmla="*/ 344531 w 2706760"/>
                <a:gd name="connsiteY2" fmla="*/ 463244 h 1503485"/>
                <a:gd name="connsiteX3" fmla="*/ 861685 w 2706760"/>
                <a:gd name="connsiteY3" fmla="*/ 108040 h 1503485"/>
                <a:gd name="connsiteX4" fmla="*/ 1187666 w 2706760"/>
                <a:gd name="connsiteY4" fmla="*/ 25707 h 1503485"/>
                <a:gd name="connsiteX5" fmla="*/ 1312974 w 2706760"/>
                <a:gd name="connsiteY5" fmla="*/ 2274 h 1503485"/>
                <a:gd name="connsiteX6" fmla="*/ 1442263 w 2706760"/>
                <a:gd name="connsiteY6" fmla="*/ 9874 h 1503485"/>
                <a:gd name="connsiteX7" fmla="*/ 1692697 w 2706760"/>
                <a:gd name="connsiteY7" fmla="*/ 59183 h 1503485"/>
                <a:gd name="connsiteX8" fmla="*/ 2235728 w 2706760"/>
                <a:gd name="connsiteY8" fmla="*/ 340922 h 1503485"/>
                <a:gd name="connsiteX9" fmla="*/ 2567137 w 2706760"/>
                <a:gd name="connsiteY9" fmla="*/ 757197 h 1503485"/>
                <a:gd name="connsiteX10" fmla="*/ 2656346 w 2706760"/>
                <a:gd name="connsiteY10" fmla="*/ 975966 h 1503485"/>
                <a:gd name="connsiteX11" fmla="*/ 2705926 w 2706760"/>
                <a:gd name="connsiteY11" fmla="*/ 1207943 h 1503485"/>
                <a:gd name="connsiteX12" fmla="*/ 2675617 w 2706760"/>
                <a:gd name="connsiteY12" fmla="*/ 1241962 h 1503485"/>
                <a:gd name="connsiteX13" fmla="*/ 2618980 w 2706760"/>
                <a:gd name="connsiteY13" fmla="*/ 1242505 h 1503485"/>
                <a:gd name="connsiteX14" fmla="*/ 2483086 w 2706760"/>
                <a:gd name="connsiteY14" fmla="*/ 1242595 h 1503485"/>
                <a:gd name="connsiteX15" fmla="*/ 2428439 w 2706760"/>
                <a:gd name="connsiteY15" fmla="*/ 1193739 h 1503485"/>
                <a:gd name="connsiteX16" fmla="*/ 2379312 w 2706760"/>
                <a:gd name="connsiteY16" fmla="*/ 1009532 h 1503485"/>
                <a:gd name="connsiteX17" fmla="*/ 2218176 w 2706760"/>
                <a:gd name="connsiteY17" fmla="*/ 712864 h 1503485"/>
                <a:gd name="connsiteX18" fmla="*/ 2087982 w 2706760"/>
                <a:gd name="connsiteY18" fmla="*/ 571090 h 1503485"/>
                <a:gd name="connsiteX19" fmla="*/ 2061925 w 2706760"/>
                <a:gd name="connsiteY19" fmla="*/ 551819 h 1503485"/>
                <a:gd name="connsiteX20" fmla="*/ 1948651 w 2706760"/>
                <a:gd name="connsiteY20" fmla="*/ 464420 h 1503485"/>
                <a:gd name="connsiteX21" fmla="*/ 2156110 w 2706760"/>
                <a:gd name="connsiteY21" fmla="*/ 1346279 h 1503485"/>
                <a:gd name="connsiteX22" fmla="*/ 2160905 w 2706760"/>
                <a:gd name="connsiteY22" fmla="*/ 1462087 h 1503485"/>
                <a:gd name="connsiteX23" fmla="*/ 2156834 w 2706760"/>
                <a:gd name="connsiteY23" fmla="*/ 1496016 h 1503485"/>
                <a:gd name="connsiteX24" fmla="*/ 2130234 w 2706760"/>
                <a:gd name="connsiteY24" fmla="*/ 1488868 h 1503485"/>
                <a:gd name="connsiteX25" fmla="*/ 2090244 w 2706760"/>
                <a:gd name="connsiteY25" fmla="*/ 1427888 h 1503485"/>
                <a:gd name="connsiteX26" fmla="*/ 1571823 w 2706760"/>
                <a:gd name="connsiteY26" fmla="*/ 1082997 h 1503485"/>
                <a:gd name="connsiteX27" fmla="*/ 1308089 w 2706760"/>
                <a:gd name="connsiteY27" fmla="*/ 1056669 h 1503485"/>
                <a:gd name="connsiteX28" fmla="*/ 815543 w 2706760"/>
                <a:gd name="connsiteY28" fmla="*/ 1230924 h 1503485"/>
                <a:gd name="connsiteX29" fmla="*/ 621927 w 2706760"/>
                <a:gd name="connsiteY29" fmla="*/ 1420016 h 1503485"/>
                <a:gd name="connsiteX30" fmla="*/ 588451 w 2706760"/>
                <a:gd name="connsiteY30" fmla="*/ 1472492 h 1503485"/>
                <a:gd name="connsiteX31" fmla="*/ 550270 w 2706760"/>
                <a:gd name="connsiteY31" fmla="*/ 1493301 h 1503485"/>
                <a:gd name="connsiteX32" fmla="*/ 547556 w 2706760"/>
                <a:gd name="connsiteY32" fmla="*/ 1466521 h 1503485"/>
                <a:gd name="connsiteX33" fmla="*/ 547466 w 2706760"/>
                <a:gd name="connsiteY33" fmla="*/ 1429426 h 1503485"/>
                <a:gd name="connsiteX34" fmla="*/ 547466 w 2706760"/>
                <a:gd name="connsiteY34" fmla="*/ 1374327 h 1503485"/>
                <a:gd name="connsiteX35" fmla="*/ 760082 w 2706760"/>
                <a:gd name="connsiteY35" fmla="*/ 462882 h 1503485"/>
                <a:gd name="connsiteX36" fmla="*/ 375473 w 2706760"/>
                <a:gd name="connsiteY36" fmla="*/ 897071 h 1503485"/>
                <a:gd name="connsiteX37" fmla="*/ 325078 w 2706760"/>
                <a:gd name="connsiteY37" fmla="*/ 1013694 h 1503485"/>
                <a:gd name="connsiteX38" fmla="*/ 279569 w 2706760"/>
                <a:gd name="connsiteY38" fmla="*/ 1190844 h 1503485"/>
                <a:gd name="connsiteX39" fmla="*/ 278936 w 2706760"/>
                <a:gd name="connsiteY39" fmla="*/ 1196272 h 1503485"/>
                <a:gd name="connsiteX40" fmla="*/ 225737 w 2706760"/>
                <a:gd name="connsiteY40" fmla="*/ 1242324 h 1503485"/>
                <a:gd name="connsiteX41" fmla="*/ 85320 w 2706760"/>
                <a:gd name="connsiteY41" fmla="*/ 1243771 h 1503485"/>
                <a:gd name="connsiteX42" fmla="*/ 28682 w 2706760"/>
                <a:gd name="connsiteY42" fmla="*/ 1241510 h 1503485"/>
                <a:gd name="connsiteX43" fmla="*/ 635 w 2706760"/>
                <a:gd name="connsiteY43" fmla="*/ 1209119 h 1503485"/>
                <a:gd name="connsiteX44" fmla="*/ 51392 w 2706760"/>
                <a:gd name="connsiteY44" fmla="*/ 973975 h 1503485"/>
                <a:gd name="connsiteX45" fmla="*/ 74825 w 2706760"/>
                <a:gd name="connsiteY45" fmla="*/ 904490 h 1503485"/>
                <a:gd name="connsiteX46" fmla="*/ 91201 w 2706760"/>
                <a:gd name="connsiteY46" fmla="*/ 880334 h 150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706760" h="1503485">
                  <a:moveTo>
                    <a:pt x="91201" y="880334"/>
                  </a:moveTo>
                  <a:cubicBezTo>
                    <a:pt x="117348" y="820892"/>
                    <a:pt x="143224" y="761359"/>
                    <a:pt x="174076" y="704179"/>
                  </a:cubicBezTo>
                  <a:cubicBezTo>
                    <a:pt x="220218" y="616328"/>
                    <a:pt x="277760" y="536891"/>
                    <a:pt x="344531" y="463244"/>
                  </a:cubicBezTo>
                  <a:cubicBezTo>
                    <a:pt x="489019" y="303737"/>
                    <a:pt x="662188" y="186753"/>
                    <a:pt x="861685" y="108040"/>
                  </a:cubicBezTo>
                  <a:cubicBezTo>
                    <a:pt x="966636" y="66692"/>
                    <a:pt x="1075749" y="40455"/>
                    <a:pt x="1187666" y="25707"/>
                  </a:cubicBezTo>
                  <a:cubicBezTo>
                    <a:pt x="1229827" y="20098"/>
                    <a:pt x="1270270" y="6798"/>
                    <a:pt x="1312974" y="2274"/>
                  </a:cubicBezTo>
                  <a:cubicBezTo>
                    <a:pt x="1357126" y="-2430"/>
                    <a:pt x="1400283" y="193"/>
                    <a:pt x="1442263" y="9874"/>
                  </a:cubicBezTo>
                  <a:cubicBezTo>
                    <a:pt x="1525228" y="29055"/>
                    <a:pt x="1610184" y="37740"/>
                    <a:pt x="1692697" y="59183"/>
                  </a:cubicBezTo>
                  <a:cubicBezTo>
                    <a:pt x="1895271" y="111839"/>
                    <a:pt x="2076221" y="205662"/>
                    <a:pt x="2235728" y="340922"/>
                  </a:cubicBezTo>
                  <a:cubicBezTo>
                    <a:pt x="2373612" y="457816"/>
                    <a:pt x="2483720" y="597056"/>
                    <a:pt x="2567137" y="757197"/>
                  </a:cubicBezTo>
                  <a:cubicBezTo>
                    <a:pt x="2603599" y="827225"/>
                    <a:pt x="2632551" y="900600"/>
                    <a:pt x="2656346" y="975966"/>
                  </a:cubicBezTo>
                  <a:cubicBezTo>
                    <a:pt x="2679327" y="1051874"/>
                    <a:pt x="2697512" y="1128868"/>
                    <a:pt x="2705926" y="1207943"/>
                  </a:cubicBezTo>
                  <a:cubicBezTo>
                    <a:pt x="2709002" y="1236714"/>
                    <a:pt x="2704569" y="1240786"/>
                    <a:pt x="2675617" y="1241962"/>
                  </a:cubicBezTo>
                  <a:cubicBezTo>
                    <a:pt x="2656708" y="1242776"/>
                    <a:pt x="2637798" y="1240876"/>
                    <a:pt x="2618980" y="1242505"/>
                  </a:cubicBezTo>
                  <a:cubicBezTo>
                    <a:pt x="2573652" y="1242776"/>
                    <a:pt x="2528324" y="1242776"/>
                    <a:pt x="2483086" y="1242595"/>
                  </a:cubicBezTo>
                  <a:cubicBezTo>
                    <a:pt x="2439115" y="1242414"/>
                    <a:pt x="2435135" y="1238795"/>
                    <a:pt x="2428439" y="1193739"/>
                  </a:cubicBezTo>
                  <a:cubicBezTo>
                    <a:pt x="2419030" y="1130497"/>
                    <a:pt x="2402926" y="1068974"/>
                    <a:pt x="2379312" y="1009532"/>
                  </a:cubicBezTo>
                  <a:cubicBezTo>
                    <a:pt x="2345112" y="900057"/>
                    <a:pt x="2285851" y="804244"/>
                    <a:pt x="2218176" y="712864"/>
                  </a:cubicBezTo>
                  <a:cubicBezTo>
                    <a:pt x="2179724" y="661022"/>
                    <a:pt x="2133582" y="616328"/>
                    <a:pt x="2087982" y="571090"/>
                  </a:cubicBezTo>
                  <a:cubicBezTo>
                    <a:pt x="2080202" y="563400"/>
                    <a:pt x="2071787" y="556705"/>
                    <a:pt x="2061925" y="551819"/>
                  </a:cubicBezTo>
                  <a:cubicBezTo>
                    <a:pt x="2028540" y="518343"/>
                    <a:pt x="1988279" y="493825"/>
                    <a:pt x="1948651" y="464420"/>
                  </a:cubicBezTo>
                  <a:cubicBezTo>
                    <a:pt x="2085540" y="743897"/>
                    <a:pt x="2149053" y="1038484"/>
                    <a:pt x="2156110" y="1346279"/>
                  </a:cubicBezTo>
                  <a:cubicBezTo>
                    <a:pt x="2162534" y="1384731"/>
                    <a:pt x="2163438" y="1423364"/>
                    <a:pt x="2160905" y="1462087"/>
                  </a:cubicBezTo>
                  <a:cubicBezTo>
                    <a:pt x="2158281" y="1473216"/>
                    <a:pt x="2158010" y="1484706"/>
                    <a:pt x="2156834" y="1496016"/>
                  </a:cubicBezTo>
                  <a:cubicBezTo>
                    <a:pt x="2142991" y="1513115"/>
                    <a:pt x="2135844" y="1496558"/>
                    <a:pt x="2130234" y="1488868"/>
                  </a:cubicBezTo>
                  <a:cubicBezTo>
                    <a:pt x="2115939" y="1469235"/>
                    <a:pt x="2104901" y="1447521"/>
                    <a:pt x="2090244" y="1427888"/>
                  </a:cubicBezTo>
                  <a:cubicBezTo>
                    <a:pt x="1958241" y="1251371"/>
                    <a:pt x="1785163" y="1137011"/>
                    <a:pt x="1571823" y="1082997"/>
                  </a:cubicBezTo>
                  <a:cubicBezTo>
                    <a:pt x="1485238" y="1061103"/>
                    <a:pt x="1397025" y="1051241"/>
                    <a:pt x="1308089" y="1056669"/>
                  </a:cubicBezTo>
                  <a:cubicBezTo>
                    <a:pt x="1127591" y="1067707"/>
                    <a:pt x="962565" y="1124164"/>
                    <a:pt x="815543" y="1230924"/>
                  </a:cubicBezTo>
                  <a:cubicBezTo>
                    <a:pt x="741715" y="1284485"/>
                    <a:pt x="676845" y="1347184"/>
                    <a:pt x="621927" y="1420016"/>
                  </a:cubicBezTo>
                  <a:cubicBezTo>
                    <a:pt x="609351" y="1436664"/>
                    <a:pt x="599670" y="1455121"/>
                    <a:pt x="588451" y="1472492"/>
                  </a:cubicBezTo>
                  <a:cubicBezTo>
                    <a:pt x="581122" y="1483892"/>
                    <a:pt x="575422" y="1510039"/>
                    <a:pt x="550270" y="1493301"/>
                  </a:cubicBezTo>
                  <a:cubicBezTo>
                    <a:pt x="547285" y="1484616"/>
                    <a:pt x="547647" y="1475568"/>
                    <a:pt x="547556" y="1466521"/>
                  </a:cubicBezTo>
                  <a:cubicBezTo>
                    <a:pt x="546923" y="1454126"/>
                    <a:pt x="547375" y="1441821"/>
                    <a:pt x="547466" y="1429426"/>
                  </a:cubicBezTo>
                  <a:cubicBezTo>
                    <a:pt x="546923" y="1411060"/>
                    <a:pt x="547194" y="1392693"/>
                    <a:pt x="547466" y="1374327"/>
                  </a:cubicBezTo>
                  <a:cubicBezTo>
                    <a:pt x="559046" y="1058298"/>
                    <a:pt x="614508" y="752312"/>
                    <a:pt x="760082" y="462882"/>
                  </a:cubicBezTo>
                  <a:cubicBezTo>
                    <a:pt x="591798" y="576247"/>
                    <a:pt x="462238" y="717750"/>
                    <a:pt x="375473" y="897071"/>
                  </a:cubicBezTo>
                  <a:cubicBezTo>
                    <a:pt x="354483" y="934166"/>
                    <a:pt x="339735" y="973885"/>
                    <a:pt x="325078" y="1013694"/>
                  </a:cubicBezTo>
                  <a:cubicBezTo>
                    <a:pt x="304902" y="1071507"/>
                    <a:pt x="288074" y="1130135"/>
                    <a:pt x="279569" y="1190844"/>
                  </a:cubicBezTo>
                  <a:cubicBezTo>
                    <a:pt x="279479" y="1192653"/>
                    <a:pt x="279298" y="1194462"/>
                    <a:pt x="278936" y="1196272"/>
                  </a:cubicBezTo>
                  <a:cubicBezTo>
                    <a:pt x="271246" y="1240605"/>
                    <a:pt x="269617" y="1241962"/>
                    <a:pt x="225737" y="1242324"/>
                  </a:cubicBezTo>
                  <a:cubicBezTo>
                    <a:pt x="178961" y="1242686"/>
                    <a:pt x="132095" y="1241238"/>
                    <a:pt x="85320" y="1243771"/>
                  </a:cubicBezTo>
                  <a:cubicBezTo>
                    <a:pt x="66591" y="1240243"/>
                    <a:pt x="47501" y="1242776"/>
                    <a:pt x="28682" y="1241510"/>
                  </a:cubicBezTo>
                  <a:cubicBezTo>
                    <a:pt x="4345" y="1239881"/>
                    <a:pt x="-2260" y="1232914"/>
                    <a:pt x="635" y="1209119"/>
                  </a:cubicBezTo>
                  <a:cubicBezTo>
                    <a:pt x="10497" y="1129230"/>
                    <a:pt x="26873" y="1050698"/>
                    <a:pt x="51392" y="973975"/>
                  </a:cubicBezTo>
                  <a:cubicBezTo>
                    <a:pt x="59263" y="950814"/>
                    <a:pt x="67225" y="927742"/>
                    <a:pt x="74825" y="904490"/>
                  </a:cubicBezTo>
                  <a:cubicBezTo>
                    <a:pt x="77901" y="894810"/>
                    <a:pt x="83148" y="886667"/>
                    <a:pt x="91201" y="880334"/>
                  </a:cubicBezTo>
                  <a:close/>
                </a:path>
              </a:pathLst>
            </a:custGeom>
            <a:solidFill>
              <a:schemeClr val="accent1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3" name="Freeform: Shape 145">
              <a:extLst>
                <a:ext uri="{FF2B5EF4-FFF2-40B4-BE49-F238E27FC236}">
                  <a16:creationId xmlns:a16="http://schemas.microsoft.com/office/drawing/2014/main" id="{0AE40214-0747-47CE-A8CE-DFB09352904E}"/>
                </a:ext>
              </a:extLst>
            </p:cNvPr>
            <p:cNvSpPr/>
            <p:nvPr/>
          </p:nvSpPr>
          <p:spPr>
            <a:xfrm>
              <a:off x="4744917" y="4206038"/>
              <a:ext cx="2706760" cy="1503485"/>
            </a:xfrm>
            <a:custGeom>
              <a:avLst/>
              <a:gdLst>
                <a:gd name="connsiteX0" fmla="*/ 2615560 w 2706760"/>
                <a:gd name="connsiteY0" fmla="*/ 623152 h 1503485"/>
                <a:gd name="connsiteX1" fmla="*/ 2532685 w 2706760"/>
                <a:gd name="connsiteY1" fmla="*/ 799307 h 1503485"/>
                <a:gd name="connsiteX2" fmla="*/ 2362230 w 2706760"/>
                <a:gd name="connsiteY2" fmla="*/ 1040241 h 1503485"/>
                <a:gd name="connsiteX3" fmla="*/ 1845075 w 2706760"/>
                <a:gd name="connsiteY3" fmla="*/ 1395446 h 1503485"/>
                <a:gd name="connsiteX4" fmla="*/ 1519094 w 2706760"/>
                <a:gd name="connsiteY4" fmla="*/ 1477778 h 1503485"/>
                <a:gd name="connsiteX5" fmla="*/ 1393786 w 2706760"/>
                <a:gd name="connsiteY5" fmla="*/ 1501211 h 1503485"/>
                <a:gd name="connsiteX6" fmla="*/ 1264498 w 2706760"/>
                <a:gd name="connsiteY6" fmla="*/ 1493611 h 1503485"/>
                <a:gd name="connsiteX7" fmla="*/ 1014063 w 2706760"/>
                <a:gd name="connsiteY7" fmla="*/ 1444303 h 1503485"/>
                <a:gd name="connsiteX8" fmla="*/ 471033 w 2706760"/>
                <a:gd name="connsiteY8" fmla="*/ 1162564 h 1503485"/>
                <a:gd name="connsiteX9" fmla="*/ 139623 w 2706760"/>
                <a:gd name="connsiteY9" fmla="*/ 746288 h 1503485"/>
                <a:gd name="connsiteX10" fmla="*/ 50415 w 2706760"/>
                <a:gd name="connsiteY10" fmla="*/ 527520 h 1503485"/>
                <a:gd name="connsiteX11" fmla="*/ 834 w 2706760"/>
                <a:gd name="connsiteY11" fmla="*/ 295542 h 1503485"/>
                <a:gd name="connsiteX12" fmla="*/ 31143 w 2706760"/>
                <a:gd name="connsiteY12" fmla="*/ 261524 h 1503485"/>
                <a:gd name="connsiteX13" fmla="*/ 87781 w 2706760"/>
                <a:gd name="connsiteY13" fmla="*/ 260981 h 1503485"/>
                <a:gd name="connsiteX14" fmla="*/ 223674 w 2706760"/>
                <a:gd name="connsiteY14" fmla="*/ 260890 h 1503485"/>
                <a:gd name="connsiteX15" fmla="*/ 278321 w 2706760"/>
                <a:gd name="connsiteY15" fmla="*/ 309747 h 1503485"/>
                <a:gd name="connsiteX16" fmla="*/ 327449 w 2706760"/>
                <a:gd name="connsiteY16" fmla="*/ 493954 h 1503485"/>
                <a:gd name="connsiteX17" fmla="*/ 488585 w 2706760"/>
                <a:gd name="connsiteY17" fmla="*/ 790621 h 1503485"/>
                <a:gd name="connsiteX18" fmla="*/ 618778 w 2706760"/>
                <a:gd name="connsiteY18" fmla="*/ 932395 h 1503485"/>
                <a:gd name="connsiteX19" fmla="*/ 644835 w 2706760"/>
                <a:gd name="connsiteY19" fmla="*/ 951667 h 1503485"/>
                <a:gd name="connsiteX20" fmla="*/ 758109 w 2706760"/>
                <a:gd name="connsiteY20" fmla="*/ 1039065 h 1503485"/>
                <a:gd name="connsiteX21" fmla="*/ 550650 w 2706760"/>
                <a:gd name="connsiteY21" fmla="*/ 157206 h 1503485"/>
                <a:gd name="connsiteX22" fmla="*/ 545855 w 2706760"/>
                <a:gd name="connsiteY22" fmla="*/ 41398 h 1503485"/>
                <a:gd name="connsiteX23" fmla="*/ 549927 w 2706760"/>
                <a:gd name="connsiteY23" fmla="*/ 7470 h 1503485"/>
                <a:gd name="connsiteX24" fmla="*/ 576526 w 2706760"/>
                <a:gd name="connsiteY24" fmla="*/ 14618 h 1503485"/>
                <a:gd name="connsiteX25" fmla="*/ 616516 w 2706760"/>
                <a:gd name="connsiteY25" fmla="*/ 75598 h 1503485"/>
                <a:gd name="connsiteX26" fmla="*/ 1134937 w 2706760"/>
                <a:gd name="connsiteY26" fmla="*/ 420488 h 1503485"/>
                <a:gd name="connsiteX27" fmla="*/ 1398672 w 2706760"/>
                <a:gd name="connsiteY27" fmla="*/ 446817 h 1503485"/>
                <a:gd name="connsiteX28" fmla="*/ 1891218 w 2706760"/>
                <a:gd name="connsiteY28" fmla="*/ 272562 h 1503485"/>
                <a:gd name="connsiteX29" fmla="*/ 2084834 w 2706760"/>
                <a:gd name="connsiteY29" fmla="*/ 83469 h 1503485"/>
                <a:gd name="connsiteX30" fmla="*/ 2118310 w 2706760"/>
                <a:gd name="connsiteY30" fmla="*/ 30994 h 1503485"/>
                <a:gd name="connsiteX31" fmla="*/ 2156490 w 2706760"/>
                <a:gd name="connsiteY31" fmla="*/ 10184 h 1503485"/>
                <a:gd name="connsiteX32" fmla="*/ 2159204 w 2706760"/>
                <a:gd name="connsiteY32" fmla="*/ 36965 h 1503485"/>
                <a:gd name="connsiteX33" fmla="*/ 2159295 w 2706760"/>
                <a:gd name="connsiteY33" fmla="*/ 74060 h 1503485"/>
                <a:gd name="connsiteX34" fmla="*/ 2159295 w 2706760"/>
                <a:gd name="connsiteY34" fmla="*/ 129159 h 1503485"/>
                <a:gd name="connsiteX35" fmla="*/ 1946679 w 2706760"/>
                <a:gd name="connsiteY35" fmla="*/ 1040604 h 1503485"/>
                <a:gd name="connsiteX36" fmla="*/ 2331288 w 2706760"/>
                <a:gd name="connsiteY36" fmla="*/ 606414 h 1503485"/>
                <a:gd name="connsiteX37" fmla="*/ 2381682 w 2706760"/>
                <a:gd name="connsiteY37" fmla="*/ 489792 h 1503485"/>
                <a:gd name="connsiteX38" fmla="*/ 2427191 w 2706760"/>
                <a:gd name="connsiteY38" fmla="*/ 312642 h 1503485"/>
                <a:gd name="connsiteX39" fmla="*/ 2427824 w 2706760"/>
                <a:gd name="connsiteY39" fmla="*/ 307214 h 1503485"/>
                <a:gd name="connsiteX40" fmla="*/ 2481024 w 2706760"/>
                <a:gd name="connsiteY40" fmla="*/ 261162 h 1503485"/>
                <a:gd name="connsiteX41" fmla="*/ 2621440 w 2706760"/>
                <a:gd name="connsiteY41" fmla="*/ 259714 h 1503485"/>
                <a:gd name="connsiteX42" fmla="*/ 2678078 w 2706760"/>
                <a:gd name="connsiteY42" fmla="*/ 261976 h 1503485"/>
                <a:gd name="connsiteX43" fmla="*/ 2706125 w 2706760"/>
                <a:gd name="connsiteY43" fmla="*/ 294366 h 1503485"/>
                <a:gd name="connsiteX44" fmla="*/ 2655369 w 2706760"/>
                <a:gd name="connsiteY44" fmla="*/ 529510 h 1503485"/>
                <a:gd name="connsiteX45" fmla="*/ 2631936 w 2706760"/>
                <a:gd name="connsiteY45" fmla="*/ 598996 h 1503485"/>
                <a:gd name="connsiteX46" fmla="*/ 2615560 w 2706760"/>
                <a:gd name="connsiteY46" fmla="*/ 623152 h 150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706760" h="1503485">
                  <a:moveTo>
                    <a:pt x="2615560" y="623152"/>
                  </a:moveTo>
                  <a:cubicBezTo>
                    <a:pt x="2589413" y="682594"/>
                    <a:pt x="2563537" y="742126"/>
                    <a:pt x="2532685" y="799307"/>
                  </a:cubicBezTo>
                  <a:cubicBezTo>
                    <a:pt x="2486543" y="887158"/>
                    <a:pt x="2429001" y="966595"/>
                    <a:pt x="2362230" y="1040241"/>
                  </a:cubicBezTo>
                  <a:cubicBezTo>
                    <a:pt x="2217742" y="1199749"/>
                    <a:pt x="2044572" y="1316733"/>
                    <a:pt x="1845075" y="1395446"/>
                  </a:cubicBezTo>
                  <a:cubicBezTo>
                    <a:pt x="1740124" y="1436793"/>
                    <a:pt x="1631012" y="1463031"/>
                    <a:pt x="1519094" y="1477778"/>
                  </a:cubicBezTo>
                  <a:cubicBezTo>
                    <a:pt x="1476933" y="1483388"/>
                    <a:pt x="1436491" y="1496688"/>
                    <a:pt x="1393786" y="1501211"/>
                  </a:cubicBezTo>
                  <a:cubicBezTo>
                    <a:pt x="1349635" y="1505916"/>
                    <a:pt x="1306478" y="1503292"/>
                    <a:pt x="1264498" y="1493611"/>
                  </a:cubicBezTo>
                  <a:cubicBezTo>
                    <a:pt x="1181532" y="1474431"/>
                    <a:pt x="1096576" y="1465745"/>
                    <a:pt x="1014063" y="1444303"/>
                  </a:cubicBezTo>
                  <a:cubicBezTo>
                    <a:pt x="811490" y="1391646"/>
                    <a:pt x="630540" y="1297824"/>
                    <a:pt x="471033" y="1162564"/>
                  </a:cubicBezTo>
                  <a:cubicBezTo>
                    <a:pt x="333149" y="1045670"/>
                    <a:pt x="223041" y="906429"/>
                    <a:pt x="139623" y="746288"/>
                  </a:cubicBezTo>
                  <a:cubicBezTo>
                    <a:pt x="103162" y="676261"/>
                    <a:pt x="74209" y="602886"/>
                    <a:pt x="50415" y="527520"/>
                  </a:cubicBezTo>
                  <a:cubicBezTo>
                    <a:pt x="27434" y="451611"/>
                    <a:pt x="9248" y="374618"/>
                    <a:pt x="834" y="295542"/>
                  </a:cubicBezTo>
                  <a:cubicBezTo>
                    <a:pt x="-2242" y="266771"/>
                    <a:pt x="2191" y="262700"/>
                    <a:pt x="31143" y="261524"/>
                  </a:cubicBezTo>
                  <a:cubicBezTo>
                    <a:pt x="50053" y="260710"/>
                    <a:pt x="68962" y="262609"/>
                    <a:pt x="87781" y="260981"/>
                  </a:cubicBezTo>
                  <a:cubicBezTo>
                    <a:pt x="133109" y="260710"/>
                    <a:pt x="178437" y="260710"/>
                    <a:pt x="223674" y="260890"/>
                  </a:cubicBezTo>
                  <a:cubicBezTo>
                    <a:pt x="267645" y="261071"/>
                    <a:pt x="271626" y="264691"/>
                    <a:pt x="278321" y="309747"/>
                  </a:cubicBezTo>
                  <a:cubicBezTo>
                    <a:pt x="287730" y="372989"/>
                    <a:pt x="303835" y="434512"/>
                    <a:pt x="327449" y="493954"/>
                  </a:cubicBezTo>
                  <a:cubicBezTo>
                    <a:pt x="361648" y="603429"/>
                    <a:pt x="420909" y="699241"/>
                    <a:pt x="488585" y="790621"/>
                  </a:cubicBezTo>
                  <a:cubicBezTo>
                    <a:pt x="527037" y="842463"/>
                    <a:pt x="573179" y="887158"/>
                    <a:pt x="618778" y="932395"/>
                  </a:cubicBezTo>
                  <a:cubicBezTo>
                    <a:pt x="626559" y="940086"/>
                    <a:pt x="634973" y="946781"/>
                    <a:pt x="644835" y="951667"/>
                  </a:cubicBezTo>
                  <a:cubicBezTo>
                    <a:pt x="678220" y="985142"/>
                    <a:pt x="718481" y="1009661"/>
                    <a:pt x="758109" y="1039065"/>
                  </a:cubicBezTo>
                  <a:cubicBezTo>
                    <a:pt x="621221" y="759589"/>
                    <a:pt x="557707" y="465002"/>
                    <a:pt x="550650" y="157206"/>
                  </a:cubicBezTo>
                  <a:cubicBezTo>
                    <a:pt x="544227" y="118754"/>
                    <a:pt x="543322" y="80121"/>
                    <a:pt x="545855" y="41398"/>
                  </a:cubicBezTo>
                  <a:cubicBezTo>
                    <a:pt x="548479" y="30270"/>
                    <a:pt x="548751" y="18779"/>
                    <a:pt x="549927" y="7470"/>
                  </a:cubicBezTo>
                  <a:cubicBezTo>
                    <a:pt x="563769" y="-9630"/>
                    <a:pt x="570917" y="6927"/>
                    <a:pt x="576526" y="14618"/>
                  </a:cubicBezTo>
                  <a:cubicBezTo>
                    <a:pt x="590821" y="34251"/>
                    <a:pt x="601859" y="55965"/>
                    <a:pt x="616516" y="75598"/>
                  </a:cubicBezTo>
                  <a:cubicBezTo>
                    <a:pt x="748519" y="252114"/>
                    <a:pt x="921598" y="366475"/>
                    <a:pt x="1134937" y="420488"/>
                  </a:cubicBezTo>
                  <a:cubicBezTo>
                    <a:pt x="1221522" y="442383"/>
                    <a:pt x="1309735" y="452245"/>
                    <a:pt x="1398672" y="446817"/>
                  </a:cubicBezTo>
                  <a:cubicBezTo>
                    <a:pt x="1579169" y="435778"/>
                    <a:pt x="1744196" y="379322"/>
                    <a:pt x="1891218" y="272562"/>
                  </a:cubicBezTo>
                  <a:cubicBezTo>
                    <a:pt x="1965045" y="219000"/>
                    <a:pt x="2029916" y="156301"/>
                    <a:pt x="2084834" y="83469"/>
                  </a:cubicBezTo>
                  <a:cubicBezTo>
                    <a:pt x="2097410" y="66822"/>
                    <a:pt x="2107091" y="48365"/>
                    <a:pt x="2118310" y="30994"/>
                  </a:cubicBezTo>
                  <a:cubicBezTo>
                    <a:pt x="2125638" y="19594"/>
                    <a:pt x="2131338" y="-6553"/>
                    <a:pt x="2156490" y="10184"/>
                  </a:cubicBezTo>
                  <a:cubicBezTo>
                    <a:pt x="2159476" y="18870"/>
                    <a:pt x="2159114" y="27917"/>
                    <a:pt x="2159204" y="36965"/>
                  </a:cubicBezTo>
                  <a:cubicBezTo>
                    <a:pt x="2159838" y="49360"/>
                    <a:pt x="2159385" y="61665"/>
                    <a:pt x="2159295" y="74060"/>
                  </a:cubicBezTo>
                  <a:cubicBezTo>
                    <a:pt x="2159838" y="92426"/>
                    <a:pt x="2159566" y="110793"/>
                    <a:pt x="2159295" y="129159"/>
                  </a:cubicBezTo>
                  <a:cubicBezTo>
                    <a:pt x="2147714" y="445188"/>
                    <a:pt x="2092253" y="751174"/>
                    <a:pt x="1946679" y="1040604"/>
                  </a:cubicBezTo>
                  <a:cubicBezTo>
                    <a:pt x="2114962" y="927238"/>
                    <a:pt x="2244522" y="785735"/>
                    <a:pt x="2331288" y="606414"/>
                  </a:cubicBezTo>
                  <a:cubicBezTo>
                    <a:pt x="2352278" y="569319"/>
                    <a:pt x="2367025" y="529601"/>
                    <a:pt x="2381682" y="489792"/>
                  </a:cubicBezTo>
                  <a:cubicBezTo>
                    <a:pt x="2401858" y="431979"/>
                    <a:pt x="2418686" y="373351"/>
                    <a:pt x="2427191" y="312642"/>
                  </a:cubicBezTo>
                  <a:cubicBezTo>
                    <a:pt x="2427282" y="310833"/>
                    <a:pt x="2427462" y="309023"/>
                    <a:pt x="2427824" y="307214"/>
                  </a:cubicBezTo>
                  <a:cubicBezTo>
                    <a:pt x="2435515" y="262881"/>
                    <a:pt x="2437143" y="261524"/>
                    <a:pt x="2481024" y="261162"/>
                  </a:cubicBezTo>
                  <a:cubicBezTo>
                    <a:pt x="2527799" y="260800"/>
                    <a:pt x="2574665" y="262248"/>
                    <a:pt x="2621440" y="259714"/>
                  </a:cubicBezTo>
                  <a:cubicBezTo>
                    <a:pt x="2640169" y="263243"/>
                    <a:pt x="2659259" y="260710"/>
                    <a:pt x="2678078" y="261976"/>
                  </a:cubicBezTo>
                  <a:cubicBezTo>
                    <a:pt x="2702416" y="263605"/>
                    <a:pt x="2709021" y="270571"/>
                    <a:pt x="2706125" y="294366"/>
                  </a:cubicBezTo>
                  <a:cubicBezTo>
                    <a:pt x="2696263" y="374256"/>
                    <a:pt x="2679887" y="452788"/>
                    <a:pt x="2655369" y="529510"/>
                  </a:cubicBezTo>
                  <a:cubicBezTo>
                    <a:pt x="2647497" y="552672"/>
                    <a:pt x="2639445" y="575743"/>
                    <a:pt x="2631936" y="598996"/>
                  </a:cubicBezTo>
                  <a:cubicBezTo>
                    <a:pt x="2628859" y="608586"/>
                    <a:pt x="2623612" y="616728"/>
                    <a:pt x="2615560" y="623152"/>
                  </a:cubicBezTo>
                  <a:close/>
                </a:path>
              </a:pathLst>
            </a:custGeom>
            <a:solidFill>
              <a:schemeClr val="accent3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96A8A404-CCBA-46C1-89B1-F81CA1A300FB}"/>
              </a:ext>
            </a:extLst>
          </p:cNvPr>
          <p:cNvGrpSpPr/>
          <p:nvPr/>
        </p:nvGrpSpPr>
        <p:grpSpPr>
          <a:xfrm>
            <a:off x="5071704" y="3052357"/>
            <a:ext cx="2246695" cy="1850035"/>
            <a:chOff x="4536038" y="1731891"/>
            <a:chExt cx="3203881" cy="2638227"/>
          </a:xfrm>
        </p:grpSpPr>
        <p:sp>
          <p:nvSpPr>
            <p:cNvPr id="137" name="Graphic 3">
              <a:extLst>
                <a:ext uri="{FF2B5EF4-FFF2-40B4-BE49-F238E27FC236}">
                  <a16:creationId xmlns:a16="http://schemas.microsoft.com/office/drawing/2014/main" id="{162C1182-EB6A-4F75-BFDC-3F9D8E1A7755}"/>
                </a:ext>
              </a:extLst>
            </p:cNvPr>
            <p:cNvSpPr/>
            <p:nvPr/>
          </p:nvSpPr>
          <p:spPr>
            <a:xfrm>
              <a:off x="4536038" y="1731891"/>
              <a:ext cx="2270334" cy="2638227"/>
            </a:xfrm>
            <a:custGeom>
              <a:avLst/>
              <a:gdLst>
                <a:gd name="connsiteX0" fmla="*/ 3052899 w 5154106"/>
                <a:gd name="connsiteY0" fmla="*/ 25248 h 5989298"/>
                <a:gd name="connsiteX1" fmla="*/ 3006144 w 5154106"/>
                <a:gd name="connsiteY1" fmla="*/ 11978 h 5989298"/>
                <a:gd name="connsiteX2" fmla="*/ 2878079 w 5154106"/>
                <a:gd name="connsiteY2" fmla="*/ 19993 h 5989298"/>
                <a:gd name="connsiteX3" fmla="*/ 2588463 w 5154106"/>
                <a:gd name="connsiteY3" fmla="*/ 51341 h 5989298"/>
                <a:gd name="connsiteX4" fmla="*/ 2462090 w 5154106"/>
                <a:gd name="connsiteY4" fmla="*/ 76634 h 5989298"/>
                <a:gd name="connsiteX5" fmla="*/ 2306596 w 5154106"/>
                <a:gd name="connsiteY5" fmla="*/ 95069 h 5989298"/>
                <a:gd name="connsiteX6" fmla="*/ 2149943 w 5154106"/>
                <a:gd name="connsiteY6" fmla="*/ 63899 h 5989298"/>
                <a:gd name="connsiteX7" fmla="*/ 2069613 w 5154106"/>
                <a:gd name="connsiteY7" fmla="*/ 91061 h 5989298"/>
                <a:gd name="connsiteX8" fmla="*/ 1986166 w 5154106"/>
                <a:gd name="connsiteY8" fmla="*/ 127041 h 5989298"/>
                <a:gd name="connsiteX9" fmla="*/ 1748916 w 5154106"/>
                <a:gd name="connsiteY9" fmla="*/ 150997 h 5989298"/>
                <a:gd name="connsiteX10" fmla="*/ 1691207 w 5154106"/>
                <a:gd name="connsiteY10" fmla="*/ 188312 h 5989298"/>
                <a:gd name="connsiteX11" fmla="*/ 1577302 w 5154106"/>
                <a:gd name="connsiteY11" fmla="*/ 235780 h 5989298"/>
                <a:gd name="connsiteX12" fmla="*/ 1469453 w 5154106"/>
                <a:gd name="connsiteY12" fmla="*/ 253859 h 5989298"/>
                <a:gd name="connsiteX13" fmla="*/ 1346731 w 5154106"/>
                <a:gd name="connsiteY13" fmla="*/ 240678 h 5989298"/>
                <a:gd name="connsiteX14" fmla="*/ 1233450 w 5154106"/>
                <a:gd name="connsiteY14" fmla="*/ 281378 h 5989298"/>
                <a:gd name="connsiteX15" fmla="*/ 1147420 w 5154106"/>
                <a:gd name="connsiteY15" fmla="*/ 351644 h 5989298"/>
                <a:gd name="connsiteX16" fmla="*/ 999050 w 5154106"/>
                <a:gd name="connsiteY16" fmla="*/ 407572 h 5989298"/>
                <a:gd name="connsiteX17" fmla="*/ 879980 w 5154106"/>
                <a:gd name="connsiteY17" fmla="*/ 410778 h 5989298"/>
                <a:gd name="connsiteX18" fmla="*/ 815680 w 5154106"/>
                <a:gd name="connsiteY18" fmla="*/ 426720 h 5989298"/>
                <a:gd name="connsiteX19" fmla="*/ 828594 w 5154106"/>
                <a:gd name="connsiteY19" fmla="*/ 491554 h 5989298"/>
                <a:gd name="connsiteX20" fmla="*/ 1019444 w 5154106"/>
                <a:gd name="connsiteY20" fmla="*/ 759261 h 5989298"/>
                <a:gd name="connsiteX21" fmla="*/ 1033872 w 5154106"/>
                <a:gd name="connsiteY21" fmla="*/ 953852 h 5989298"/>
                <a:gd name="connsiteX22" fmla="*/ 930832 w 5154106"/>
                <a:gd name="connsiteY22" fmla="*/ 1208825 h 5989298"/>
                <a:gd name="connsiteX23" fmla="*/ 787271 w 5154106"/>
                <a:gd name="connsiteY23" fmla="*/ 1518567 h 5989298"/>
                <a:gd name="connsiteX24" fmla="*/ 733569 w 5154106"/>
                <a:gd name="connsiteY24" fmla="*/ 1923335 h 5989298"/>
                <a:gd name="connsiteX25" fmla="*/ 652616 w 5154106"/>
                <a:gd name="connsiteY25" fmla="*/ 2143307 h 5989298"/>
                <a:gd name="connsiteX26" fmla="*/ 220240 w 5154106"/>
                <a:gd name="connsiteY26" fmla="*/ 2546917 h 5989298"/>
                <a:gd name="connsiteX27" fmla="*/ 77125 w 5154106"/>
                <a:gd name="connsiteY27" fmla="*/ 2652183 h 5989298"/>
                <a:gd name="connsiteX28" fmla="*/ 357 w 5154106"/>
                <a:gd name="connsiteY28" fmla="*/ 2763327 h 5989298"/>
                <a:gd name="connsiteX29" fmla="*/ 95114 w 5154106"/>
                <a:gd name="connsiteY29" fmla="*/ 2852919 h 5989298"/>
                <a:gd name="connsiteX30" fmla="*/ 260584 w 5154106"/>
                <a:gd name="connsiteY30" fmla="*/ 2927905 h 5989298"/>
                <a:gd name="connsiteX31" fmla="*/ 296474 w 5154106"/>
                <a:gd name="connsiteY31" fmla="*/ 3147611 h 5989298"/>
                <a:gd name="connsiteX32" fmla="*/ 254082 w 5154106"/>
                <a:gd name="connsiteY32" fmla="*/ 3209951 h 5989298"/>
                <a:gd name="connsiteX33" fmla="*/ 450544 w 5154106"/>
                <a:gd name="connsiteY33" fmla="*/ 3307113 h 5989298"/>
                <a:gd name="connsiteX34" fmla="*/ 534792 w 5154106"/>
                <a:gd name="connsiteY34" fmla="*/ 3416209 h 5989298"/>
                <a:gd name="connsiteX35" fmla="*/ 424272 w 5154106"/>
                <a:gd name="connsiteY35" fmla="*/ 3541513 h 5989298"/>
                <a:gd name="connsiteX36" fmla="*/ 257467 w 5154106"/>
                <a:gd name="connsiteY36" fmla="*/ 3653103 h 5989298"/>
                <a:gd name="connsiteX37" fmla="*/ 370748 w 5154106"/>
                <a:gd name="connsiteY37" fmla="*/ 3714196 h 5989298"/>
                <a:gd name="connsiteX38" fmla="*/ 426498 w 5154106"/>
                <a:gd name="connsiteY38" fmla="*/ 3854818 h 5989298"/>
                <a:gd name="connsiteX39" fmla="*/ 343496 w 5154106"/>
                <a:gd name="connsiteY39" fmla="*/ 4135617 h 5989298"/>
                <a:gd name="connsiteX40" fmla="*/ 705872 w 5154106"/>
                <a:gd name="connsiteY40" fmla="*/ 4481606 h 5989298"/>
                <a:gd name="connsiteX41" fmla="*/ 1578014 w 5154106"/>
                <a:gd name="connsiteY41" fmla="*/ 4424164 h 5989298"/>
                <a:gd name="connsiteX42" fmla="*/ 1718814 w 5154106"/>
                <a:gd name="connsiteY42" fmla="*/ 4512688 h 5989298"/>
                <a:gd name="connsiteX43" fmla="*/ 1835747 w 5154106"/>
                <a:gd name="connsiteY43" fmla="*/ 5149717 h 5989298"/>
                <a:gd name="connsiteX44" fmla="*/ 1938253 w 5154106"/>
                <a:gd name="connsiteY44" fmla="*/ 5913832 h 5989298"/>
                <a:gd name="connsiteX45" fmla="*/ 2030606 w 5154106"/>
                <a:gd name="connsiteY45" fmla="*/ 5989086 h 5989298"/>
                <a:gd name="connsiteX46" fmla="*/ 5004599 w 5154106"/>
                <a:gd name="connsiteY46" fmla="*/ 5988908 h 5989298"/>
                <a:gd name="connsiteX47" fmla="*/ 4874040 w 5154106"/>
                <a:gd name="connsiteY47" fmla="*/ 5660018 h 5989298"/>
                <a:gd name="connsiteX48" fmla="*/ 4299974 w 5154106"/>
                <a:gd name="connsiteY48" fmla="*/ 4629442 h 5989298"/>
                <a:gd name="connsiteX49" fmla="*/ 4239771 w 5154106"/>
                <a:gd name="connsiteY49" fmla="*/ 3909054 h 5989298"/>
                <a:gd name="connsiteX50" fmla="*/ 4452797 w 5154106"/>
                <a:gd name="connsiteY50" fmla="*/ 3260803 h 5989298"/>
                <a:gd name="connsiteX51" fmla="*/ 5073262 w 5154106"/>
                <a:gd name="connsiteY51" fmla="*/ 2123536 h 5989298"/>
                <a:gd name="connsiteX52" fmla="*/ 5153771 w 5154106"/>
                <a:gd name="connsiteY52" fmla="*/ 1622052 h 5989298"/>
                <a:gd name="connsiteX53" fmla="*/ 5052512 w 5154106"/>
                <a:gd name="connsiteY53" fmla="*/ 1171064 h 5989298"/>
                <a:gd name="connsiteX54" fmla="*/ 4615238 w 5154106"/>
                <a:gd name="connsiteY54" fmla="*/ 689262 h 5989298"/>
                <a:gd name="connsiteX55" fmla="*/ 4400520 w 5154106"/>
                <a:gd name="connsiteY55" fmla="*/ 506070 h 5989298"/>
                <a:gd name="connsiteX56" fmla="*/ 4202901 w 5154106"/>
                <a:gd name="connsiteY56" fmla="*/ 300792 h 5989298"/>
                <a:gd name="connsiteX57" fmla="*/ 4058093 w 5154106"/>
                <a:gd name="connsiteY57" fmla="*/ 184839 h 5989298"/>
                <a:gd name="connsiteX58" fmla="*/ 3882561 w 5154106"/>
                <a:gd name="connsiteY58" fmla="*/ 140577 h 5989298"/>
                <a:gd name="connsiteX59" fmla="*/ 3717626 w 5154106"/>
                <a:gd name="connsiteY59" fmla="*/ 91952 h 5989298"/>
                <a:gd name="connsiteX60" fmla="*/ 3527220 w 5154106"/>
                <a:gd name="connsiteY60" fmla="*/ 34688 h 5989298"/>
                <a:gd name="connsiteX61" fmla="*/ 3272337 w 5154106"/>
                <a:gd name="connsiteY61" fmla="*/ 95603 h 5989298"/>
                <a:gd name="connsiteX62" fmla="*/ 3140443 w 5154106"/>
                <a:gd name="connsiteY62" fmla="*/ 67995 h 5989298"/>
                <a:gd name="connsiteX63" fmla="*/ 3052899 w 5154106"/>
                <a:gd name="connsiteY63" fmla="*/ 25248 h 598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154106" h="5989298">
                  <a:moveTo>
                    <a:pt x="3052899" y="25248"/>
                  </a:moveTo>
                  <a:cubicBezTo>
                    <a:pt x="3037225" y="20884"/>
                    <a:pt x="3021016" y="18034"/>
                    <a:pt x="3006144" y="11978"/>
                  </a:cubicBezTo>
                  <a:cubicBezTo>
                    <a:pt x="2961882" y="-6012"/>
                    <a:pt x="2919580" y="-4052"/>
                    <a:pt x="2878079" y="19993"/>
                  </a:cubicBezTo>
                  <a:cubicBezTo>
                    <a:pt x="2786260" y="73250"/>
                    <a:pt x="2690523" y="91328"/>
                    <a:pt x="2588463" y="51341"/>
                  </a:cubicBezTo>
                  <a:cubicBezTo>
                    <a:pt x="2541084" y="32817"/>
                    <a:pt x="2500029" y="40387"/>
                    <a:pt x="2462090" y="76634"/>
                  </a:cubicBezTo>
                  <a:cubicBezTo>
                    <a:pt x="2416136" y="120628"/>
                    <a:pt x="2360119" y="110387"/>
                    <a:pt x="2306596" y="95069"/>
                  </a:cubicBezTo>
                  <a:cubicBezTo>
                    <a:pt x="2255031" y="80285"/>
                    <a:pt x="2203556" y="68441"/>
                    <a:pt x="2149943" y="63899"/>
                  </a:cubicBezTo>
                  <a:cubicBezTo>
                    <a:pt x="2117971" y="61138"/>
                    <a:pt x="2091610" y="66748"/>
                    <a:pt x="2069613" y="91061"/>
                  </a:cubicBezTo>
                  <a:cubicBezTo>
                    <a:pt x="2047438" y="115552"/>
                    <a:pt x="2018316" y="122410"/>
                    <a:pt x="1986166" y="127041"/>
                  </a:cubicBezTo>
                  <a:cubicBezTo>
                    <a:pt x="1907350" y="138440"/>
                    <a:pt x="1830404" y="162129"/>
                    <a:pt x="1748916" y="150997"/>
                  </a:cubicBezTo>
                  <a:cubicBezTo>
                    <a:pt x="1723713" y="147613"/>
                    <a:pt x="1706525" y="170234"/>
                    <a:pt x="1691207" y="188312"/>
                  </a:cubicBezTo>
                  <a:cubicBezTo>
                    <a:pt x="1661105" y="223668"/>
                    <a:pt x="1623701" y="241034"/>
                    <a:pt x="1577302" y="235780"/>
                  </a:cubicBezTo>
                  <a:cubicBezTo>
                    <a:pt x="1539363" y="231416"/>
                    <a:pt x="1504364" y="237828"/>
                    <a:pt x="1469453" y="253859"/>
                  </a:cubicBezTo>
                  <a:cubicBezTo>
                    <a:pt x="1427062" y="273362"/>
                    <a:pt x="1386451" y="264278"/>
                    <a:pt x="1346731" y="240678"/>
                  </a:cubicBezTo>
                  <a:cubicBezTo>
                    <a:pt x="1291248" y="207727"/>
                    <a:pt x="1254646" y="220373"/>
                    <a:pt x="1233450" y="281378"/>
                  </a:cubicBezTo>
                  <a:cubicBezTo>
                    <a:pt x="1218577" y="324214"/>
                    <a:pt x="1193730" y="346835"/>
                    <a:pt x="1147420" y="351644"/>
                  </a:cubicBezTo>
                  <a:cubicBezTo>
                    <a:pt x="1093986" y="357166"/>
                    <a:pt x="1054355" y="401071"/>
                    <a:pt x="999050" y="407572"/>
                  </a:cubicBezTo>
                  <a:cubicBezTo>
                    <a:pt x="958974" y="412292"/>
                    <a:pt x="919878" y="419061"/>
                    <a:pt x="879980" y="410778"/>
                  </a:cubicBezTo>
                  <a:cubicBezTo>
                    <a:pt x="855489" y="405702"/>
                    <a:pt x="831800" y="403298"/>
                    <a:pt x="815680" y="426720"/>
                  </a:cubicBezTo>
                  <a:cubicBezTo>
                    <a:pt x="798492" y="451656"/>
                    <a:pt x="815235" y="472941"/>
                    <a:pt x="828594" y="491554"/>
                  </a:cubicBezTo>
                  <a:cubicBezTo>
                    <a:pt x="892359" y="580700"/>
                    <a:pt x="957995" y="668333"/>
                    <a:pt x="1019444" y="759261"/>
                  </a:cubicBezTo>
                  <a:cubicBezTo>
                    <a:pt x="1063617" y="824630"/>
                    <a:pt x="1070474" y="884209"/>
                    <a:pt x="1033872" y="953852"/>
                  </a:cubicBezTo>
                  <a:cubicBezTo>
                    <a:pt x="991124" y="1035162"/>
                    <a:pt x="955145" y="1120390"/>
                    <a:pt x="930832" y="1208825"/>
                  </a:cubicBezTo>
                  <a:cubicBezTo>
                    <a:pt x="900107" y="1320503"/>
                    <a:pt x="833759" y="1414726"/>
                    <a:pt x="787271" y="1518567"/>
                  </a:cubicBezTo>
                  <a:cubicBezTo>
                    <a:pt x="728671" y="1649660"/>
                    <a:pt x="722882" y="1785295"/>
                    <a:pt x="733569" y="1923335"/>
                  </a:cubicBezTo>
                  <a:cubicBezTo>
                    <a:pt x="740337" y="2010878"/>
                    <a:pt x="719320" y="2086043"/>
                    <a:pt x="652616" y="2143307"/>
                  </a:cubicBezTo>
                  <a:cubicBezTo>
                    <a:pt x="502821" y="2271906"/>
                    <a:pt x="359527" y="2407185"/>
                    <a:pt x="220240" y="2546917"/>
                  </a:cubicBezTo>
                  <a:cubicBezTo>
                    <a:pt x="178205" y="2589041"/>
                    <a:pt x="126552" y="2619321"/>
                    <a:pt x="77125" y="2652183"/>
                  </a:cubicBezTo>
                  <a:cubicBezTo>
                    <a:pt x="36960" y="2678900"/>
                    <a:pt x="-4274" y="2709091"/>
                    <a:pt x="357" y="2763327"/>
                  </a:cubicBezTo>
                  <a:cubicBezTo>
                    <a:pt x="4899" y="2817118"/>
                    <a:pt x="52545" y="2834840"/>
                    <a:pt x="95114" y="2852919"/>
                  </a:cubicBezTo>
                  <a:cubicBezTo>
                    <a:pt x="150865" y="2876608"/>
                    <a:pt x="210088" y="2892015"/>
                    <a:pt x="260584" y="2927905"/>
                  </a:cubicBezTo>
                  <a:cubicBezTo>
                    <a:pt x="348751" y="2990602"/>
                    <a:pt x="360684" y="3059889"/>
                    <a:pt x="296474" y="3147611"/>
                  </a:cubicBezTo>
                  <a:cubicBezTo>
                    <a:pt x="281601" y="3167916"/>
                    <a:pt x="265838" y="3187954"/>
                    <a:pt x="254082" y="3209951"/>
                  </a:cubicBezTo>
                  <a:cubicBezTo>
                    <a:pt x="204121" y="3303373"/>
                    <a:pt x="405837" y="3288233"/>
                    <a:pt x="450544" y="3307113"/>
                  </a:cubicBezTo>
                  <a:cubicBezTo>
                    <a:pt x="495340" y="3325993"/>
                    <a:pt x="534169" y="3367584"/>
                    <a:pt x="534792" y="3416209"/>
                  </a:cubicBezTo>
                  <a:cubicBezTo>
                    <a:pt x="535505" y="3475789"/>
                    <a:pt x="480556" y="3522010"/>
                    <a:pt x="424272" y="3541513"/>
                  </a:cubicBezTo>
                  <a:cubicBezTo>
                    <a:pt x="387847" y="3554159"/>
                    <a:pt x="155941" y="3578027"/>
                    <a:pt x="257467" y="3653103"/>
                  </a:cubicBezTo>
                  <a:cubicBezTo>
                    <a:pt x="292199" y="3678751"/>
                    <a:pt x="332186" y="3695316"/>
                    <a:pt x="370748" y="3714196"/>
                  </a:cubicBezTo>
                  <a:cubicBezTo>
                    <a:pt x="438432" y="3747325"/>
                    <a:pt x="454284" y="3784195"/>
                    <a:pt x="426498" y="3854818"/>
                  </a:cubicBezTo>
                  <a:cubicBezTo>
                    <a:pt x="388203" y="3952247"/>
                    <a:pt x="328089" y="4023048"/>
                    <a:pt x="343496" y="4135617"/>
                  </a:cubicBezTo>
                  <a:cubicBezTo>
                    <a:pt x="370036" y="4329941"/>
                    <a:pt x="520187" y="4458451"/>
                    <a:pt x="705872" y="4481606"/>
                  </a:cubicBezTo>
                  <a:cubicBezTo>
                    <a:pt x="999228" y="4518209"/>
                    <a:pt x="1287508" y="4454355"/>
                    <a:pt x="1578014" y="4424164"/>
                  </a:cubicBezTo>
                  <a:cubicBezTo>
                    <a:pt x="1664578" y="4415169"/>
                    <a:pt x="1687199" y="4431556"/>
                    <a:pt x="1718814" y="4512688"/>
                  </a:cubicBezTo>
                  <a:cubicBezTo>
                    <a:pt x="1797720" y="4715294"/>
                    <a:pt x="1809475" y="4934287"/>
                    <a:pt x="1835747" y="5149717"/>
                  </a:cubicBezTo>
                  <a:cubicBezTo>
                    <a:pt x="1866918" y="5405224"/>
                    <a:pt x="1890518" y="5662244"/>
                    <a:pt x="1938253" y="5913832"/>
                  </a:cubicBezTo>
                  <a:cubicBezTo>
                    <a:pt x="1950543" y="5978399"/>
                    <a:pt x="1963100" y="5989086"/>
                    <a:pt x="2030606" y="5989086"/>
                  </a:cubicBezTo>
                  <a:cubicBezTo>
                    <a:pt x="2463960" y="5989354"/>
                    <a:pt x="4446563" y="5989442"/>
                    <a:pt x="5004599" y="5988908"/>
                  </a:cubicBezTo>
                  <a:cubicBezTo>
                    <a:pt x="5177281" y="5988730"/>
                    <a:pt x="4905567" y="5697600"/>
                    <a:pt x="4874040" y="5660018"/>
                  </a:cubicBezTo>
                  <a:cubicBezTo>
                    <a:pt x="4610073" y="5344754"/>
                    <a:pt x="4379057" y="5041512"/>
                    <a:pt x="4299974" y="4629442"/>
                  </a:cubicBezTo>
                  <a:cubicBezTo>
                    <a:pt x="4254377" y="4391836"/>
                    <a:pt x="4234873" y="4151559"/>
                    <a:pt x="4239771" y="3909054"/>
                  </a:cubicBezTo>
                  <a:cubicBezTo>
                    <a:pt x="4244313" y="3685876"/>
                    <a:pt x="4354656" y="3458957"/>
                    <a:pt x="4452797" y="3260803"/>
                  </a:cubicBezTo>
                  <a:cubicBezTo>
                    <a:pt x="4645963" y="2870909"/>
                    <a:pt x="4987054" y="2561700"/>
                    <a:pt x="5073262" y="2123536"/>
                  </a:cubicBezTo>
                  <a:cubicBezTo>
                    <a:pt x="5105768" y="1958423"/>
                    <a:pt x="5149585" y="1789214"/>
                    <a:pt x="5153771" y="1622052"/>
                  </a:cubicBezTo>
                  <a:cubicBezTo>
                    <a:pt x="5158580" y="1431825"/>
                    <a:pt x="5111201" y="1309460"/>
                    <a:pt x="5052512" y="1171064"/>
                  </a:cubicBezTo>
                  <a:cubicBezTo>
                    <a:pt x="4962207" y="958216"/>
                    <a:pt x="4793532" y="827301"/>
                    <a:pt x="4615238" y="689262"/>
                  </a:cubicBezTo>
                  <a:cubicBezTo>
                    <a:pt x="4543903" y="634046"/>
                    <a:pt x="4440062" y="592189"/>
                    <a:pt x="4400520" y="506070"/>
                  </a:cubicBezTo>
                  <a:cubicBezTo>
                    <a:pt x="4358485" y="414608"/>
                    <a:pt x="4286259" y="350308"/>
                    <a:pt x="4202901" y="300792"/>
                  </a:cubicBezTo>
                  <a:cubicBezTo>
                    <a:pt x="4148309" y="268375"/>
                    <a:pt x="4100485" y="230526"/>
                    <a:pt x="4058093" y="184839"/>
                  </a:cubicBezTo>
                  <a:cubicBezTo>
                    <a:pt x="4008756" y="131582"/>
                    <a:pt x="3955944" y="115997"/>
                    <a:pt x="3882561" y="140577"/>
                  </a:cubicBezTo>
                  <a:cubicBezTo>
                    <a:pt x="3797511" y="168987"/>
                    <a:pt x="3756188" y="155183"/>
                    <a:pt x="3717626" y="91952"/>
                  </a:cubicBezTo>
                  <a:cubicBezTo>
                    <a:pt x="3673987" y="20349"/>
                    <a:pt x="3606215" y="2716"/>
                    <a:pt x="3527220" y="34688"/>
                  </a:cubicBezTo>
                  <a:cubicBezTo>
                    <a:pt x="3444931" y="67995"/>
                    <a:pt x="3358100" y="78860"/>
                    <a:pt x="3272337" y="95603"/>
                  </a:cubicBezTo>
                  <a:cubicBezTo>
                    <a:pt x="3224959" y="104776"/>
                    <a:pt x="3181320" y="93110"/>
                    <a:pt x="3140443" y="67995"/>
                  </a:cubicBezTo>
                  <a:cubicBezTo>
                    <a:pt x="3112479" y="50896"/>
                    <a:pt x="3086563" y="30057"/>
                    <a:pt x="3052899" y="25248"/>
                  </a:cubicBezTo>
                  <a:close/>
                </a:path>
              </a:pathLst>
            </a:custGeom>
            <a:solidFill>
              <a:schemeClr val="accent1">
                <a:alpha val="94000"/>
              </a:schemeClr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38" name="Graphic 3">
              <a:extLst>
                <a:ext uri="{FF2B5EF4-FFF2-40B4-BE49-F238E27FC236}">
                  <a16:creationId xmlns:a16="http://schemas.microsoft.com/office/drawing/2014/main" id="{498EC35A-57CE-489D-A0C1-977FEEBEA3B0}"/>
                </a:ext>
              </a:extLst>
            </p:cNvPr>
            <p:cNvSpPr/>
            <p:nvPr/>
          </p:nvSpPr>
          <p:spPr>
            <a:xfrm>
              <a:off x="5469585" y="1731930"/>
              <a:ext cx="2270334" cy="2638188"/>
            </a:xfrm>
            <a:custGeom>
              <a:avLst/>
              <a:gdLst>
                <a:gd name="connsiteX0" fmla="*/ 2101208 w 5154106"/>
                <a:gd name="connsiteY0" fmla="*/ 25248 h 5989209"/>
                <a:gd name="connsiteX1" fmla="*/ 2147963 w 5154106"/>
                <a:gd name="connsiteY1" fmla="*/ 11978 h 5989209"/>
                <a:gd name="connsiteX2" fmla="*/ 2276028 w 5154106"/>
                <a:gd name="connsiteY2" fmla="*/ 19993 h 5989209"/>
                <a:gd name="connsiteX3" fmla="*/ 2565644 w 5154106"/>
                <a:gd name="connsiteY3" fmla="*/ 51341 h 5989209"/>
                <a:gd name="connsiteX4" fmla="*/ 2692017 w 5154106"/>
                <a:gd name="connsiteY4" fmla="*/ 76634 h 5989209"/>
                <a:gd name="connsiteX5" fmla="*/ 2847511 w 5154106"/>
                <a:gd name="connsiteY5" fmla="*/ 95069 h 5989209"/>
                <a:gd name="connsiteX6" fmla="*/ 3004164 w 5154106"/>
                <a:gd name="connsiteY6" fmla="*/ 63899 h 5989209"/>
                <a:gd name="connsiteX7" fmla="*/ 3084494 w 5154106"/>
                <a:gd name="connsiteY7" fmla="*/ 91061 h 5989209"/>
                <a:gd name="connsiteX8" fmla="*/ 3167941 w 5154106"/>
                <a:gd name="connsiteY8" fmla="*/ 127041 h 5989209"/>
                <a:gd name="connsiteX9" fmla="*/ 3405191 w 5154106"/>
                <a:gd name="connsiteY9" fmla="*/ 150997 h 5989209"/>
                <a:gd name="connsiteX10" fmla="*/ 3462900 w 5154106"/>
                <a:gd name="connsiteY10" fmla="*/ 188312 h 5989209"/>
                <a:gd name="connsiteX11" fmla="*/ 3576805 w 5154106"/>
                <a:gd name="connsiteY11" fmla="*/ 235780 h 5989209"/>
                <a:gd name="connsiteX12" fmla="*/ 3684654 w 5154106"/>
                <a:gd name="connsiteY12" fmla="*/ 253859 h 5989209"/>
                <a:gd name="connsiteX13" fmla="*/ 3807375 w 5154106"/>
                <a:gd name="connsiteY13" fmla="*/ 240678 h 5989209"/>
                <a:gd name="connsiteX14" fmla="*/ 3920657 w 5154106"/>
                <a:gd name="connsiteY14" fmla="*/ 281378 h 5989209"/>
                <a:gd name="connsiteX15" fmla="*/ 4006686 w 5154106"/>
                <a:gd name="connsiteY15" fmla="*/ 351644 h 5989209"/>
                <a:gd name="connsiteX16" fmla="*/ 4155057 w 5154106"/>
                <a:gd name="connsiteY16" fmla="*/ 407572 h 5989209"/>
                <a:gd name="connsiteX17" fmla="*/ 4274127 w 5154106"/>
                <a:gd name="connsiteY17" fmla="*/ 410778 h 5989209"/>
                <a:gd name="connsiteX18" fmla="*/ 4338426 w 5154106"/>
                <a:gd name="connsiteY18" fmla="*/ 426720 h 5989209"/>
                <a:gd name="connsiteX19" fmla="*/ 4325513 w 5154106"/>
                <a:gd name="connsiteY19" fmla="*/ 491554 h 5989209"/>
                <a:gd name="connsiteX20" fmla="*/ 4134662 w 5154106"/>
                <a:gd name="connsiteY20" fmla="*/ 759261 h 5989209"/>
                <a:gd name="connsiteX21" fmla="*/ 4120235 w 5154106"/>
                <a:gd name="connsiteY21" fmla="*/ 953852 h 5989209"/>
                <a:gd name="connsiteX22" fmla="*/ 4223275 w 5154106"/>
                <a:gd name="connsiteY22" fmla="*/ 1208824 h 5989209"/>
                <a:gd name="connsiteX23" fmla="*/ 4366836 w 5154106"/>
                <a:gd name="connsiteY23" fmla="*/ 1518567 h 5989209"/>
                <a:gd name="connsiteX24" fmla="*/ 4420538 w 5154106"/>
                <a:gd name="connsiteY24" fmla="*/ 1923335 h 5989209"/>
                <a:gd name="connsiteX25" fmla="*/ 4501491 w 5154106"/>
                <a:gd name="connsiteY25" fmla="*/ 2143307 h 5989209"/>
                <a:gd name="connsiteX26" fmla="*/ 4933867 w 5154106"/>
                <a:gd name="connsiteY26" fmla="*/ 2546917 h 5989209"/>
                <a:gd name="connsiteX27" fmla="*/ 5076982 w 5154106"/>
                <a:gd name="connsiteY27" fmla="*/ 2652183 h 5989209"/>
                <a:gd name="connsiteX28" fmla="*/ 5153750 w 5154106"/>
                <a:gd name="connsiteY28" fmla="*/ 2763327 h 5989209"/>
                <a:gd name="connsiteX29" fmla="*/ 5058993 w 5154106"/>
                <a:gd name="connsiteY29" fmla="*/ 2852919 h 5989209"/>
                <a:gd name="connsiteX30" fmla="*/ 4893523 w 5154106"/>
                <a:gd name="connsiteY30" fmla="*/ 2927905 h 5989209"/>
                <a:gd name="connsiteX31" fmla="*/ 4857633 w 5154106"/>
                <a:gd name="connsiteY31" fmla="*/ 3147611 h 5989209"/>
                <a:gd name="connsiteX32" fmla="*/ 4900024 w 5154106"/>
                <a:gd name="connsiteY32" fmla="*/ 3209951 h 5989209"/>
                <a:gd name="connsiteX33" fmla="*/ 4703563 w 5154106"/>
                <a:gd name="connsiteY33" fmla="*/ 3307113 h 5989209"/>
                <a:gd name="connsiteX34" fmla="*/ 4619315 w 5154106"/>
                <a:gd name="connsiteY34" fmla="*/ 3416209 h 5989209"/>
                <a:gd name="connsiteX35" fmla="*/ 4729835 w 5154106"/>
                <a:gd name="connsiteY35" fmla="*/ 3541513 h 5989209"/>
                <a:gd name="connsiteX36" fmla="*/ 4896641 w 5154106"/>
                <a:gd name="connsiteY36" fmla="*/ 3653102 h 5989209"/>
                <a:gd name="connsiteX37" fmla="*/ 4783359 w 5154106"/>
                <a:gd name="connsiteY37" fmla="*/ 3714196 h 5989209"/>
                <a:gd name="connsiteX38" fmla="*/ 4727609 w 5154106"/>
                <a:gd name="connsiteY38" fmla="*/ 3854818 h 5989209"/>
                <a:gd name="connsiteX39" fmla="*/ 4810611 w 5154106"/>
                <a:gd name="connsiteY39" fmla="*/ 4135617 h 5989209"/>
                <a:gd name="connsiteX40" fmla="*/ 4448235 w 5154106"/>
                <a:gd name="connsiteY40" fmla="*/ 4481606 h 5989209"/>
                <a:gd name="connsiteX41" fmla="*/ 3576093 w 5154106"/>
                <a:gd name="connsiteY41" fmla="*/ 4424075 h 5989209"/>
                <a:gd name="connsiteX42" fmla="*/ 3435292 w 5154106"/>
                <a:gd name="connsiteY42" fmla="*/ 4512599 h 5989209"/>
                <a:gd name="connsiteX43" fmla="*/ 3318360 w 5154106"/>
                <a:gd name="connsiteY43" fmla="*/ 5149628 h 5989209"/>
                <a:gd name="connsiteX44" fmla="*/ 3215854 w 5154106"/>
                <a:gd name="connsiteY44" fmla="*/ 5913743 h 5989209"/>
                <a:gd name="connsiteX45" fmla="*/ 3123501 w 5154106"/>
                <a:gd name="connsiteY45" fmla="*/ 5988997 h 5989209"/>
                <a:gd name="connsiteX46" fmla="*/ 149508 w 5154106"/>
                <a:gd name="connsiteY46" fmla="*/ 5988819 h 5989209"/>
                <a:gd name="connsiteX47" fmla="*/ 280067 w 5154106"/>
                <a:gd name="connsiteY47" fmla="*/ 5659929 h 5989209"/>
                <a:gd name="connsiteX48" fmla="*/ 854133 w 5154106"/>
                <a:gd name="connsiteY48" fmla="*/ 4629353 h 5989209"/>
                <a:gd name="connsiteX49" fmla="*/ 914336 w 5154106"/>
                <a:gd name="connsiteY49" fmla="*/ 3908965 h 5989209"/>
                <a:gd name="connsiteX50" fmla="*/ 701310 w 5154106"/>
                <a:gd name="connsiteY50" fmla="*/ 3260714 h 5989209"/>
                <a:gd name="connsiteX51" fmla="*/ 80845 w 5154106"/>
                <a:gd name="connsiteY51" fmla="*/ 2123447 h 5989209"/>
                <a:gd name="connsiteX52" fmla="*/ 336 w 5154106"/>
                <a:gd name="connsiteY52" fmla="*/ 1621963 h 5989209"/>
                <a:gd name="connsiteX53" fmla="*/ 101595 w 5154106"/>
                <a:gd name="connsiteY53" fmla="*/ 1170975 h 5989209"/>
                <a:gd name="connsiteX54" fmla="*/ 538868 w 5154106"/>
                <a:gd name="connsiteY54" fmla="*/ 689173 h 5989209"/>
                <a:gd name="connsiteX55" fmla="*/ 753587 w 5154106"/>
                <a:gd name="connsiteY55" fmla="*/ 505981 h 5989209"/>
                <a:gd name="connsiteX56" fmla="*/ 951206 w 5154106"/>
                <a:gd name="connsiteY56" fmla="*/ 300703 h 5989209"/>
                <a:gd name="connsiteX57" fmla="*/ 1096013 w 5154106"/>
                <a:gd name="connsiteY57" fmla="*/ 184750 h 5989209"/>
                <a:gd name="connsiteX58" fmla="*/ 1271546 w 5154106"/>
                <a:gd name="connsiteY58" fmla="*/ 140488 h 5989209"/>
                <a:gd name="connsiteX59" fmla="*/ 1436481 w 5154106"/>
                <a:gd name="connsiteY59" fmla="*/ 91863 h 5989209"/>
                <a:gd name="connsiteX60" fmla="*/ 1626886 w 5154106"/>
                <a:gd name="connsiteY60" fmla="*/ 34599 h 5989209"/>
                <a:gd name="connsiteX61" fmla="*/ 1881770 w 5154106"/>
                <a:gd name="connsiteY61" fmla="*/ 95514 h 5989209"/>
                <a:gd name="connsiteX62" fmla="*/ 2013664 w 5154106"/>
                <a:gd name="connsiteY62" fmla="*/ 67906 h 5989209"/>
                <a:gd name="connsiteX63" fmla="*/ 2101208 w 5154106"/>
                <a:gd name="connsiteY63" fmla="*/ 25248 h 598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154106" h="5989209">
                  <a:moveTo>
                    <a:pt x="2101208" y="25248"/>
                  </a:moveTo>
                  <a:cubicBezTo>
                    <a:pt x="2116882" y="20884"/>
                    <a:pt x="2133091" y="18034"/>
                    <a:pt x="2147963" y="11978"/>
                  </a:cubicBezTo>
                  <a:cubicBezTo>
                    <a:pt x="2192225" y="-6012"/>
                    <a:pt x="2234527" y="-4052"/>
                    <a:pt x="2276028" y="19993"/>
                  </a:cubicBezTo>
                  <a:cubicBezTo>
                    <a:pt x="2367847" y="73250"/>
                    <a:pt x="2463584" y="91328"/>
                    <a:pt x="2565644" y="51341"/>
                  </a:cubicBezTo>
                  <a:cubicBezTo>
                    <a:pt x="2613022" y="32817"/>
                    <a:pt x="2654078" y="40387"/>
                    <a:pt x="2692017" y="76634"/>
                  </a:cubicBezTo>
                  <a:cubicBezTo>
                    <a:pt x="2737971" y="120628"/>
                    <a:pt x="2793988" y="110387"/>
                    <a:pt x="2847511" y="95069"/>
                  </a:cubicBezTo>
                  <a:cubicBezTo>
                    <a:pt x="2899076" y="80285"/>
                    <a:pt x="2950551" y="68441"/>
                    <a:pt x="3004164" y="63899"/>
                  </a:cubicBezTo>
                  <a:cubicBezTo>
                    <a:pt x="3036136" y="61138"/>
                    <a:pt x="3062497" y="66748"/>
                    <a:pt x="3084494" y="91061"/>
                  </a:cubicBezTo>
                  <a:cubicBezTo>
                    <a:pt x="3106669" y="115552"/>
                    <a:pt x="3135791" y="122410"/>
                    <a:pt x="3167941" y="127041"/>
                  </a:cubicBezTo>
                  <a:cubicBezTo>
                    <a:pt x="3246757" y="138440"/>
                    <a:pt x="3323703" y="162129"/>
                    <a:pt x="3405191" y="150997"/>
                  </a:cubicBezTo>
                  <a:cubicBezTo>
                    <a:pt x="3430394" y="147613"/>
                    <a:pt x="3447582" y="170234"/>
                    <a:pt x="3462900" y="188312"/>
                  </a:cubicBezTo>
                  <a:cubicBezTo>
                    <a:pt x="3493002" y="223668"/>
                    <a:pt x="3530406" y="241034"/>
                    <a:pt x="3576805" y="235780"/>
                  </a:cubicBezTo>
                  <a:cubicBezTo>
                    <a:pt x="3614744" y="231416"/>
                    <a:pt x="3649743" y="237828"/>
                    <a:pt x="3684654" y="253859"/>
                  </a:cubicBezTo>
                  <a:cubicBezTo>
                    <a:pt x="3727045" y="273362"/>
                    <a:pt x="3767656" y="264278"/>
                    <a:pt x="3807375" y="240678"/>
                  </a:cubicBezTo>
                  <a:cubicBezTo>
                    <a:pt x="3862858" y="207727"/>
                    <a:pt x="3899461" y="220373"/>
                    <a:pt x="3920657" y="281378"/>
                  </a:cubicBezTo>
                  <a:cubicBezTo>
                    <a:pt x="3935529" y="324214"/>
                    <a:pt x="3960377" y="346835"/>
                    <a:pt x="4006686" y="351644"/>
                  </a:cubicBezTo>
                  <a:cubicBezTo>
                    <a:pt x="4060121" y="357166"/>
                    <a:pt x="4099752" y="401071"/>
                    <a:pt x="4155057" y="407572"/>
                  </a:cubicBezTo>
                  <a:cubicBezTo>
                    <a:pt x="4195133" y="412292"/>
                    <a:pt x="4234229" y="419061"/>
                    <a:pt x="4274127" y="410778"/>
                  </a:cubicBezTo>
                  <a:cubicBezTo>
                    <a:pt x="4298618" y="405702"/>
                    <a:pt x="4322307" y="403298"/>
                    <a:pt x="4338426" y="426720"/>
                  </a:cubicBezTo>
                  <a:cubicBezTo>
                    <a:pt x="4355615" y="451656"/>
                    <a:pt x="4338872" y="472941"/>
                    <a:pt x="4325513" y="491554"/>
                  </a:cubicBezTo>
                  <a:cubicBezTo>
                    <a:pt x="4261748" y="580700"/>
                    <a:pt x="4196112" y="668333"/>
                    <a:pt x="4134662" y="759261"/>
                  </a:cubicBezTo>
                  <a:cubicBezTo>
                    <a:pt x="4090490" y="824630"/>
                    <a:pt x="4083632" y="884209"/>
                    <a:pt x="4120235" y="953852"/>
                  </a:cubicBezTo>
                  <a:cubicBezTo>
                    <a:pt x="4162983" y="1035162"/>
                    <a:pt x="4198962" y="1120390"/>
                    <a:pt x="4223275" y="1208824"/>
                  </a:cubicBezTo>
                  <a:cubicBezTo>
                    <a:pt x="4254000" y="1320503"/>
                    <a:pt x="4320348" y="1414726"/>
                    <a:pt x="4366836" y="1518567"/>
                  </a:cubicBezTo>
                  <a:cubicBezTo>
                    <a:pt x="4425436" y="1649660"/>
                    <a:pt x="4431225" y="1785295"/>
                    <a:pt x="4420538" y="1923335"/>
                  </a:cubicBezTo>
                  <a:cubicBezTo>
                    <a:pt x="4413769" y="2010878"/>
                    <a:pt x="4434787" y="2086043"/>
                    <a:pt x="4501491" y="2143307"/>
                  </a:cubicBezTo>
                  <a:cubicBezTo>
                    <a:pt x="4651286" y="2271906"/>
                    <a:pt x="4794580" y="2407185"/>
                    <a:pt x="4933867" y="2546917"/>
                  </a:cubicBezTo>
                  <a:cubicBezTo>
                    <a:pt x="4975902" y="2589041"/>
                    <a:pt x="5027555" y="2619321"/>
                    <a:pt x="5076982" y="2652183"/>
                  </a:cubicBezTo>
                  <a:cubicBezTo>
                    <a:pt x="5117147" y="2678900"/>
                    <a:pt x="5158381" y="2709091"/>
                    <a:pt x="5153750" y="2763327"/>
                  </a:cubicBezTo>
                  <a:cubicBezTo>
                    <a:pt x="5149208" y="2817118"/>
                    <a:pt x="5101562" y="2834840"/>
                    <a:pt x="5058993" y="2852919"/>
                  </a:cubicBezTo>
                  <a:cubicBezTo>
                    <a:pt x="5003242" y="2876608"/>
                    <a:pt x="4944019" y="2892015"/>
                    <a:pt x="4893523" y="2927905"/>
                  </a:cubicBezTo>
                  <a:cubicBezTo>
                    <a:pt x="4805356" y="2990602"/>
                    <a:pt x="4793422" y="3059889"/>
                    <a:pt x="4857633" y="3147611"/>
                  </a:cubicBezTo>
                  <a:cubicBezTo>
                    <a:pt x="4872506" y="3167916"/>
                    <a:pt x="4888269" y="3187954"/>
                    <a:pt x="4900024" y="3209951"/>
                  </a:cubicBezTo>
                  <a:cubicBezTo>
                    <a:pt x="4949986" y="3303373"/>
                    <a:pt x="4748270" y="3288233"/>
                    <a:pt x="4703563" y="3307113"/>
                  </a:cubicBezTo>
                  <a:cubicBezTo>
                    <a:pt x="4658767" y="3325994"/>
                    <a:pt x="4619938" y="3367583"/>
                    <a:pt x="4619315" y="3416209"/>
                  </a:cubicBezTo>
                  <a:cubicBezTo>
                    <a:pt x="4618602" y="3475789"/>
                    <a:pt x="4673551" y="3522009"/>
                    <a:pt x="4729835" y="3541513"/>
                  </a:cubicBezTo>
                  <a:cubicBezTo>
                    <a:pt x="4766260" y="3554159"/>
                    <a:pt x="4998166" y="3578027"/>
                    <a:pt x="4896641" y="3653102"/>
                  </a:cubicBezTo>
                  <a:cubicBezTo>
                    <a:pt x="4861908" y="3678751"/>
                    <a:pt x="4821921" y="3695316"/>
                    <a:pt x="4783359" y="3714196"/>
                  </a:cubicBezTo>
                  <a:cubicBezTo>
                    <a:pt x="4715675" y="3747326"/>
                    <a:pt x="4699823" y="3784195"/>
                    <a:pt x="4727609" y="3854818"/>
                  </a:cubicBezTo>
                  <a:cubicBezTo>
                    <a:pt x="4765903" y="3952247"/>
                    <a:pt x="4826017" y="4023048"/>
                    <a:pt x="4810611" y="4135617"/>
                  </a:cubicBezTo>
                  <a:cubicBezTo>
                    <a:pt x="4784072" y="4329941"/>
                    <a:pt x="4633920" y="4458451"/>
                    <a:pt x="4448235" y="4481606"/>
                  </a:cubicBezTo>
                  <a:cubicBezTo>
                    <a:pt x="4154878" y="4518209"/>
                    <a:pt x="3866599" y="4454355"/>
                    <a:pt x="3576093" y="4424075"/>
                  </a:cubicBezTo>
                  <a:cubicBezTo>
                    <a:pt x="3489529" y="4415080"/>
                    <a:pt x="3466908" y="4431467"/>
                    <a:pt x="3435292" y="4512599"/>
                  </a:cubicBezTo>
                  <a:cubicBezTo>
                    <a:pt x="3356387" y="4715205"/>
                    <a:pt x="3344632" y="4934198"/>
                    <a:pt x="3318360" y="5149628"/>
                  </a:cubicBezTo>
                  <a:cubicBezTo>
                    <a:pt x="3287189" y="5405135"/>
                    <a:pt x="3263589" y="5662155"/>
                    <a:pt x="3215854" y="5913743"/>
                  </a:cubicBezTo>
                  <a:cubicBezTo>
                    <a:pt x="3203564" y="5978310"/>
                    <a:pt x="3191007" y="5988997"/>
                    <a:pt x="3123501" y="5988997"/>
                  </a:cubicBezTo>
                  <a:cubicBezTo>
                    <a:pt x="2690147" y="5989265"/>
                    <a:pt x="707544" y="5989353"/>
                    <a:pt x="149508" y="5988819"/>
                  </a:cubicBezTo>
                  <a:cubicBezTo>
                    <a:pt x="-23175" y="5988641"/>
                    <a:pt x="248540" y="5697511"/>
                    <a:pt x="280067" y="5659929"/>
                  </a:cubicBezTo>
                  <a:cubicBezTo>
                    <a:pt x="544034" y="5344665"/>
                    <a:pt x="775050" y="5041423"/>
                    <a:pt x="854133" y="4629353"/>
                  </a:cubicBezTo>
                  <a:cubicBezTo>
                    <a:pt x="899730" y="4391747"/>
                    <a:pt x="919234" y="4151469"/>
                    <a:pt x="914336" y="3908965"/>
                  </a:cubicBezTo>
                  <a:cubicBezTo>
                    <a:pt x="909794" y="3685787"/>
                    <a:pt x="799451" y="3458867"/>
                    <a:pt x="701310" y="3260714"/>
                  </a:cubicBezTo>
                  <a:cubicBezTo>
                    <a:pt x="508144" y="2870819"/>
                    <a:pt x="167052" y="2561611"/>
                    <a:pt x="80845" y="2123447"/>
                  </a:cubicBezTo>
                  <a:cubicBezTo>
                    <a:pt x="48339" y="1958334"/>
                    <a:pt x="4522" y="1789125"/>
                    <a:pt x="336" y="1621963"/>
                  </a:cubicBezTo>
                  <a:cubicBezTo>
                    <a:pt x="-4473" y="1431736"/>
                    <a:pt x="42906" y="1309371"/>
                    <a:pt x="101595" y="1170975"/>
                  </a:cubicBezTo>
                  <a:cubicBezTo>
                    <a:pt x="191900" y="958127"/>
                    <a:pt x="360575" y="827212"/>
                    <a:pt x="538868" y="689173"/>
                  </a:cubicBezTo>
                  <a:cubicBezTo>
                    <a:pt x="610204" y="633957"/>
                    <a:pt x="714045" y="592100"/>
                    <a:pt x="753587" y="505981"/>
                  </a:cubicBezTo>
                  <a:cubicBezTo>
                    <a:pt x="795622" y="414519"/>
                    <a:pt x="867848" y="350219"/>
                    <a:pt x="951206" y="300703"/>
                  </a:cubicBezTo>
                  <a:cubicBezTo>
                    <a:pt x="1005798" y="268286"/>
                    <a:pt x="1053622" y="230437"/>
                    <a:pt x="1096013" y="184750"/>
                  </a:cubicBezTo>
                  <a:cubicBezTo>
                    <a:pt x="1145351" y="131493"/>
                    <a:pt x="1198163" y="115908"/>
                    <a:pt x="1271546" y="140488"/>
                  </a:cubicBezTo>
                  <a:cubicBezTo>
                    <a:pt x="1356596" y="168898"/>
                    <a:pt x="1397919" y="155094"/>
                    <a:pt x="1436481" y="91863"/>
                  </a:cubicBezTo>
                  <a:cubicBezTo>
                    <a:pt x="1480119" y="20260"/>
                    <a:pt x="1547892" y="2627"/>
                    <a:pt x="1626886" y="34599"/>
                  </a:cubicBezTo>
                  <a:cubicBezTo>
                    <a:pt x="1709176" y="67906"/>
                    <a:pt x="1796007" y="78771"/>
                    <a:pt x="1881770" y="95514"/>
                  </a:cubicBezTo>
                  <a:cubicBezTo>
                    <a:pt x="1929148" y="104687"/>
                    <a:pt x="1972787" y="93020"/>
                    <a:pt x="2013664" y="67906"/>
                  </a:cubicBezTo>
                  <a:cubicBezTo>
                    <a:pt x="2041539" y="50985"/>
                    <a:pt x="2067544" y="30057"/>
                    <a:pt x="2101208" y="25248"/>
                  </a:cubicBezTo>
                  <a:close/>
                </a:path>
              </a:pathLst>
            </a:custGeom>
            <a:solidFill>
              <a:schemeClr val="accent4"/>
            </a:solidFill>
            <a:ln w="8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C3200E21-314A-4503-9905-7203677217FC}"/>
              </a:ext>
            </a:extLst>
          </p:cNvPr>
          <p:cNvGrpSpPr/>
          <p:nvPr/>
        </p:nvGrpSpPr>
        <p:grpSpPr>
          <a:xfrm>
            <a:off x="3512746" y="2743220"/>
            <a:ext cx="1300925" cy="2160655"/>
            <a:chOff x="5063146" y="2486637"/>
            <a:chExt cx="2093802" cy="3477515"/>
          </a:xfrm>
          <a:solidFill>
            <a:schemeClr val="accent4"/>
          </a:solidFill>
        </p:grpSpPr>
        <p:sp>
          <p:nvSpPr>
            <p:cNvPr id="157" name="Freeform: Shape 12">
              <a:extLst>
                <a:ext uri="{FF2B5EF4-FFF2-40B4-BE49-F238E27FC236}">
                  <a16:creationId xmlns:a16="http://schemas.microsoft.com/office/drawing/2014/main" id="{B1CC8A05-15BD-4271-A223-CD756619B925}"/>
                </a:ext>
              </a:extLst>
            </p:cNvPr>
            <p:cNvSpPr/>
            <p:nvPr/>
          </p:nvSpPr>
          <p:spPr>
            <a:xfrm>
              <a:off x="5570246" y="5095821"/>
              <a:ext cx="1050549" cy="258137"/>
            </a:xfrm>
            <a:custGeom>
              <a:avLst/>
              <a:gdLst>
                <a:gd name="connsiteX0" fmla="*/ 512486 w 977303"/>
                <a:gd name="connsiteY0" fmla="*/ 240135 h 240139"/>
                <a:gd name="connsiteX1" fmla="*/ 64186 w 977303"/>
                <a:gd name="connsiteY1" fmla="*/ 136798 h 240139"/>
                <a:gd name="connsiteX2" fmla="*/ 623 w 977303"/>
                <a:gd name="connsiteY2" fmla="*/ 44118 h 240139"/>
                <a:gd name="connsiteX3" fmla="*/ 52784 w 977303"/>
                <a:gd name="connsiteY3" fmla="*/ 4141 h 240139"/>
                <a:gd name="connsiteX4" fmla="*/ 161380 w 977303"/>
                <a:gd name="connsiteY4" fmla="*/ 54265 h 240139"/>
                <a:gd name="connsiteX5" fmla="*/ 518256 w 977303"/>
                <a:gd name="connsiteY5" fmla="*/ 125599 h 240139"/>
                <a:gd name="connsiteX6" fmla="*/ 876014 w 977303"/>
                <a:gd name="connsiteY6" fmla="*/ 44525 h 240139"/>
                <a:gd name="connsiteX7" fmla="*/ 917518 w 977303"/>
                <a:gd name="connsiteY7" fmla="*/ 26267 h 240139"/>
                <a:gd name="connsiteX8" fmla="*/ 937540 w 977303"/>
                <a:gd name="connsiteY8" fmla="*/ 26811 h 240139"/>
                <a:gd name="connsiteX9" fmla="*/ 948061 w 977303"/>
                <a:gd name="connsiteY9" fmla="*/ 136561 h 240139"/>
                <a:gd name="connsiteX10" fmla="*/ 916296 w 977303"/>
                <a:gd name="connsiteY10" fmla="*/ 154445 h 240139"/>
                <a:gd name="connsiteX11" fmla="*/ 633334 w 977303"/>
                <a:gd name="connsiteY11" fmla="*/ 232397 h 240139"/>
                <a:gd name="connsiteX12" fmla="*/ 512486 w 977303"/>
                <a:gd name="connsiteY12" fmla="*/ 240135 h 240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7303" h="240139">
                  <a:moveTo>
                    <a:pt x="512486" y="240135"/>
                  </a:moveTo>
                  <a:cubicBezTo>
                    <a:pt x="355497" y="238642"/>
                    <a:pt x="206617" y="201006"/>
                    <a:pt x="64186" y="136798"/>
                  </a:cubicBezTo>
                  <a:cubicBezTo>
                    <a:pt x="25533" y="119355"/>
                    <a:pt x="6494" y="84706"/>
                    <a:pt x="623" y="44118"/>
                  </a:cubicBezTo>
                  <a:cubicBezTo>
                    <a:pt x="-4331" y="9910"/>
                    <a:pt x="20917" y="-8857"/>
                    <a:pt x="52784" y="4141"/>
                  </a:cubicBezTo>
                  <a:cubicBezTo>
                    <a:pt x="89706" y="19209"/>
                    <a:pt x="124389" y="39197"/>
                    <a:pt x="161380" y="54265"/>
                  </a:cubicBezTo>
                  <a:cubicBezTo>
                    <a:pt x="275814" y="100860"/>
                    <a:pt x="394014" y="128552"/>
                    <a:pt x="518256" y="125599"/>
                  </a:cubicBezTo>
                  <a:cubicBezTo>
                    <a:pt x="642904" y="122681"/>
                    <a:pt x="761614" y="92919"/>
                    <a:pt x="876014" y="44525"/>
                  </a:cubicBezTo>
                  <a:cubicBezTo>
                    <a:pt x="889927" y="38654"/>
                    <a:pt x="903909" y="32851"/>
                    <a:pt x="917518" y="26267"/>
                  </a:cubicBezTo>
                  <a:cubicBezTo>
                    <a:pt x="924712" y="22772"/>
                    <a:pt x="930380" y="23722"/>
                    <a:pt x="937540" y="26811"/>
                  </a:cubicBezTo>
                  <a:cubicBezTo>
                    <a:pt x="985594" y="47749"/>
                    <a:pt x="991295" y="101505"/>
                    <a:pt x="948061" y="136561"/>
                  </a:cubicBezTo>
                  <a:cubicBezTo>
                    <a:pt x="938558" y="144264"/>
                    <a:pt x="927427" y="149457"/>
                    <a:pt x="916296" y="154445"/>
                  </a:cubicBezTo>
                  <a:cubicBezTo>
                    <a:pt x="825957" y="194898"/>
                    <a:pt x="731478" y="220282"/>
                    <a:pt x="633334" y="232397"/>
                  </a:cubicBezTo>
                  <a:cubicBezTo>
                    <a:pt x="593153" y="237352"/>
                    <a:pt x="552973" y="240271"/>
                    <a:pt x="512486" y="240135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8" name="Freeform: Shape 13">
              <a:extLst>
                <a:ext uri="{FF2B5EF4-FFF2-40B4-BE49-F238E27FC236}">
                  <a16:creationId xmlns:a16="http://schemas.microsoft.com/office/drawing/2014/main" id="{9E41C1D4-1C1B-4B7C-A6D5-5AA175EF6DF0}"/>
                </a:ext>
              </a:extLst>
            </p:cNvPr>
            <p:cNvSpPr/>
            <p:nvPr/>
          </p:nvSpPr>
          <p:spPr>
            <a:xfrm>
              <a:off x="5738092" y="5571797"/>
              <a:ext cx="700011" cy="392355"/>
            </a:xfrm>
            <a:custGeom>
              <a:avLst/>
              <a:gdLst>
                <a:gd name="connsiteX0" fmla="*/ 313313 w 651205"/>
                <a:gd name="connsiteY0" fmla="*/ 365000 h 364999"/>
                <a:gd name="connsiteX1" fmla="*/ 242420 w 651205"/>
                <a:gd name="connsiteY1" fmla="*/ 307478 h 364999"/>
                <a:gd name="connsiteX2" fmla="*/ 216017 w 651205"/>
                <a:gd name="connsiteY2" fmla="*/ 272014 h 364999"/>
                <a:gd name="connsiteX3" fmla="*/ 13993 w 651205"/>
                <a:gd name="connsiteY3" fmla="*/ 50681 h 364999"/>
                <a:gd name="connsiteX4" fmla="*/ 521 w 651205"/>
                <a:gd name="connsiteY4" fmla="*/ 15557 h 364999"/>
                <a:gd name="connsiteX5" fmla="*/ 16640 w 651205"/>
                <a:gd name="connsiteY5" fmla="*/ 1201 h 364999"/>
                <a:gd name="connsiteX6" fmla="*/ 50170 w 651205"/>
                <a:gd name="connsiteY6" fmla="*/ 15523 h 364999"/>
                <a:gd name="connsiteX7" fmla="*/ 355971 w 651205"/>
                <a:gd name="connsiteY7" fmla="*/ 82479 h 364999"/>
                <a:gd name="connsiteX8" fmla="*/ 565155 w 651205"/>
                <a:gd name="connsiteY8" fmla="*/ 35918 h 364999"/>
                <a:gd name="connsiteX9" fmla="*/ 614499 w 651205"/>
                <a:gd name="connsiteY9" fmla="*/ 16982 h 364999"/>
                <a:gd name="connsiteX10" fmla="*/ 645075 w 651205"/>
                <a:gd name="connsiteY10" fmla="*/ 20783 h 364999"/>
                <a:gd name="connsiteX11" fmla="*/ 648639 w 651205"/>
                <a:gd name="connsiteY11" fmla="*/ 49086 h 364999"/>
                <a:gd name="connsiteX12" fmla="*/ 613005 w 651205"/>
                <a:gd name="connsiteY12" fmla="*/ 112445 h 364999"/>
                <a:gd name="connsiteX13" fmla="*/ 399613 w 651205"/>
                <a:gd name="connsiteY13" fmla="*/ 284299 h 364999"/>
                <a:gd name="connsiteX14" fmla="*/ 385394 w 651205"/>
                <a:gd name="connsiteY14" fmla="*/ 300588 h 364999"/>
                <a:gd name="connsiteX15" fmla="*/ 376197 w 651205"/>
                <a:gd name="connsiteY15" fmla="*/ 327975 h 364999"/>
                <a:gd name="connsiteX16" fmla="*/ 313313 w 651205"/>
                <a:gd name="connsiteY16" fmla="*/ 365000 h 36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1205" h="364999">
                  <a:moveTo>
                    <a:pt x="313313" y="365000"/>
                  </a:moveTo>
                  <a:cubicBezTo>
                    <a:pt x="281073" y="364796"/>
                    <a:pt x="248257" y="338496"/>
                    <a:pt x="242420" y="307478"/>
                  </a:cubicBezTo>
                  <a:cubicBezTo>
                    <a:pt x="239128" y="289966"/>
                    <a:pt x="229558" y="280905"/>
                    <a:pt x="216017" y="272014"/>
                  </a:cubicBezTo>
                  <a:cubicBezTo>
                    <a:pt x="129920" y="215476"/>
                    <a:pt x="65305" y="139119"/>
                    <a:pt x="13993" y="50681"/>
                  </a:cubicBezTo>
                  <a:cubicBezTo>
                    <a:pt x="7681" y="39787"/>
                    <a:pt x="2693" y="28079"/>
                    <a:pt x="521" y="15557"/>
                  </a:cubicBezTo>
                  <a:cubicBezTo>
                    <a:pt x="-1787" y="2118"/>
                    <a:pt x="3575" y="-2430"/>
                    <a:pt x="16640" y="1201"/>
                  </a:cubicBezTo>
                  <a:cubicBezTo>
                    <a:pt x="28450" y="4493"/>
                    <a:pt x="39140" y="10432"/>
                    <a:pt x="50170" y="15523"/>
                  </a:cubicBezTo>
                  <a:cubicBezTo>
                    <a:pt x="147194" y="60319"/>
                    <a:pt x="248290" y="86348"/>
                    <a:pt x="355971" y="82479"/>
                  </a:cubicBezTo>
                  <a:cubicBezTo>
                    <a:pt x="428595" y="79866"/>
                    <a:pt x="497588" y="61167"/>
                    <a:pt x="565155" y="35918"/>
                  </a:cubicBezTo>
                  <a:cubicBezTo>
                    <a:pt x="581648" y="29742"/>
                    <a:pt x="598005" y="23192"/>
                    <a:pt x="614499" y="16982"/>
                  </a:cubicBezTo>
                  <a:cubicBezTo>
                    <a:pt x="625256" y="12944"/>
                    <a:pt x="635980" y="11891"/>
                    <a:pt x="645075" y="20783"/>
                  </a:cubicBezTo>
                  <a:cubicBezTo>
                    <a:pt x="653593" y="29097"/>
                    <a:pt x="651659" y="39244"/>
                    <a:pt x="648639" y="49086"/>
                  </a:cubicBezTo>
                  <a:cubicBezTo>
                    <a:pt x="641410" y="72773"/>
                    <a:pt x="628005" y="93203"/>
                    <a:pt x="613005" y="112445"/>
                  </a:cubicBezTo>
                  <a:cubicBezTo>
                    <a:pt x="555381" y="186460"/>
                    <a:pt x="487848" y="248293"/>
                    <a:pt x="399613" y="284299"/>
                  </a:cubicBezTo>
                  <a:cubicBezTo>
                    <a:pt x="391977" y="287421"/>
                    <a:pt x="387396" y="292546"/>
                    <a:pt x="385394" y="300588"/>
                  </a:cubicBezTo>
                  <a:cubicBezTo>
                    <a:pt x="383086" y="309955"/>
                    <a:pt x="380609" y="319287"/>
                    <a:pt x="376197" y="327975"/>
                  </a:cubicBezTo>
                  <a:cubicBezTo>
                    <a:pt x="362351" y="355430"/>
                    <a:pt x="337645" y="363371"/>
                    <a:pt x="313313" y="365000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59" name="Freeform: Shape 14">
              <a:extLst>
                <a:ext uri="{FF2B5EF4-FFF2-40B4-BE49-F238E27FC236}">
                  <a16:creationId xmlns:a16="http://schemas.microsoft.com/office/drawing/2014/main" id="{905FE9ED-F311-4A80-81E1-16A87AB733CA}"/>
                </a:ext>
              </a:extLst>
            </p:cNvPr>
            <p:cNvSpPr/>
            <p:nvPr/>
          </p:nvSpPr>
          <p:spPr>
            <a:xfrm>
              <a:off x="5601138" y="5316484"/>
              <a:ext cx="979963" cy="259354"/>
            </a:xfrm>
            <a:custGeom>
              <a:avLst/>
              <a:gdLst>
                <a:gd name="connsiteX0" fmla="*/ 480661 w 911638"/>
                <a:gd name="connsiteY0" fmla="*/ 241258 h 241271"/>
                <a:gd name="connsiteX1" fmla="*/ 56489 w 911638"/>
                <a:gd name="connsiteY1" fmla="*/ 137175 h 241271"/>
                <a:gd name="connsiteX2" fmla="*/ 664 w 911638"/>
                <a:gd name="connsiteY2" fmla="*/ 27561 h 241271"/>
                <a:gd name="connsiteX3" fmla="*/ 39046 w 911638"/>
                <a:gd name="connsiteY3" fmla="*/ 1362 h 241271"/>
                <a:gd name="connsiteX4" fmla="*/ 71150 w 911638"/>
                <a:gd name="connsiteY4" fmla="*/ 15615 h 241271"/>
                <a:gd name="connsiteX5" fmla="*/ 372811 w 911638"/>
                <a:gd name="connsiteY5" fmla="*/ 119257 h 241271"/>
                <a:gd name="connsiteX6" fmla="*/ 658691 w 911638"/>
                <a:gd name="connsiteY6" fmla="*/ 100083 h 241271"/>
                <a:gd name="connsiteX7" fmla="*/ 853011 w 911638"/>
                <a:gd name="connsiteY7" fmla="*/ 28036 h 241271"/>
                <a:gd name="connsiteX8" fmla="*/ 875375 w 911638"/>
                <a:gd name="connsiteY8" fmla="*/ 28172 h 241271"/>
                <a:gd name="connsiteX9" fmla="*/ 877174 w 911638"/>
                <a:gd name="connsiteY9" fmla="*/ 140976 h 241271"/>
                <a:gd name="connsiteX10" fmla="*/ 756360 w 911638"/>
                <a:gd name="connsiteY10" fmla="*/ 193612 h 241271"/>
                <a:gd name="connsiteX11" fmla="*/ 557425 w 911638"/>
                <a:gd name="connsiteY11" fmla="*/ 237322 h 241271"/>
                <a:gd name="connsiteX12" fmla="*/ 480661 w 911638"/>
                <a:gd name="connsiteY12" fmla="*/ 241258 h 241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11638" h="241271">
                  <a:moveTo>
                    <a:pt x="480661" y="241258"/>
                  </a:moveTo>
                  <a:cubicBezTo>
                    <a:pt x="331137" y="239799"/>
                    <a:pt x="189995" y="203691"/>
                    <a:pt x="56489" y="137175"/>
                  </a:cubicBezTo>
                  <a:cubicBezTo>
                    <a:pt x="21365" y="119664"/>
                    <a:pt x="-4528" y="66418"/>
                    <a:pt x="664" y="27561"/>
                  </a:cubicBezTo>
                  <a:cubicBezTo>
                    <a:pt x="3514" y="6181"/>
                    <a:pt x="18379" y="-3864"/>
                    <a:pt x="39046" y="1362"/>
                  </a:cubicBezTo>
                  <a:cubicBezTo>
                    <a:pt x="50584" y="4280"/>
                    <a:pt x="60969" y="9812"/>
                    <a:pt x="71150" y="15615"/>
                  </a:cubicBezTo>
                  <a:cubicBezTo>
                    <a:pt x="165154" y="69269"/>
                    <a:pt x="265436" y="104393"/>
                    <a:pt x="372811" y="119257"/>
                  </a:cubicBezTo>
                  <a:cubicBezTo>
                    <a:pt x="469496" y="132662"/>
                    <a:pt x="564382" y="124008"/>
                    <a:pt x="658691" y="100083"/>
                  </a:cubicBezTo>
                  <a:cubicBezTo>
                    <a:pt x="726157" y="82945"/>
                    <a:pt x="790670" y="58545"/>
                    <a:pt x="853011" y="28036"/>
                  </a:cubicBezTo>
                  <a:cubicBezTo>
                    <a:pt x="861258" y="23997"/>
                    <a:pt x="867672" y="24235"/>
                    <a:pt x="875375" y="28172"/>
                  </a:cubicBezTo>
                  <a:cubicBezTo>
                    <a:pt x="922649" y="52300"/>
                    <a:pt x="924176" y="111112"/>
                    <a:pt x="877174" y="140976"/>
                  </a:cubicBezTo>
                  <a:cubicBezTo>
                    <a:pt x="839810" y="164732"/>
                    <a:pt x="798815" y="181225"/>
                    <a:pt x="756360" y="193612"/>
                  </a:cubicBezTo>
                  <a:cubicBezTo>
                    <a:pt x="691066" y="212650"/>
                    <a:pt x="624992" y="228634"/>
                    <a:pt x="557425" y="237322"/>
                  </a:cubicBezTo>
                  <a:cubicBezTo>
                    <a:pt x="532006" y="240546"/>
                    <a:pt x="506350" y="241394"/>
                    <a:pt x="480661" y="241258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0" name="Freeform: Shape 15">
              <a:extLst>
                <a:ext uri="{FF2B5EF4-FFF2-40B4-BE49-F238E27FC236}">
                  <a16:creationId xmlns:a16="http://schemas.microsoft.com/office/drawing/2014/main" id="{5DEEEA46-15E3-4564-9CAD-DBD36E176E6E}"/>
                </a:ext>
              </a:extLst>
            </p:cNvPr>
            <p:cNvSpPr/>
            <p:nvPr/>
          </p:nvSpPr>
          <p:spPr>
            <a:xfrm>
              <a:off x="5063146" y="2486637"/>
              <a:ext cx="2093802" cy="2632684"/>
            </a:xfrm>
            <a:custGeom>
              <a:avLst/>
              <a:gdLst>
                <a:gd name="connsiteX0" fmla="*/ 1946566 w 1947818"/>
                <a:gd name="connsiteY0" fmla="*/ 865173 h 2449128"/>
                <a:gd name="connsiteX1" fmla="*/ 1798976 w 1947818"/>
                <a:gd name="connsiteY1" fmla="*/ 420776 h 2449128"/>
                <a:gd name="connsiteX2" fmla="*/ 1297056 w 1947818"/>
                <a:gd name="connsiteY2" fmla="*/ 45846 h 2449128"/>
                <a:gd name="connsiteX3" fmla="*/ 318262 w 1947818"/>
                <a:gd name="connsiteY3" fmla="*/ 239895 h 2449128"/>
                <a:gd name="connsiteX4" fmla="*/ 14870 w 1947818"/>
                <a:gd name="connsiteY4" fmla="*/ 742290 h 2449128"/>
                <a:gd name="connsiteX5" fmla="*/ 24644 w 1947818"/>
                <a:gd name="connsiteY5" fmla="*/ 1114403 h 2449128"/>
                <a:gd name="connsiteX6" fmla="*/ 364212 w 1947818"/>
                <a:gd name="connsiteY6" fmla="*/ 1833040 h 2449128"/>
                <a:gd name="connsiteX7" fmla="*/ 453770 w 1947818"/>
                <a:gd name="connsiteY7" fmla="*/ 2016093 h 2449128"/>
                <a:gd name="connsiteX8" fmla="*/ 471994 w 1947818"/>
                <a:gd name="connsiteY8" fmla="*/ 2254565 h 2449128"/>
                <a:gd name="connsiteX9" fmla="*/ 481802 w 1947818"/>
                <a:gd name="connsiteY9" fmla="*/ 2284022 h 2449128"/>
                <a:gd name="connsiteX10" fmla="*/ 742705 w 1947818"/>
                <a:gd name="connsiteY10" fmla="*/ 2420005 h 2449128"/>
                <a:gd name="connsiteX11" fmla="*/ 1050305 w 1947818"/>
                <a:gd name="connsiteY11" fmla="*/ 2446814 h 2449128"/>
                <a:gd name="connsiteX12" fmla="*/ 1265835 w 1947818"/>
                <a:gd name="connsiteY12" fmla="*/ 2404564 h 2449128"/>
                <a:gd name="connsiteX13" fmla="*/ 1414952 w 1947818"/>
                <a:gd name="connsiteY13" fmla="*/ 2304451 h 2449128"/>
                <a:gd name="connsiteX14" fmla="*/ 1420178 w 1947818"/>
                <a:gd name="connsiteY14" fmla="*/ 2289112 h 2449128"/>
                <a:gd name="connsiteX15" fmla="*/ 1429103 w 1947818"/>
                <a:gd name="connsiteY15" fmla="*/ 2045957 h 2449128"/>
                <a:gd name="connsiteX16" fmla="*/ 1519645 w 1947818"/>
                <a:gd name="connsiteY16" fmla="*/ 1856490 h 2449128"/>
                <a:gd name="connsiteX17" fmla="*/ 1681047 w 1947818"/>
                <a:gd name="connsiteY17" fmla="*/ 1600610 h 2449128"/>
                <a:gd name="connsiteX18" fmla="*/ 1912731 w 1947818"/>
                <a:gd name="connsiteY18" fmla="*/ 1158215 h 2449128"/>
                <a:gd name="connsiteX19" fmla="*/ 1946566 w 1947818"/>
                <a:gd name="connsiteY19" fmla="*/ 865173 h 2449128"/>
                <a:gd name="connsiteX20" fmla="*/ 1724214 w 1947818"/>
                <a:gd name="connsiteY20" fmla="*/ 1291822 h 2449128"/>
                <a:gd name="connsiteX21" fmla="*/ 1612292 w 1947818"/>
                <a:gd name="connsiteY21" fmla="*/ 1474298 h 2449128"/>
                <a:gd name="connsiteX22" fmla="*/ 1402802 w 1947818"/>
                <a:gd name="connsiteY22" fmla="*/ 1817939 h 2449128"/>
                <a:gd name="connsiteX23" fmla="*/ 1297090 w 1947818"/>
                <a:gd name="connsiteY23" fmla="*/ 2110912 h 2449128"/>
                <a:gd name="connsiteX24" fmla="*/ 1292034 w 1947818"/>
                <a:gd name="connsiteY24" fmla="*/ 2163615 h 2449128"/>
                <a:gd name="connsiteX25" fmla="*/ 1282667 w 1947818"/>
                <a:gd name="connsiteY25" fmla="*/ 2176104 h 2449128"/>
                <a:gd name="connsiteX26" fmla="*/ 1107352 w 1947818"/>
                <a:gd name="connsiteY26" fmla="*/ 2226635 h 2449128"/>
                <a:gd name="connsiteX27" fmla="*/ 1095406 w 1947818"/>
                <a:gd name="connsiteY27" fmla="*/ 2227110 h 2449128"/>
                <a:gd name="connsiteX28" fmla="*/ 1097341 w 1947818"/>
                <a:gd name="connsiteY28" fmla="*/ 2215538 h 2449128"/>
                <a:gd name="connsiteX29" fmla="*/ 1353153 w 1947818"/>
                <a:gd name="connsiteY29" fmla="*/ 1465712 h 2449128"/>
                <a:gd name="connsiteX30" fmla="*/ 1356377 w 1947818"/>
                <a:gd name="connsiteY30" fmla="*/ 1454955 h 2449128"/>
                <a:gd name="connsiteX31" fmla="*/ 1375450 w 1947818"/>
                <a:gd name="connsiteY31" fmla="*/ 1432523 h 2449128"/>
                <a:gd name="connsiteX32" fmla="*/ 1627054 w 1947818"/>
                <a:gd name="connsiteY32" fmla="*/ 1374661 h 2449128"/>
                <a:gd name="connsiteX33" fmla="*/ 1650844 w 1947818"/>
                <a:gd name="connsiteY33" fmla="*/ 1372421 h 2449128"/>
                <a:gd name="connsiteX34" fmla="*/ 1664045 w 1947818"/>
                <a:gd name="connsiteY34" fmla="*/ 1357387 h 2449128"/>
                <a:gd name="connsiteX35" fmla="*/ 1658717 w 1947818"/>
                <a:gd name="connsiteY35" fmla="*/ 1141654 h 2449128"/>
                <a:gd name="connsiteX36" fmla="*/ 1646228 w 1947818"/>
                <a:gd name="connsiteY36" fmla="*/ 609259 h 2449128"/>
                <a:gd name="connsiteX37" fmla="*/ 1625290 w 1947818"/>
                <a:gd name="connsiteY37" fmla="*/ 590831 h 2449128"/>
                <a:gd name="connsiteX38" fmla="*/ 1607710 w 1947818"/>
                <a:gd name="connsiteY38" fmla="*/ 592291 h 2449128"/>
                <a:gd name="connsiteX39" fmla="*/ 1592168 w 1947818"/>
                <a:gd name="connsiteY39" fmla="*/ 609564 h 2449128"/>
                <a:gd name="connsiteX40" fmla="*/ 1609102 w 1947818"/>
                <a:gd name="connsiteY40" fmla="*/ 1319820 h 2449128"/>
                <a:gd name="connsiteX41" fmla="*/ 1591014 w 1947818"/>
                <a:gd name="connsiteY41" fmla="*/ 1339062 h 2449128"/>
                <a:gd name="connsiteX42" fmla="*/ 1399850 w 1947818"/>
                <a:gd name="connsiteY42" fmla="*/ 1370181 h 2449128"/>
                <a:gd name="connsiteX43" fmla="*/ 1184116 w 1947818"/>
                <a:gd name="connsiteY43" fmla="*/ 1466289 h 2449128"/>
                <a:gd name="connsiteX44" fmla="*/ 1134874 w 1947818"/>
                <a:gd name="connsiteY44" fmla="*/ 1524626 h 2449128"/>
                <a:gd name="connsiteX45" fmla="*/ 1305031 w 1947818"/>
                <a:gd name="connsiteY45" fmla="*/ 1460792 h 2449128"/>
                <a:gd name="connsiteX46" fmla="*/ 1293934 w 1947818"/>
                <a:gd name="connsiteY46" fmla="*/ 1493744 h 2449128"/>
                <a:gd name="connsiteX47" fmla="*/ 1044467 w 1947818"/>
                <a:gd name="connsiteY47" fmla="*/ 2225753 h 2449128"/>
                <a:gd name="connsiteX48" fmla="*/ 1028144 w 1947818"/>
                <a:gd name="connsiteY48" fmla="*/ 2238886 h 2449128"/>
                <a:gd name="connsiteX49" fmla="*/ 912387 w 1947818"/>
                <a:gd name="connsiteY49" fmla="*/ 2236985 h 2449128"/>
                <a:gd name="connsiteX50" fmla="*/ 895792 w 1947818"/>
                <a:gd name="connsiteY50" fmla="*/ 2223547 h 2449128"/>
                <a:gd name="connsiteX51" fmla="*/ 685692 w 1947818"/>
                <a:gd name="connsiteY51" fmla="*/ 1652600 h 2449128"/>
                <a:gd name="connsiteX52" fmla="*/ 619176 w 1947818"/>
                <a:gd name="connsiteY52" fmla="*/ 1471719 h 2449128"/>
                <a:gd name="connsiteX53" fmla="*/ 615579 w 1947818"/>
                <a:gd name="connsiteY53" fmla="*/ 1460927 h 2449128"/>
                <a:gd name="connsiteX54" fmla="*/ 833892 w 1947818"/>
                <a:gd name="connsiteY54" fmla="*/ 1531821 h 2449128"/>
                <a:gd name="connsiteX55" fmla="*/ 773417 w 1947818"/>
                <a:gd name="connsiteY55" fmla="*/ 1470565 h 2449128"/>
                <a:gd name="connsiteX56" fmla="*/ 622366 w 1947818"/>
                <a:gd name="connsiteY56" fmla="*/ 1407817 h 2449128"/>
                <a:gd name="connsiteX57" fmla="*/ 440026 w 1947818"/>
                <a:gd name="connsiteY57" fmla="*/ 1372489 h 2449128"/>
                <a:gd name="connsiteX58" fmla="*/ 359529 w 1947818"/>
                <a:gd name="connsiteY58" fmla="*/ 1367534 h 2449128"/>
                <a:gd name="connsiteX59" fmla="*/ 350298 w 1947818"/>
                <a:gd name="connsiteY59" fmla="*/ 1356437 h 2449128"/>
                <a:gd name="connsiteX60" fmla="*/ 344970 w 1947818"/>
                <a:gd name="connsiteY60" fmla="*/ 1123056 h 2449128"/>
                <a:gd name="connsiteX61" fmla="*/ 333635 w 1947818"/>
                <a:gd name="connsiteY61" fmla="*/ 636103 h 2449128"/>
                <a:gd name="connsiteX62" fmla="*/ 319008 w 1947818"/>
                <a:gd name="connsiteY62" fmla="*/ 622494 h 2449128"/>
                <a:gd name="connsiteX63" fmla="*/ 290027 w 1947818"/>
                <a:gd name="connsiteY63" fmla="*/ 622019 h 2449128"/>
                <a:gd name="connsiteX64" fmla="*/ 279710 w 1947818"/>
                <a:gd name="connsiteY64" fmla="*/ 632845 h 2449128"/>
                <a:gd name="connsiteX65" fmla="*/ 282900 w 1947818"/>
                <a:gd name="connsiteY65" fmla="*/ 765299 h 2449128"/>
                <a:gd name="connsiteX66" fmla="*/ 292368 w 1947818"/>
                <a:gd name="connsiteY66" fmla="*/ 1162694 h 2449128"/>
                <a:gd name="connsiteX67" fmla="*/ 297425 w 1947818"/>
                <a:gd name="connsiteY67" fmla="*/ 1391052 h 2449128"/>
                <a:gd name="connsiteX68" fmla="*/ 311509 w 1947818"/>
                <a:gd name="connsiteY68" fmla="*/ 1404491 h 2449128"/>
                <a:gd name="connsiteX69" fmla="*/ 493204 w 1947818"/>
                <a:gd name="connsiteY69" fmla="*/ 1422443 h 2449128"/>
                <a:gd name="connsiteX70" fmla="*/ 498193 w 1947818"/>
                <a:gd name="connsiteY70" fmla="*/ 1423258 h 2449128"/>
                <a:gd name="connsiteX71" fmla="*/ 553407 w 1947818"/>
                <a:gd name="connsiteY71" fmla="*/ 1439344 h 2449128"/>
                <a:gd name="connsiteX72" fmla="*/ 575941 w 1947818"/>
                <a:gd name="connsiteY72" fmla="*/ 1490520 h 2449128"/>
                <a:gd name="connsiteX73" fmla="*/ 840951 w 1947818"/>
                <a:gd name="connsiteY73" fmla="*/ 2209090 h 2449128"/>
                <a:gd name="connsiteX74" fmla="*/ 843123 w 1947818"/>
                <a:gd name="connsiteY74" fmla="*/ 2214995 h 2449128"/>
                <a:gd name="connsiteX75" fmla="*/ 836777 w 1947818"/>
                <a:gd name="connsiteY75" fmla="*/ 2222121 h 2449128"/>
                <a:gd name="connsiteX76" fmla="*/ 773858 w 1947818"/>
                <a:gd name="connsiteY76" fmla="*/ 2204067 h 2449128"/>
                <a:gd name="connsiteX77" fmla="*/ 602785 w 1947818"/>
                <a:gd name="connsiteY77" fmla="*/ 2140403 h 2449128"/>
                <a:gd name="connsiteX78" fmla="*/ 592808 w 1947818"/>
                <a:gd name="connsiteY78" fmla="*/ 2126285 h 2449128"/>
                <a:gd name="connsiteX79" fmla="*/ 548453 w 1947818"/>
                <a:gd name="connsiteY79" fmla="*/ 1946829 h 2449128"/>
                <a:gd name="connsiteX80" fmla="*/ 487265 w 1947818"/>
                <a:gd name="connsiteY80" fmla="*/ 1814307 h 2449128"/>
                <a:gd name="connsiteX81" fmla="*/ 255174 w 1947818"/>
                <a:gd name="connsiteY81" fmla="*/ 1393021 h 2449128"/>
                <a:gd name="connsiteX82" fmla="*/ 118376 w 1947818"/>
                <a:gd name="connsiteY82" fmla="*/ 922967 h 2449128"/>
                <a:gd name="connsiteX83" fmla="*/ 287414 w 1947818"/>
                <a:gd name="connsiteY83" fmla="*/ 446262 h 2449128"/>
                <a:gd name="connsiteX84" fmla="*/ 426146 w 1947818"/>
                <a:gd name="connsiteY84" fmla="*/ 307225 h 2449128"/>
                <a:gd name="connsiteX85" fmla="*/ 594640 w 1947818"/>
                <a:gd name="connsiteY85" fmla="*/ 203922 h 2449128"/>
                <a:gd name="connsiteX86" fmla="*/ 1528639 w 1947818"/>
                <a:gd name="connsiteY86" fmla="*/ 315302 h 2449128"/>
                <a:gd name="connsiteX87" fmla="*/ 1792902 w 1947818"/>
                <a:gd name="connsiteY87" fmla="*/ 1134764 h 2449128"/>
                <a:gd name="connsiteX88" fmla="*/ 1724214 w 1947818"/>
                <a:gd name="connsiteY88" fmla="*/ 1291822 h 2449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947818" h="2449128">
                  <a:moveTo>
                    <a:pt x="1946566" y="865173"/>
                  </a:moveTo>
                  <a:cubicBezTo>
                    <a:pt x="1938251" y="707946"/>
                    <a:pt x="1888127" y="553501"/>
                    <a:pt x="1798976" y="420776"/>
                  </a:cubicBezTo>
                  <a:cubicBezTo>
                    <a:pt x="1682133" y="246818"/>
                    <a:pt x="1496704" y="109002"/>
                    <a:pt x="1297056" y="45846"/>
                  </a:cubicBezTo>
                  <a:cubicBezTo>
                    <a:pt x="965260" y="-59085"/>
                    <a:pt x="585885" y="20462"/>
                    <a:pt x="318262" y="239895"/>
                  </a:cubicBezTo>
                  <a:cubicBezTo>
                    <a:pt x="165073" y="365528"/>
                    <a:pt x="53931" y="546884"/>
                    <a:pt x="14870" y="742290"/>
                  </a:cubicBezTo>
                  <a:cubicBezTo>
                    <a:pt x="-9632" y="864936"/>
                    <a:pt x="-2098" y="992808"/>
                    <a:pt x="24644" y="1114403"/>
                  </a:cubicBezTo>
                  <a:cubicBezTo>
                    <a:pt x="82472" y="1377478"/>
                    <a:pt x="225378" y="1606311"/>
                    <a:pt x="364212" y="1833040"/>
                  </a:cubicBezTo>
                  <a:cubicBezTo>
                    <a:pt x="399947" y="1891377"/>
                    <a:pt x="429030" y="1952598"/>
                    <a:pt x="453770" y="2016093"/>
                  </a:cubicBezTo>
                  <a:cubicBezTo>
                    <a:pt x="484041" y="2093672"/>
                    <a:pt x="484652" y="2173728"/>
                    <a:pt x="471994" y="2254565"/>
                  </a:cubicBezTo>
                  <a:cubicBezTo>
                    <a:pt x="470026" y="2267121"/>
                    <a:pt x="472333" y="2275266"/>
                    <a:pt x="481802" y="2284022"/>
                  </a:cubicBezTo>
                  <a:cubicBezTo>
                    <a:pt x="556496" y="2353116"/>
                    <a:pt x="645036" y="2395401"/>
                    <a:pt x="742705" y="2420005"/>
                  </a:cubicBezTo>
                  <a:cubicBezTo>
                    <a:pt x="843768" y="2445457"/>
                    <a:pt x="946425" y="2453670"/>
                    <a:pt x="1050305" y="2446814"/>
                  </a:cubicBezTo>
                  <a:cubicBezTo>
                    <a:pt x="1123913" y="2441962"/>
                    <a:pt x="1196401" y="2430932"/>
                    <a:pt x="1265835" y="2404564"/>
                  </a:cubicBezTo>
                  <a:cubicBezTo>
                    <a:pt x="1323255" y="2382742"/>
                    <a:pt x="1374431" y="2351487"/>
                    <a:pt x="1414952" y="2304451"/>
                  </a:cubicBezTo>
                  <a:cubicBezTo>
                    <a:pt x="1418718" y="2300073"/>
                    <a:pt x="1422316" y="2296442"/>
                    <a:pt x="1420178" y="2289112"/>
                  </a:cubicBezTo>
                  <a:cubicBezTo>
                    <a:pt x="1396253" y="2207121"/>
                    <a:pt x="1404126" y="2126319"/>
                    <a:pt x="1429103" y="2045957"/>
                  </a:cubicBezTo>
                  <a:cubicBezTo>
                    <a:pt x="1450110" y="1978356"/>
                    <a:pt x="1484385" y="1917101"/>
                    <a:pt x="1519645" y="1856490"/>
                  </a:cubicBezTo>
                  <a:cubicBezTo>
                    <a:pt x="1570380" y="1769274"/>
                    <a:pt x="1628547" y="1686706"/>
                    <a:pt x="1681047" y="1600610"/>
                  </a:cubicBezTo>
                  <a:cubicBezTo>
                    <a:pt x="1767653" y="1458552"/>
                    <a:pt x="1865458" y="1319650"/>
                    <a:pt x="1912731" y="1158215"/>
                  </a:cubicBezTo>
                  <a:cubicBezTo>
                    <a:pt x="1940695" y="1062514"/>
                    <a:pt x="1951792" y="963284"/>
                    <a:pt x="1946566" y="865173"/>
                  </a:cubicBezTo>
                  <a:close/>
                  <a:moveTo>
                    <a:pt x="1724214" y="1291822"/>
                  </a:moveTo>
                  <a:cubicBezTo>
                    <a:pt x="1689938" y="1354401"/>
                    <a:pt x="1650335" y="1414401"/>
                    <a:pt x="1612292" y="1474298"/>
                  </a:cubicBezTo>
                  <a:cubicBezTo>
                    <a:pt x="1540381" y="1587544"/>
                    <a:pt x="1472474" y="1703301"/>
                    <a:pt x="1402802" y="1817939"/>
                  </a:cubicBezTo>
                  <a:cubicBezTo>
                    <a:pt x="1347724" y="1908583"/>
                    <a:pt x="1311615" y="2005811"/>
                    <a:pt x="1297090" y="2110912"/>
                  </a:cubicBezTo>
                  <a:cubicBezTo>
                    <a:pt x="1294681" y="2128389"/>
                    <a:pt x="1293255" y="2146002"/>
                    <a:pt x="1292034" y="2163615"/>
                  </a:cubicBezTo>
                  <a:cubicBezTo>
                    <a:pt x="1291559" y="2170402"/>
                    <a:pt x="1289523" y="2173830"/>
                    <a:pt x="1282667" y="2176104"/>
                  </a:cubicBezTo>
                  <a:cubicBezTo>
                    <a:pt x="1224840" y="2195108"/>
                    <a:pt x="1167012" y="2214011"/>
                    <a:pt x="1107352" y="2226635"/>
                  </a:cubicBezTo>
                  <a:cubicBezTo>
                    <a:pt x="1103347" y="2227483"/>
                    <a:pt x="1098460" y="2230266"/>
                    <a:pt x="1095406" y="2227110"/>
                  </a:cubicBezTo>
                  <a:cubicBezTo>
                    <a:pt x="1092080" y="2223682"/>
                    <a:pt x="1096085" y="2219237"/>
                    <a:pt x="1097341" y="2215538"/>
                  </a:cubicBezTo>
                  <a:cubicBezTo>
                    <a:pt x="1182521" y="1965562"/>
                    <a:pt x="1267837" y="1715654"/>
                    <a:pt x="1353153" y="1465712"/>
                  </a:cubicBezTo>
                  <a:cubicBezTo>
                    <a:pt x="1354375" y="1462149"/>
                    <a:pt x="1356852" y="1458314"/>
                    <a:pt x="1356377" y="1454955"/>
                  </a:cubicBezTo>
                  <a:cubicBezTo>
                    <a:pt x="1354205" y="1439785"/>
                    <a:pt x="1365201" y="1437342"/>
                    <a:pt x="1375450" y="1432523"/>
                  </a:cubicBezTo>
                  <a:cubicBezTo>
                    <a:pt x="1455166" y="1394887"/>
                    <a:pt x="1540991" y="1384333"/>
                    <a:pt x="1627054" y="1374661"/>
                  </a:cubicBezTo>
                  <a:cubicBezTo>
                    <a:pt x="1634995" y="1373779"/>
                    <a:pt x="1643004" y="1371980"/>
                    <a:pt x="1650844" y="1372421"/>
                  </a:cubicBezTo>
                  <a:cubicBezTo>
                    <a:pt x="1662687" y="1373100"/>
                    <a:pt x="1664350" y="1367772"/>
                    <a:pt x="1664045" y="1357387"/>
                  </a:cubicBezTo>
                  <a:cubicBezTo>
                    <a:pt x="1661941" y="1285476"/>
                    <a:pt x="1660414" y="1213565"/>
                    <a:pt x="1658717" y="1141654"/>
                  </a:cubicBezTo>
                  <a:cubicBezTo>
                    <a:pt x="1654543" y="964200"/>
                    <a:pt x="1650369" y="786746"/>
                    <a:pt x="1646228" y="609259"/>
                  </a:cubicBezTo>
                  <a:cubicBezTo>
                    <a:pt x="1645753" y="588626"/>
                    <a:pt x="1645787" y="588660"/>
                    <a:pt x="1625290" y="590831"/>
                  </a:cubicBezTo>
                  <a:cubicBezTo>
                    <a:pt x="1619453" y="591442"/>
                    <a:pt x="1613581" y="591951"/>
                    <a:pt x="1607710" y="592291"/>
                  </a:cubicBezTo>
                  <a:cubicBezTo>
                    <a:pt x="1591591" y="593173"/>
                    <a:pt x="1591760" y="593105"/>
                    <a:pt x="1592168" y="609564"/>
                  </a:cubicBezTo>
                  <a:cubicBezTo>
                    <a:pt x="1597869" y="846305"/>
                    <a:pt x="1603502" y="1083045"/>
                    <a:pt x="1609102" y="1319820"/>
                  </a:cubicBezTo>
                  <a:cubicBezTo>
                    <a:pt x="1609509" y="1337501"/>
                    <a:pt x="1609305" y="1337331"/>
                    <a:pt x="1591014" y="1339062"/>
                  </a:cubicBezTo>
                  <a:cubicBezTo>
                    <a:pt x="1526602" y="1345170"/>
                    <a:pt x="1461852" y="1351143"/>
                    <a:pt x="1399850" y="1370181"/>
                  </a:cubicBezTo>
                  <a:cubicBezTo>
                    <a:pt x="1324273" y="1393394"/>
                    <a:pt x="1252328" y="1425905"/>
                    <a:pt x="1184116" y="1466289"/>
                  </a:cubicBezTo>
                  <a:cubicBezTo>
                    <a:pt x="1161141" y="1479864"/>
                    <a:pt x="1149569" y="1503042"/>
                    <a:pt x="1134874" y="1524626"/>
                  </a:cubicBezTo>
                  <a:cubicBezTo>
                    <a:pt x="1190734" y="1503687"/>
                    <a:pt x="1246627" y="1482715"/>
                    <a:pt x="1305031" y="1460792"/>
                  </a:cubicBezTo>
                  <a:cubicBezTo>
                    <a:pt x="1300789" y="1473416"/>
                    <a:pt x="1297430" y="1483597"/>
                    <a:pt x="1293934" y="1493744"/>
                  </a:cubicBezTo>
                  <a:cubicBezTo>
                    <a:pt x="1210722" y="1737713"/>
                    <a:pt x="1127408" y="1981682"/>
                    <a:pt x="1044467" y="2225753"/>
                  </a:cubicBezTo>
                  <a:cubicBezTo>
                    <a:pt x="1041447" y="2234610"/>
                    <a:pt x="1037680" y="2238004"/>
                    <a:pt x="1028144" y="2238886"/>
                  </a:cubicBezTo>
                  <a:cubicBezTo>
                    <a:pt x="989457" y="2242381"/>
                    <a:pt x="950939" y="2241431"/>
                    <a:pt x="912387" y="2236985"/>
                  </a:cubicBezTo>
                  <a:cubicBezTo>
                    <a:pt x="903292" y="2235933"/>
                    <a:pt x="898982" y="2232302"/>
                    <a:pt x="895792" y="2223547"/>
                  </a:cubicBezTo>
                  <a:cubicBezTo>
                    <a:pt x="825985" y="2033163"/>
                    <a:pt x="755770" y="1842882"/>
                    <a:pt x="685692" y="1652600"/>
                  </a:cubicBezTo>
                  <a:cubicBezTo>
                    <a:pt x="663497" y="1592329"/>
                    <a:pt x="641337" y="1532024"/>
                    <a:pt x="619176" y="1471719"/>
                  </a:cubicBezTo>
                  <a:cubicBezTo>
                    <a:pt x="618056" y="1468665"/>
                    <a:pt x="617140" y="1465543"/>
                    <a:pt x="615579" y="1460927"/>
                  </a:cubicBezTo>
                  <a:cubicBezTo>
                    <a:pt x="689255" y="1484853"/>
                    <a:pt x="761573" y="1508337"/>
                    <a:pt x="833892" y="1531821"/>
                  </a:cubicBezTo>
                  <a:cubicBezTo>
                    <a:pt x="816856" y="1507556"/>
                    <a:pt x="800397" y="1484411"/>
                    <a:pt x="773417" y="1470565"/>
                  </a:cubicBezTo>
                  <a:cubicBezTo>
                    <a:pt x="724651" y="1445588"/>
                    <a:pt x="673169" y="1427636"/>
                    <a:pt x="622366" y="1407817"/>
                  </a:cubicBezTo>
                  <a:cubicBezTo>
                    <a:pt x="563656" y="1384910"/>
                    <a:pt x="501994" y="1377987"/>
                    <a:pt x="440026" y="1372489"/>
                  </a:cubicBezTo>
                  <a:cubicBezTo>
                    <a:pt x="413250" y="1370114"/>
                    <a:pt x="386372" y="1368586"/>
                    <a:pt x="359529" y="1367534"/>
                  </a:cubicBezTo>
                  <a:cubicBezTo>
                    <a:pt x="350875" y="1367195"/>
                    <a:pt x="350468" y="1362987"/>
                    <a:pt x="350298" y="1356437"/>
                  </a:cubicBezTo>
                  <a:cubicBezTo>
                    <a:pt x="348601" y="1278655"/>
                    <a:pt x="346802" y="1200839"/>
                    <a:pt x="344970" y="1123056"/>
                  </a:cubicBezTo>
                  <a:cubicBezTo>
                    <a:pt x="341135" y="960738"/>
                    <a:pt x="337097" y="798421"/>
                    <a:pt x="333635" y="636103"/>
                  </a:cubicBezTo>
                  <a:cubicBezTo>
                    <a:pt x="333398" y="624564"/>
                    <a:pt x="329529" y="621714"/>
                    <a:pt x="319008" y="622494"/>
                  </a:cubicBezTo>
                  <a:cubicBezTo>
                    <a:pt x="309404" y="623207"/>
                    <a:pt x="299631" y="622867"/>
                    <a:pt x="290027" y="622019"/>
                  </a:cubicBezTo>
                  <a:cubicBezTo>
                    <a:pt x="281305" y="621272"/>
                    <a:pt x="279473" y="624870"/>
                    <a:pt x="279710" y="632845"/>
                  </a:cubicBezTo>
                  <a:cubicBezTo>
                    <a:pt x="281000" y="676996"/>
                    <a:pt x="281848" y="721147"/>
                    <a:pt x="282900" y="765299"/>
                  </a:cubicBezTo>
                  <a:cubicBezTo>
                    <a:pt x="286056" y="897752"/>
                    <a:pt x="289212" y="1030206"/>
                    <a:pt x="292368" y="1162694"/>
                  </a:cubicBezTo>
                  <a:cubicBezTo>
                    <a:pt x="294167" y="1238814"/>
                    <a:pt x="296135" y="1314933"/>
                    <a:pt x="297425" y="1391052"/>
                  </a:cubicBezTo>
                  <a:cubicBezTo>
                    <a:pt x="297595" y="1402014"/>
                    <a:pt x="301871" y="1404220"/>
                    <a:pt x="311509" y="1404491"/>
                  </a:cubicBezTo>
                  <a:cubicBezTo>
                    <a:pt x="372458" y="1406256"/>
                    <a:pt x="433103" y="1411686"/>
                    <a:pt x="493204" y="1422443"/>
                  </a:cubicBezTo>
                  <a:cubicBezTo>
                    <a:pt x="494867" y="1422749"/>
                    <a:pt x="496530" y="1422885"/>
                    <a:pt x="498193" y="1423258"/>
                  </a:cubicBezTo>
                  <a:cubicBezTo>
                    <a:pt x="517061" y="1427364"/>
                    <a:pt x="538000" y="1428586"/>
                    <a:pt x="553407" y="1439344"/>
                  </a:cubicBezTo>
                  <a:cubicBezTo>
                    <a:pt x="569256" y="1450373"/>
                    <a:pt x="569425" y="1472941"/>
                    <a:pt x="575941" y="1490520"/>
                  </a:cubicBezTo>
                  <a:cubicBezTo>
                    <a:pt x="664583" y="1729907"/>
                    <a:pt x="752716" y="1969532"/>
                    <a:pt x="840951" y="2209090"/>
                  </a:cubicBezTo>
                  <a:cubicBezTo>
                    <a:pt x="841663" y="2211058"/>
                    <a:pt x="842240" y="2213094"/>
                    <a:pt x="843123" y="2214995"/>
                  </a:cubicBezTo>
                  <a:cubicBezTo>
                    <a:pt x="846584" y="2222427"/>
                    <a:pt x="843801" y="2224124"/>
                    <a:pt x="836777" y="2222121"/>
                  </a:cubicBezTo>
                  <a:cubicBezTo>
                    <a:pt x="815804" y="2216149"/>
                    <a:pt x="794628" y="2210685"/>
                    <a:pt x="773858" y="2204067"/>
                  </a:cubicBezTo>
                  <a:cubicBezTo>
                    <a:pt x="715827" y="2185572"/>
                    <a:pt x="659323" y="2162936"/>
                    <a:pt x="602785" y="2140403"/>
                  </a:cubicBezTo>
                  <a:cubicBezTo>
                    <a:pt x="595455" y="2137484"/>
                    <a:pt x="593656" y="2132767"/>
                    <a:pt x="592808" y="2126285"/>
                  </a:cubicBezTo>
                  <a:cubicBezTo>
                    <a:pt x="584968" y="2064758"/>
                    <a:pt x="569391" y="2004962"/>
                    <a:pt x="548453" y="1946829"/>
                  </a:cubicBezTo>
                  <a:cubicBezTo>
                    <a:pt x="531926" y="1901015"/>
                    <a:pt x="511598" y="1856389"/>
                    <a:pt x="487265" y="1814307"/>
                  </a:cubicBezTo>
                  <a:cubicBezTo>
                    <a:pt x="407006" y="1675541"/>
                    <a:pt x="324337" y="1537827"/>
                    <a:pt x="255174" y="1393021"/>
                  </a:cubicBezTo>
                  <a:cubicBezTo>
                    <a:pt x="185129" y="1246347"/>
                    <a:pt x="120141" y="1087830"/>
                    <a:pt x="118376" y="922967"/>
                  </a:cubicBezTo>
                  <a:cubicBezTo>
                    <a:pt x="116476" y="743647"/>
                    <a:pt x="173218" y="584655"/>
                    <a:pt x="287414" y="446262"/>
                  </a:cubicBezTo>
                  <a:cubicBezTo>
                    <a:pt x="329291" y="395527"/>
                    <a:pt x="373952" y="347202"/>
                    <a:pt x="426146" y="307225"/>
                  </a:cubicBezTo>
                  <a:cubicBezTo>
                    <a:pt x="478510" y="267078"/>
                    <a:pt x="536371" y="235110"/>
                    <a:pt x="594640" y="203922"/>
                  </a:cubicBezTo>
                  <a:cubicBezTo>
                    <a:pt x="882557" y="49919"/>
                    <a:pt x="1279579" y="114568"/>
                    <a:pt x="1528639" y="315302"/>
                  </a:cubicBezTo>
                  <a:cubicBezTo>
                    <a:pt x="1765583" y="506296"/>
                    <a:pt x="1884292" y="840332"/>
                    <a:pt x="1792902" y="1134764"/>
                  </a:cubicBezTo>
                  <a:cubicBezTo>
                    <a:pt x="1775798" y="1189708"/>
                    <a:pt x="1751737" y="1241596"/>
                    <a:pt x="1724214" y="1291822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1" name="Freeform: Shape 16">
              <a:extLst>
                <a:ext uri="{FF2B5EF4-FFF2-40B4-BE49-F238E27FC236}">
                  <a16:creationId xmlns:a16="http://schemas.microsoft.com/office/drawing/2014/main" id="{F42A5F8A-A850-4889-BB75-48C0A689E29E}"/>
                </a:ext>
              </a:extLst>
            </p:cNvPr>
            <p:cNvSpPr/>
            <p:nvPr/>
          </p:nvSpPr>
          <p:spPr>
            <a:xfrm>
              <a:off x="6139161" y="2993392"/>
              <a:ext cx="510709" cy="1050777"/>
            </a:xfrm>
            <a:custGeom>
              <a:avLst/>
              <a:gdLst>
                <a:gd name="connsiteX0" fmla="*/ 16020 w 475101"/>
                <a:gd name="connsiteY0" fmla="*/ 977491 h 977515"/>
                <a:gd name="connsiteX1" fmla="*/ 15952 w 475101"/>
                <a:gd name="connsiteY1" fmla="*/ 896214 h 977515"/>
                <a:gd name="connsiteX2" fmla="*/ 4618 w 475101"/>
                <a:gd name="connsiteY2" fmla="*/ 393004 h 977515"/>
                <a:gd name="connsiteX3" fmla="*/ 70 w 475101"/>
                <a:gd name="connsiteY3" fmla="*/ 210155 h 977515"/>
                <a:gd name="connsiteX4" fmla="*/ 4380 w 475101"/>
                <a:gd name="connsiteY4" fmla="*/ 193865 h 977515"/>
                <a:gd name="connsiteX5" fmla="*/ 148780 w 475101"/>
                <a:gd name="connsiteY5" fmla="*/ 64568 h 977515"/>
                <a:gd name="connsiteX6" fmla="*/ 272037 w 475101"/>
                <a:gd name="connsiteY6" fmla="*/ 20145 h 977515"/>
                <a:gd name="connsiteX7" fmla="*/ 444637 w 475101"/>
                <a:gd name="connsiteY7" fmla="*/ 156 h 977515"/>
                <a:gd name="connsiteX8" fmla="*/ 456956 w 475101"/>
                <a:gd name="connsiteY8" fmla="*/ 11321 h 977515"/>
                <a:gd name="connsiteX9" fmla="*/ 471888 w 475101"/>
                <a:gd name="connsiteY9" fmla="*/ 652007 h 977515"/>
                <a:gd name="connsiteX10" fmla="*/ 475078 w 475101"/>
                <a:gd name="connsiteY10" fmla="*/ 770547 h 977515"/>
                <a:gd name="connsiteX11" fmla="*/ 464117 w 475101"/>
                <a:gd name="connsiteY11" fmla="*/ 782594 h 977515"/>
                <a:gd name="connsiteX12" fmla="*/ 252014 w 475101"/>
                <a:gd name="connsiteY12" fmla="*/ 817515 h 977515"/>
                <a:gd name="connsiteX13" fmla="*/ 141280 w 475101"/>
                <a:gd name="connsiteY13" fmla="*/ 878702 h 977515"/>
                <a:gd name="connsiteX14" fmla="*/ 27423 w 475101"/>
                <a:gd name="connsiteY14" fmla="*/ 972401 h 977515"/>
                <a:gd name="connsiteX15" fmla="*/ 16020 w 475101"/>
                <a:gd name="connsiteY15" fmla="*/ 977491 h 977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75101" h="977515">
                  <a:moveTo>
                    <a:pt x="16020" y="977491"/>
                  </a:moveTo>
                  <a:cubicBezTo>
                    <a:pt x="16020" y="950478"/>
                    <a:pt x="16529" y="923329"/>
                    <a:pt x="15952" y="896214"/>
                  </a:cubicBezTo>
                  <a:cubicBezTo>
                    <a:pt x="12321" y="728466"/>
                    <a:pt x="8486" y="560718"/>
                    <a:pt x="4618" y="393004"/>
                  </a:cubicBezTo>
                  <a:cubicBezTo>
                    <a:pt x="3226" y="332055"/>
                    <a:pt x="1563" y="271105"/>
                    <a:pt x="70" y="210155"/>
                  </a:cubicBezTo>
                  <a:cubicBezTo>
                    <a:pt x="-66" y="204352"/>
                    <a:pt x="-473" y="198888"/>
                    <a:pt x="4380" y="193865"/>
                  </a:cubicBezTo>
                  <a:cubicBezTo>
                    <a:pt x="49312" y="147169"/>
                    <a:pt x="95533" y="102067"/>
                    <a:pt x="148780" y="64568"/>
                  </a:cubicBezTo>
                  <a:cubicBezTo>
                    <a:pt x="186008" y="38335"/>
                    <a:pt x="228496" y="28086"/>
                    <a:pt x="272037" y="20145"/>
                  </a:cubicBezTo>
                  <a:cubicBezTo>
                    <a:pt x="329152" y="9760"/>
                    <a:pt x="386912" y="5179"/>
                    <a:pt x="444637" y="156"/>
                  </a:cubicBezTo>
                  <a:cubicBezTo>
                    <a:pt x="453902" y="-658"/>
                    <a:pt x="456753" y="1514"/>
                    <a:pt x="456956" y="11321"/>
                  </a:cubicBezTo>
                  <a:cubicBezTo>
                    <a:pt x="461708" y="224883"/>
                    <a:pt x="466798" y="438445"/>
                    <a:pt x="471888" y="652007"/>
                  </a:cubicBezTo>
                  <a:cubicBezTo>
                    <a:pt x="472839" y="691509"/>
                    <a:pt x="473687" y="731045"/>
                    <a:pt x="475078" y="770547"/>
                  </a:cubicBezTo>
                  <a:cubicBezTo>
                    <a:pt x="475384" y="779201"/>
                    <a:pt x="472771" y="781780"/>
                    <a:pt x="464117" y="782594"/>
                  </a:cubicBezTo>
                  <a:cubicBezTo>
                    <a:pt x="392647" y="789382"/>
                    <a:pt x="321380" y="797628"/>
                    <a:pt x="252014" y="817515"/>
                  </a:cubicBezTo>
                  <a:cubicBezTo>
                    <a:pt x="210374" y="829461"/>
                    <a:pt x="175589" y="853657"/>
                    <a:pt x="141280" y="878702"/>
                  </a:cubicBezTo>
                  <a:cubicBezTo>
                    <a:pt x="101540" y="907718"/>
                    <a:pt x="64074" y="939550"/>
                    <a:pt x="27423" y="972401"/>
                  </a:cubicBezTo>
                  <a:cubicBezTo>
                    <a:pt x="25115" y="974471"/>
                    <a:pt x="23418" y="977831"/>
                    <a:pt x="16020" y="977491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2" name="Freeform: Shape 17">
              <a:extLst>
                <a:ext uri="{FF2B5EF4-FFF2-40B4-BE49-F238E27FC236}">
                  <a16:creationId xmlns:a16="http://schemas.microsoft.com/office/drawing/2014/main" id="{FA1B2C64-9C1E-492B-AF17-DFEA50C2FCF2}"/>
                </a:ext>
              </a:extLst>
            </p:cNvPr>
            <p:cNvSpPr/>
            <p:nvPr/>
          </p:nvSpPr>
          <p:spPr>
            <a:xfrm>
              <a:off x="5559263" y="3018546"/>
              <a:ext cx="520252" cy="1029428"/>
            </a:xfrm>
            <a:custGeom>
              <a:avLst/>
              <a:gdLst>
                <a:gd name="connsiteX0" fmla="*/ 483950 w 483979"/>
                <a:gd name="connsiteY0" fmla="*/ 957655 h 957654"/>
                <a:gd name="connsiteX1" fmla="*/ 411427 w 483979"/>
                <a:gd name="connsiteY1" fmla="*/ 901727 h 957654"/>
                <a:gd name="connsiteX2" fmla="*/ 345455 w 483979"/>
                <a:gd name="connsiteY2" fmla="*/ 855336 h 957654"/>
                <a:gd name="connsiteX3" fmla="*/ 174246 w 483979"/>
                <a:gd name="connsiteY3" fmla="*/ 793979 h 957654"/>
                <a:gd name="connsiteX4" fmla="*/ 31102 w 483979"/>
                <a:gd name="connsiteY4" fmla="*/ 782136 h 957654"/>
                <a:gd name="connsiteX5" fmla="*/ 17731 w 483979"/>
                <a:gd name="connsiteY5" fmla="*/ 768323 h 957654"/>
                <a:gd name="connsiteX6" fmla="*/ 10197 w 483979"/>
                <a:gd name="connsiteY6" fmla="*/ 436561 h 957654"/>
                <a:gd name="connsiteX7" fmla="*/ 423 w 483979"/>
                <a:gd name="connsiteY7" fmla="*/ 21552 h 957654"/>
                <a:gd name="connsiteX8" fmla="*/ 21023 w 483979"/>
                <a:gd name="connsiteY8" fmla="*/ 478 h 957654"/>
                <a:gd name="connsiteX9" fmla="*/ 215580 w 483979"/>
                <a:gd name="connsiteY9" fmla="*/ 15919 h 957654"/>
                <a:gd name="connsiteX10" fmla="*/ 334154 w 483979"/>
                <a:gd name="connsiteY10" fmla="*/ 65229 h 957654"/>
                <a:gd name="connsiteX11" fmla="*/ 460398 w 483979"/>
                <a:gd name="connsiteY11" fmla="*/ 171551 h 957654"/>
                <a:gd name="connsiteX12" fmla="*/ 466303 w 483979"/>
                <a:gd name="connsiteY12" fmla="*/ 185974 h 957654"/>
                <a:gd name="connsiteX13" fmla="*/ 476721 w 483979"/>
                <a:gd name="connsiteY13" fmla="*/ 640078 h 957654"/>
                <a:gd name="connsiteX14" fmla="*/ 483950 w 483979"/>
                <a:gd name="connsiteY14" fmla="*/ 944080 h 957654"/>
                <a:gd name="connsiteX15" fmla="*/ 483950 w 483979"/>
                <a:gd name="connsiteY15" fmla="*/ 957655 h 95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3979" h="957654">
                  <a:moveTo>
                    <a:pt x="483950" y="957655"/>
                  </a:moveTo>
                  <a:cubicBezTo>
                    <a:pt x="458531" y="937972"/>
                    <a:pt x="435319" y="919374"/>
                    <a:pt x="411427" y="901727"/>
                  </a:cubicBezTo>
                  <a:cubicBezTo>
                    <a:pt x="389810" y="885743"/>
                    <a:pt x="367378" y="870913"/>
                    <a:pt x="345455" y="855336"/>
                  </a:cubicBezTo>
                  <a:cubicBezTo>
                    <a:pt x="294109" y="818821"/>
                    <a:pt x="236112" y="801411"/>
                    <a:pt x="174246" y="793979"/>
                  </a:cubicBezTo>
                  <a:cubicBezTo>
                    <a:pt x="126667" y="788244"/>
                    <a:pt x="78952" y="784206"/>
                    <a:pt x="31102" y="782136"/>
                  </a:cubicBezTo>
                  <a:cubicBezTo>
                    <a:pt x="20683" y="781694"/>
                    <a:pt x="17934" y="778504"/>
                    <a:pt x="17731" y="768323"/>
                  </a:cubicBezTo>
                  <a:cubicBezTo>
                    <a:pt x="15491" y="657725"/>
                    <a:pt x="12776" y="547160"/>
                    <a:pt x="10197" y="436561"/>
                  </a:cubicBezTo>
                  <a:cubicBezTo>
                    <a:pt x="6939" y="298236"/>
                    <a:pt x="3613" y="159911"/>
                    <a:pt x="423" y="21552"/>
                  </a:cubicBezTo>
                  <a:cubicBezTo>
                    <a:pt x="-154" y="-3628"/>
                    <a:pt x="-3140" y="-65"/>
                    <a:pt x="21023" y="478"/>
                  </a:cubicBezTo>
                  <a:cubicBezTo>
                    <a:pt x="86181" y="1937"/>
                    <a:pt x="151067" y="5840"/>
                    <a:pt x="215580" y="15919"/>
                  </a:cubicBezTo>
                  <a:cubicBezTo>
                    <a:pt x="259358" y="22774"/>
                    <a:pt x="298283" y="39742"/>
                    <a:pt x="334154" y="65229"/>
                  </a:cubicBezTo>
                  <a:cubicBezTo>
                    <a:pt x="379188" y="97197"/>
                    <a:pt x="420421" y="133577"/>
                    <a:pt x="460398" y="171551"/>
                  </a:cubicBezTo>
                  <a:cubicBezTo>
                    <a:pt x="464742" y="175692"/>
                    <a:pt x="466201" y="180137"/>
                    <a:pt x="466303" y="185974"/>
                  </a:cubicBezTo>
                  <a:cubicBezTo>
                    <a:pt x="469662" y="337331"/>
                    <a:pt x="473192" y="488721"/>
                    <a:pt x="476721" y="640078"/>
                  </a:cubicBezTo>
                  <a:cubicBezTo>
                    <a:pt x="479097" y="741412"/>
                    <a:pt x="481540" y="842746"/>
                    <a:pt x="483950" y="944080"/>
                  </a:cubicBezTo>
                  <a:cubicBezTo>
                    <a:pt x="484017" y="947813"/>
                    <a:pt x="483950" y="951580"/>
                    <a:pt x="483950" y="957655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3" name="Freeform: Shape 18">
              <a:extLst>
                <a:ext uri="{FF2B5EF4-FFF2-40B4-BE49-F238E27FC236}">
                  <a16:creationId xmlns:a16="http://schemas.microsoft.com/office/drawing/2014/main" id="{0B63FC48-0A67-4375-9BC4-A402903F1573}"/>
                </a:ext>
              </a:extLst>
            </p:cNvPr>
            <p:cNvSpPr/>
            <p:nvPr/>
          </p:nvSpPr>
          <p:spPr>
            <a:xfrm>
              <a:off x="5456740" y="3082392"/>
              <a:ext cx="586810" cy="1029092"/>
            </a:xfrm>
            <a:custGeom>
              <a:avLst/>
              <a:gdLst>
                <a:gd name="connsiteX0" fmla="*/ 545897 w 545896"/>
                <a:gd name="connsiteY0" fmla="*/ 957343 h 957342"/>
                <a:gd name="connsiteX1" fmla="*/ 449076 w 545896"/>
                <a:gd name="connsiteY1" fmla="*/ 908983 h 957342"/>
                <a:gd name="connsiteX2" fmla="*/ 116601 w 545896"/>
                <a:gd name="connsiteY2" fmla="*/ 800285 h 957342"/>
                <a:gd name="connsiteX3" fmla="*/ 29927 w 545896"/>
                <a:gd name="connsiteY3" fmla="*/ 784267 h 957342"/>
                <a:gd name="connsiteX4" fmla="*/ 18118 w 545896"/>
                <a:gd name="connsiteY4" fmla="*/ 770557 h 957342"/>
                <a:gd name="connsiteX5" fmla="*/ 12043 w 545896"/>
                <a:gd name="connsiteY5" fmla="*/ 514472 h 957342"/>
                <a:gd name="connsiteX6" fmla="*/ 29 w 545896"/>
                <a:gd name="connsiteY6" fmla="*/ 16150 h 957342"/>
                <a:gd name="connsiteX7" fmla="*/ 15403 w 545896"/>
                <a:gd name="connsiteY7" fmla="*/ 268 h 957342"/>
                <a:gd name="connsiteX8" fmla="*/ 59486 w 545896"/>
                <a:gd name="connsiteY8" fmla="*/ 1897 h 957342"/>
                <a:gd name="connsiteX9" fmla="*/ 71975 w 545896"/>
                <a:gd name="connsiteY9" fmla="*/ 15301 h 957342"/>
                <a:gd name="connsiteX10" fmla="*/ 77880 w 545896"/>
                <a:gd name="connsiteY10" fmla="*/ 291612 h 957342"/>
                <a:gd name="connsiteX11" fmla="*/ 88230 w 545896"/>
                <a:gd name="connsiteY11" fmla="*/ 731903 h 957342"/>
                <a:gd name="connsiteX12" fmla="*/ 109135 w 545896"/>
                <a:gd name="connsiteY12" fmla="*/ 753724 h 957342"/>
                <a:gd name="connsiteX13" fmla="*/ 310310 w 545896"/>
                <a:gd name="connsiteY13" fmla="*/ 777547 h 957342"/>
                <a:gd name="connsiteX14" fmla="*/ 394133 w 545896"/>
                <a:gd name="connsiteY14" fmla="*/ 811416 h 957342"/>
                <a:gd name="connsiteX15" fmla="*/ 512571 w 545896"/>
                <a:gd name="connsiteY15" fmla="*/ 880816 h 957342"/>
                <a:gd name="connsiteX16" fmla="*/ 526417 w 545896"/>
                <a:gd name="connsiteY16" fmla="*/ 899345 h 957342"/>
                <a:gd name="connsiteX17" fmla="*/ 545897 w 545896"/>
                <a:gd name="connsiteY17" fmla="*/ 957343 h 957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45896" h="957342">
                  <a:moveTo>
                    <a:pt x="545897" y="957343"/>
                  </a:moveTo>
                  <a:cubicBezTo>
                    <a:pt x="511926" y="940442"/>
                    <a:pt x="480026" y="925612"/>
                    <a:pt x="449076" y="908983"/>
                  </a:cubicBezTo>
                  <a:cubicBezTo>
                    <a:pt x="344688" y="852852"/>
                    <a:pt x="232630" y="820613"/>
                    <a:pt x="116601" y="800285"/>
                  </a:cubicBezTo>
                  <a:cubicBezTo>
                    <a:pt x="87653" y="795228"/>
                    <a:pt x="58875" y="789256"/>
                    <a:pt x="29927" y="784267"/>
                  </a:cubicBezTo>
                  <a:cubicBezTo>
                    <a:pt x="21443" y="782808"/>
                    <a:pt x="18287" y="779618"/>
                    <a:pt x="18118" y="770557"/>
                  </a:cubicBezTo>
                  <a:cubicBezTo>
                    <a:pt x="16387" y="685172"/>
                    <a:pt x="14045" y="599822"/>
                    <a:pt x="12043" y="514472"/>
                  </a:cubicBezTo>
                  <a:cubicBezTo>
                    <a:pt x="8106" y="348353"/>
                    <a:pt x="4407" y="182269"/>
                    <a:pt x="29" y="16150"/>
                  </a:cubicBezTo>
                  <a:cubicBezTo>
                    <a:pt x="-310" y="3458"/>
                    <a:pt x="2133" y="-1226"/>
                    <a:pt x="15403" y="268"/>
                  </a:cubicBezTo>
                  <a:cubicBezTo>
                    <a:pt x="29995" y="1863"/>
                    <a:pt x="44792" y="2304"/>
                    <a:pt x="59486" y="1897"/>
                  </a:cubicBezTo>
                  <a:cubicBezTo>
                    <a:pt x="69938" y="1591"/>
                    <a:pt x="71805" y="6037"/>
                    <a:pt x="71975" y="15301"/>
                  </a:cubicBezTo>
                  <a:cubicBezTo>
                    <a:pt x="73705" y="107405"/>
                    <a:pt x="75742" y="199508"/>
                    <a:pt x="77880" y="291612"/>
                  </a:cubicBezTo>
                  <a:cubicBezTo>
                    <a:pt x="81273" y="438387"/>
                    <a:pt x="84735" y="585128"/>
                    <a:pt x="88230" y="731903"/>
                  </a:cubicBezTo>
                  <a:cubicBezTo>
                    <a:pt x="88705" y="752401"/>
                    <a:pt x="88841" y="752638"/>
                    <a:pt x="109135" y="753724"/>
                  </a:cubicBezTo>
                  <a:cubicBezTo>
                    <a:pt x="176702" y="757355"/>
                    <a:pt x="244100" y="762310"/>
                    <a:pt x="310310" y="777547"/>
                  </a:cubicBezTo>
                  <a:cubicBezTo>
                    <a:pt x="340106" y="784403"/>
                    <a:pt x="367256" y="797536"/>
                    <a:pt x="394133" y="811416"/>
                  </a:cubicBezTo>
                  <a:cubicBezTo>
                    <a:pt x="434857" y="832423"/>
                    <a:pt x="474529" y="855194"/>
                    <a:pt x="512571" y="880816"/>
                  </a:cubicBezTo>
                  <a:cubicBezTo>
                    <a:pt x="519630" y="885567"/>
                    <a:pt x="523872" y="891268"/>
                    <a:pt x="526417" y="899345"/>
                  </a:cubicBezTo>
                  <a:cubicBezTo>
                    <a:pt x="532221" y="918010"/>
                    <a:pt x="538804" y="936472"/>
                    <a:pt x="545897" y="957343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64" name="Freeform: Shape 19">
              <a:extLst>
                <a:ext uri="{FF2B5EF4-FFF2-40B4-BE49-F238E27FC236}">
                  <a16:creationId xmlns:a16="http://schemas.microsoft.com/office/drawing/2014/main" id="{F8E3D913-F8D6-4329-A40C-282D48DD1BAD}"/>
                </a:ext>
              </a:extLst>
            </p:cNvPr>
            <p:cNvSpPr/>
            <p:nvPr/>
          </p:nvSpPr>
          <p:spPr>
            <a:xfrm>
              <a:off x="6198079" y="3052731"/>
              <a:ext cx="557137" cy="1055288"/>
            </a:xfrm>
            <a:custGeom>
              <a:avLst/>
              <a:gdLst>
                <a:gd name="connsiteX0" fmla="*/ 0 w 518292"/>
                <a:gd name="connsiteY0" fmla="*/ 981712 h 981711"/>
                <a:gd name="connsiteX1" fmla="*/ 18597 w 518292"/>
                <a:gd name="connsiteY1" fmla="*/ 916893 h 981711"/>
                <a:gd name="connsiteX2" fmla="*/ 27794 w 518292"/>
                <a:gd name="connsiteY2" fmla="*/ 905355 h 981711"/>
                <a:gd name="connsiteX3" fmla="*/ 192623 w 518292"/>
                <a:gd name="connsiteY3" fmla="*/ 803613 h 981711"/>
                <a:gd name="connsiteX4" fmla="*/ 321480 w 518292"/>
                <a:gd name="connsiteY4" fmla="*/ 770593 h 981711"/>
                <a:gd name="connsiteX5" fmla="*/ 434013 w 518292"/>
                <a:gd name="connsiteY5" fmla="*/ 757188 h 981711"/>
                <a:gd name="connsiteX6" fmla="*/ 447079 w 518292"/>
                <a:gd name="connsiteY6" fmla="*/ 741883 h 981711"/>
                <a:gd name="connsiteX7" fmla="*/ 429364 w 518292"/>
                <a:gd name="connsiteY7" fmla="*/ 21786 h 981711"/>
                <a:gd name="connsiteX8" fmla="*/ 444839 w 518292"/>
                <a:gd name="connsiteY8" fmla="*/ 3630 h 981711"/>
                <a:gd name="connsiteX9" fmla="*/ 487497 w 518292"/>
                <a:gd name="connsiteY9" fmla="*/ 236 h 981711"/>
                <a:gd name="connsiteX10" fmla="*/ 500562 w 518292"/>
                <a:gd name="connsiteY10" fmla="*/ 12148 h 981711"/>
                <a:gd name="connsiteX11" fmla="*/ 504431 w 518292"/>
                <a:gd name="connsiteY11" fmla="*/ 169783 h 981711"/>
                <a:gd name="connsiteX12" fmla="*/ 518277 w 518292"/>
                <a:gd name="connsiteY12" fmla="*/ 767607 h 981711"/>
                <a:gd name="connsiteX13" fmla="*/ 504804 w 518292"/>
                <a:gd name="connsiteY13" fmla="*/ 784880 h 981711"/>
                <a:gd name="connsiteX14" fmla="*/ 249738 w 518292"/>
                <a:gd name="connsiteY14" fmla="*/ 853500 h 981711"/>
                <a:gd name="connsiteX15" fmla="*/ 78258 w 518292"/>
                <a:gd name="connsiteY15" fmla="*/ 938001 h 981711"/>
                <a:gd name="connsiteX16" fmla="*/ 0 w 518292"/>
                <a:gd name="connsiteY16" fmla="*/ 981712 h 981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18292" h="981711">
                  <a:moveTo>
                    <a:pt x="0" y="981712"/>
                  </a:moveTo>
                  <a:cubicBezTo>
                    <a:pt x="6855" y="957922"/>
                    <a:pt x="12862" y="937459"/>
                    <a:pt x="18597" y="916893"/>
                  </a:cubicBezTo>
                  <a:cubicBezTo>
                    <a:pt x="20090" y="911565"/>
                    <a:pt x="23722" y="908409"/>
                    <a:pt x="27794" y="905355"/>
                  </a:cubicBezTo>
                  <a:cubicBezTo>
                    <a:pt x="79717" y="866531"/>
                    <a:pt x="134015" y="831373"/>
                    <a:pt x="192623" y="803613"/>
                  </a:cubicBezTo>
                  <a:cubicBezTo>
                    <a:pt x="233177" y="784405"/>
                    <a:pt x="277566" y="777788"/>
                    <a:pt x="321480" y="770593"/>
                  </a:cubicBezTo>
                  <a:cubicBezTo>
                    <a:pt x="358776" y="764485"/>
                    <a:pt x="396242" y="759428"/>
                    <a:pt x="434013" y="757188"/>
                  </a:cubicBezTo>
                  <a:cubicBezTo>
                    <a:pt x="445212" y="756543"/>
                    <a:pt x="447350" y="752471"/>
                    <a:pt x="447079" y="741883"/>
                  </a:cubicBezTo>
                  <a:cubicBezTo>
                    <a:pt x="441004" y="501851"/>
                    <a:pt x="435438" y="261818"/>
                    <a:pt x="429364" y="21786"/>
                  </a:cubicBezTo>
                  <a:cubicBezTo>
                    <a:pt x="429058" y="9603"/>
                    <a:pt x="431027" y="3494"/>
                    <a:pt x="444839" y="3630"/>
                  </a:cubicBezTo>
                  <a:cubicBezTo>
                    <a:pt x="459058" y="3800"/>
                    <a:pt x="473345" y="1899"/>
                    <a:pt x="487497" y="236"/>
                  </a:cubicBezTo>
                  <a:cubicBezTo>
                    <a:pt x="497101" y="-884"/>
                    <a:pt x="500393" y="1797"/>
                    <a:pt x="500562" y="12148"/>
                  </a:cubicBezTo>
                  <a:cubicBezTo>
                    <a:pt x="501377" y="64716"/>
                    <a:pt x="503209" y="117249"/>
                    <a:pt x="504431" y="169783"/>
                  </a:cubicBezTo>
                  <a:cubicBezTo>
                    <a:pt x="509013" y="369057"/>
                    <a:pt x="513390" y="568332"/>
                    <a:pt x="518277" y="767607"/>
                  </a:cubicBezTo>
                  <a:cubicBezTo>
                    <a:pt x="518549" y="778670"/>
                    <a:pt x="515257" y="782505"/>
                    <a:pt x="504804" y="784880"/>
                  </a:cubicBezTo>
                  <a:cubicBezTo>
                    <a:pt x="418911" y="804496"/>
                    <a:pt x="332984" y="824247"/>
                    <a:pt x="249738" y="853500"/>
                  </a:cubicBezTo>
                  <a:cubicBezTo>
                    <a:pt x="189298" y="874744"/>
                    <a:pt x="134388" y="907730"/>
                    <a:pt x="78258" y="938001"/>
                  </a:cubicBezTo>
                  <a:cubicBezTo>
                    <a:pt x="52805" y="951780"/>
                    <a:pt x="27760" y="966203"/>
                    <a:pt x="0" y="981712"/>
                  </a:cubicBezTo>
                  <a:close/>
                </a:path>
              </a:pathLst>
            </a:custGeom>
            <a:grpFill/>
            <a:ln w="33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648" y="249362"/>
            <a:ext cx="6149487" cy="54318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284CACB-1ED6-4BF5-9381-AA102A849342}"/>
              </a:ext>
            </a:extLst>
          </p:cNvPr>
          <p:cNvGrpSpPr/>
          <p:nvPr/>
        </p:nvGrpSpPr>
        <p:grpSpPr>
          <a:xfrm>
            <a:off x="5841934" y="-7717"/>
            <a:ext cx="3309002" cy="5151217"/>
            <a:chOff x="7522549" y="-6742"/>
            <a:chExt cx="4412002" cy="6868289"/>
          </a:xfrm>
        </p:grpSpPr>
        <p:sp>
          <p:nvSpPr>
            <p:cNvPr id="4" name="Freeform: Shape 4">
              <a:extLst>
                <a:ext uri="{FF2B5EF4-FFF2-40B4-BE49-F238E27FC236}">
                  <a16:creationId xmlns:a16="http://schemas.microsoft.com/office/drawing/2014/main" id="{13F88F3F-0BBD-47F1-BCF2-4D41E67BA642}"/>
                </a:ext>
              </a:extLst>
            </p:cNvPr>
            <p:cNvSpPr/>
            <p:nvPr/>
          </p:nvSpPr>
          <p:spPr>
            <a:xfrm>
              <a:off x="9110805" y="-6742"/>
              <a:ext cx="1515041" cy="746647"/>
            </a:xfrm>
            <a:custGeom>
              <a:avLst/>
              <a:gdLst>
                <a:gd name="connsiteX0" fmla="*/ 226894 w 1515040"/>
                <a:gd name="connsiteY0" fmla="*/ 398695 h 746646"/>
                <a:gd name="connsiteX1" fmla="*/ 371149 w 1515040"/>
                <a:gd name="connsiteY1" fmla="*/ 654585 h 746646"/>
                <a:gd name="connsiteX2" fmla="*/ 532801 w 1515040"/>
                <a:gd name="connsiteY2" fmla="*/ 750996 h 746646"/>
                <a:gd name="connsiteX3" fmla="*/ 728524 w 1515040"/>
                <a:gd name="connsiteY3" fmla="*/ 704603 h 746646"/>
                <a:gd name="connsiteX4" fmla="*/ 876404 w 1515040"/>
                <a:gd name="connsiteY4" fmla="*/ 595143 h 746646"/>
                <a:gd name="connsiteX5" fmla="*/ 1462123 w 1515040"/>
                <a:gd name="connsiteY5" fmla="*/ 64516 h 746646"/>
                <a:gd name="connsiteX6" fmla="*/ 1518665 w 1515040"/>
                <a:gd name="connsiteY6" fmla="*/ 0 h 746646"/>
                <a:gd name="connsiteX7" fmla="*/ 0 w 1515040"/>
                <a:gd name="connsiteY7" fmla="*/ 0 h 746646"/>
                <a:gd name="connsiteX8" fmla="*/ 159478 w 1515040"/>
                <a:gd name="connsiteY8" fmla="*/ 297209 h 746646"/>
                <a:gd name="connsiteX9" fmla="*/ 226169 w 1515040"/>
                <a:gd name="connsiteY9" fmla="*/ 403044 h 746646"/>
                <a:gd name="connsiteX10" fmla="*/ 226894 w 1515040"/>
                <a:gd name="connsiteY10" fmla="*/ 398695 h 746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15040" h="746646">
                  <a:moveTo>
                    <a:pt x="226894" y="398695"/>
                  </a:moveTo>
                  <a:cubicBezTo>
                    <a:pt x="247916" y="421892"/>
                    <a:pt x="336354" y="619065"/>
                    <a:pt x="371149" y="654585"/>
                  </a:cubicBezTo>
                  <a:cubicBezTo>
                    <a:pt x="415368" y="698804"/>
                    <a:pt x="468285" y="744472"/>
                    <a:pt x="532801" y="750996"/>
                  </a:cubicBezTo>
                  <a:cubicBezTo>
                    <a:pt x="593693" y="756796"/>
                    <a:pt x="677056" y="731424"/>
                    <a:pt x="728524" y="704603"/>
                  </a:cubicBezTo>
                  <a:cubicBezTo>
                    <a:pt x="786516" y="674157"/>
                    <a:pt x="820587" y="629213"/>
                    <a:pt x="876404" y="595143"/>
                  </a:cubicBezTo>
                  <a:cubicBezTo>
                    <a:pt x="933671" y="560348"/>
                    <a:pt x="1352663" y="147880"/>
                    <a:pt x="1462123" y="64516"/>
                  </a:cubicBezTo>
                  <a:cubicBezTo>
                    <a:pt x="1465023" y="60167"/>
                    <a:pt x="1522290" y="5799"/>
                    <a:pt x="1518665" y="0"/>
                  </a:cubicBezTo>
                  <a:cubicBezTo>
                    <a:pt x="1038781" y="0"/>
                    <a:pt x="479884" y="0"/>
                    <a:pt x="0" y="0"/>
                  </a:cubicBezTo>
                  <a:cubicBezTo>
                    <a:pt x="37695" y="86988"/>
                    <a:pt x="108735" y="218195"/>
                    <a:pt x="159478" y="297209"/>
                  </a:cubicBezTo>
                  <a:cubicBezTo>
                    <a:pt x="181950" y="332729"/>
                    <a:pt x="208771" y="363900"/>
                    <a:pt x="226169" y="403044"/>
                  </a:cubicBezTo>
                  <a:cubicBezTo>
                    <a:pt x="227619" y="404494"/>
                    <a:pt x="223994" y="395795"/>
                    <a:pt x="226894" y="398695"/>
                  </a:cubicBezTo>
                  <a:close/>
                </a:path>
              </a:pathLst>
            </a:custGeom>
            <a:solidFill>
              <a:srgbClr val="FEC69F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5" name="Freeform: Shape 5">
              <a:extLst>
                <a:ext uri="{FF2B5EF4-FFF2-40B4-BE49-F238E27FC236}">
                  <a16:creationId xmlns:a16="http://schemas.microsoft.com/office/drawing/2014/main" id="{A607E27A-2805-42F9-8777-A241255E7CF7}"/>
                </a:ext>
              </a:extLst>
            </p:cNvPr>
            <p:cNvSpPr/>
            <p:nvPr/>
          </p:nvSpPr>
          <p:spPr>
            <a:xfrm>
              <a:off x="7693528" y="6400558"/>
              <a:ext cx="268213" cy="326205"/>
            </a:xfrm>
            <a:custGeom>
              <a:avLst/>
              <a:gdLst>
                <a:gd name="connsiteX0" fmla="*/ 47940 w 268212"/>
                <a:gd name="connsiteY0" fmla="*/ 35610 h 326204"/>
                <a:gd name="connsiteX1" fmla="*/ 143627 w 268212"/>
                <a:gd name="connsiteY1" fmla="*/ 21837 h 326204"/>
                <a:gd name="connsiteX2" fmla="*/ 271209 w 268212"/>
                <a:gd name="connsiteY2" fmla="*/ 1540 h 326204"/>
                <a:gd name="connsiteX3" fmla="*/ 146527 w 268212"/>
                <a:gd name="connsiteY3" fmla="*/ 117524 h 326204"/>
                <a:gd name="connsiteX4" fmla="*/ 19669 w 268212"/>
                <a:gd name="connsiteY4" fmla="*/ 327745 h 326204"/>
                <a:gd name="connsiteX5" fmla="*/ 10246 w 268212"/>
                <a:gd name="connsiteY5" fmla="*/ 313972 h 326204"/>
                <a:gd name="connsiteX6" fmla="*/ 18944 w 268212"/>
                <a:gd name="connsiteY6" fmla="*/ 48659 h 326204"/>
                <a:gd name="connsiteX7" fmla="*/ 47940 w 268212"/>
                <a:gd name="connsiteY7" fmla="*/ 35610 h 326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212" h="326204">
                  <a:moveTo>
                    <a:pt x="47940" y="35610"/>
                  </a:moveTo>
                  <a:cubicBezTo>
                    <a:pt x="79111" y="27637"/>
                    <a:pt x="124055" y="26187"/>
                    <a:pt x="143627" y="21837"/>
                  </a:cubicBezTo>
                  <a:cubicBezTo>
                    <a:pt x="180597" y="14588"/>
                    <a:pt x="235689" y="-5709"/>
                    <a:pt x="271209" y="1540"/>
                  </a:cubicBezTo>
                  <a:cubicBezTo>
                    <a:pt x="269760" y="34886"/>
                    <a:pt x="173348" y="93602"/>
                    <a:pt x="146527" y="117524"/>
                  </a:cubicBezTo>
                  <a:cubicBezTo>
                    <a:pt x="82736" y="174791"/>
                    <a:pt x="39966" y="244382"/>
                    <a:pt x="19669" y="327745"/>
                  </a:cubicBezTo>
                  <a:cubicBezTo>
                    <a:pt x="7346" y="329195"/>
                    <a:pt x="16770" y="316872"/>
                    <a:pt x="10246" y="313972"/>
                  </a:cubicBezTo>
                  <a:cubicBezTo>
                    <a:pt x="-9327" y="305273"/>
                    <a:pt x="2272" y="67506"/>
                    <a:pt x="18944" y="48659"/>
                  </a:cubicBezTo>
                  <a:cubicBezTo>
                    <a:pt x="25468" y="43584"/>
                    <a:pt x="35617" y="39235"/>
                    <a:pt x="47940" y="35610"/>
                  </a:cubicBezTo>
                  <a:close/>
                </a:path>
              </a:pathLst>
            </a:custGeom>
            <a:solidFill>
              <a:srgbClr val="FCC69F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4DD72687-A688-42A7-9249-90B554B8A7BC}"/>
                </a:ext>
              </a:extLst>
            </p:cNvPr>
            <p:cNvSpPr/>
            <p:nvPr/>
          </p:nvSpPr>
          <p:spPr>
            <a:xfrm>
              <a:off x="7705949" y="43276"/>
              <a:ext cx="4228602" cy="6402123"/>
            </a:xfrm>
            <a:custGeom>
              <a:avLst/>
              <a:gdLst>
                <a:gd name="connsiteX0" fmla="*/ 2893800 w 4228602"/>
                <a:gd name="connsiteY0" fmla="*/ 1 h 6402123"/>
                <a:gd name="connsiteX1" fmla="*/ 3040955 w 4228602"/>
                <a:gd name="connsiteY1" fmla="*/ 242117 h 6402123"/>
                <a:gd name="connsiteX2" fmla="*/ 3094598 w 4228602"/>
                <a:gd name="connsiteY2" fmla="*/ 358826 h 6402123"/>
                <a:gd name="connsiteX3" fmla="*/ 3225080 w 4228602"/>
                <a:gd name="connsiteY3" fmla="*/ 469011 h 6402123"/>
                <a:gd name="connsiteX4" fmla="*/ 3551285 w 4228602"/>
                <a:gd name="connsiteY4" fmla="*/ 655310 h 6402123"/>
                <a:gd name="connsiteX5" fmla="*/ 4087711 w 4228602"/>
                <a:gd name="connsiteY5" fmla="*/ 1023560 h 6402123"/>
                <a:gd name="connsiteX6" fmla="*/ 4210287 w 4228602"/>
                <a:gd name="connsiteY6" fmla="*/ 1124468 h 6402123"/>
                <a:gd name="connsiteX7" fmla="*/ 4228602 w 4228602"/>
                <a:gd name="connsiteY7" fmla="*/ 1143463 h 6402123"/>
                <a:gd name="connsiteX8" fmla="*/ 4228602 w 4228602"/>
                <a:gd name="connsiteY8" fmla="*/ 5863577 h 6402123"/>
                <a:gd name="connsiteX9" fmla="*/ 4121611 w 4228602"/>
                <a:gd name="connsiteY9" fmla="*/ 5908412 h 6402123"/>
                <a:gd name="connsiteX10" fmla="*/ 3825297 w 4228602"/>
                <a:gd name="connsiteY10" fmla="*/ 5998548 h 6402123"/>
                <a:gd name="connsiteX11" fmla="*/ 3030806 w 4228602"/>
                <a:gd name="connsiteY11" fmla="*/ 6135554 h 6402123"/>
                <a:gd name="connsiteX12" fmla="*/ 1630300 w 4228602"/>
                <a:gd name="connsiteY12" fmla="*/ 6282708 h 6402123"/>
                <a:gd name="connsiteX13" fmla="*/ 499456 w 4228602"/>
                <a:gd name="connsiteY13" fmla="*/ 6306630 h 6402123"/>
                <a:gd name="connsiteX14" fmla="*/ 210221 w 4228602"/>
                <a:gd name="connsiteY14" fmla="*/ 6365347 h 6402123"/>
                <a:gd name="connsiteX15" fmla="*/ 0 w 4228602"/>
                <a:gd name="connsiteY15" fmla="*/ 6400867 h 6402123"/>
                <a:gd name="connsiteX16" fmla="*/ 69590 w 4228602"/>
                <a:gd name="connsiteY16" fmla="*/ 5675242 h 6402123"/>
                <a:gd name="connsiteX17" fmla="*/ 250815 w 4228602"/>
                <a:gd name="connsiteY17" fmla="*/ 3831097 h 6402123"/>
                <a:gd name="connsiteX18" fmla="*/ 379123 w 4228602"/>
                <a:gd name="connsiteY18" fmla="*/ 2388546 h 6402123"/>
                <a:gd name="connsiteX19" fmla="*/ 487133 w 4228602"/>
                <a:gd name="connsiteY19" fmla="*/ 1312795 h 6402123"/>
                <a:gd name="connsiteX20" fmla="*/ 609641 w 4228602"/>
                <a:gd name="connsiteY20" fmla="*/ 997463 h 6402123"/>
                <a:gd name="connsiteX21" fmla="*/ 861181 w 4228602"/>
                <a:gd name="connsiteY21" fmla="*/ 796666 h 6402123"/>
                <a:gd name="connsiteX22" fmla="*/ 1392533 w 4228602"/>
                <a:gd name="connsiteY22" fmla="*/ 582095 h 6402123"/>
                <a:gd name="connsiteX23" fmla="*/ 1588981 w 4228602"/>
                <a:gd name="connsiteY23" fmla="*/ 471911 h 6402123"/>
                <a:gd name="connsiteX24" fmla="*/ 1631025 w 4228602"/>
                <a:gd name="connsiteY24" fmla="*/ 346503 h 6402123"/>
                <a:gd name="connsiteX25" fmla="*/ 1777455 w 4228602"/>
                <a:gd name="connsiteY25" fmla="*/ 603842 h 6402123"/>
                <a:gd name="connsiteX26" fmla="*/ 2023196 w 4228602"/>
                <a:gd name="connsiteY26" fmla="*/ 689381 h 6402123"/>
                <a:gd name="connsiteX27" fmla="*/ 2283435 w 4228602"/>
                <a:gd name="connsiteY27" fmla="*/ 544401 h 6402123"/>
                <a:gd name="connsiteX28" fmla="*/ 2893800 w 4228602"/>
                <a:gd name="connsiteY28" fmla="*/ 1 h 640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228602" h="6402123">
                  <a:moveTo>
                    <a:pt x="2893800" y="1"/>
                  </a:moveTo>
                  <a:cubicBezTo>
                    <a:pt x="2915547" y="726"/>
                    <a:pt x="3003985" y="140631"/>
                    <a:pt x="3040955" y="242117"/>
                  </a:cubicBezTo>
                  <a:cubicBezTo>
                    <a:pt x="3040955" y="242842"/>
                    <a:pt x="3073575" y="322581"/>
                    <a:pt x="3094598" y="358826"/>
                  </a:cubicBezTo>
                  <a:cubicBezTo>
                    <a:pt x="3119969" y="400146"/>
                    <a:pt x="3167812" y="442915"/>
                    <a:pt x="3225080" y="469011"/>
                  </a:cubicBezTo>
                  <a:cubicBezTo>
                    <a:pt x="3349762" y="530628"/>
                    <a:pt x="3478795" y="603118"/>
                    <a:pt x="3551285" y="655310"/>
                  </a:cubicBezTo>
                  <a:cubicBezTo>
                    <a:pt x="3652771" y="728525"/>
                    <a:pt x="4000723" y="960493"/>
                    <a:pt x="4087711" y="1023560"/>
                  </a:cubicBezTo>
                  <a:cubicBezTo>
                    <a:pt x="4133198" y="1056543"/>
                    <a:pt x="4173385" y="1090024"/>
                    <a:pt x="4210287" y="1124468"/>
                  </a:cubicBezTo>
                  <a:lnTo>
                    <a:pt x="4228602" y="1143463"/>
                  </a:lnTo>
                  <a:lnTo>
                    <a:pt x="4228602" y="5863577"/>
                  </a:lnTo>
                  <a:lnTo>
                    <a:pt x="4121611" y="5908412"/>
                  </a:lnTo>
                  <a:cubicBezTo>
                    <a:pt x="4020114" y="5947805"/>
                    <a:pt x="3918265" y="5980426"/>
                    <a:pt x="3825297" y="5998548"/>
                  </a:cubicBezTo>
                  <a:cubicBezTo>
                    <a:pt x="3541136" y="6053640"/>
                    <a:pt x="3309168" y="6087711"/>
                    <a:pt x="3030806" y="6135554"/>
                  </a:cubicBezTo>
                  <a:cubicBezTo>
                    <a:pt x="2762593" y="6181948"/>
                    <a:pt x="1899238" y="6315329"/>
                    <a:pt x="1630300" y="6282708"/>
                  </a:cubicBezTo>
                  <a:cubicBezTo>
                    <a:pt x="1532438" y="6270385"/>
                    <a:pt x="550924" y="6260961"/>
                    <a:pt x="499456" y="6306630"/>
                  </a:cubicBezTo>
                  <a:cubicBezTo>
                    <a:pt x="442189" y="6357373"/>
                    <a:pt x="284161" y="6342150"/>
                    <a:pt x="210221" y="6365347"/>
                  </a:cubicBezTo>
                  <a:cubicBezTo>
                    <a:pt x="193548" y="6370422"/>
                    <a:pt x="0" y="6409566"/>
                    <a:pt x="0" y="6400867"/>
                  </a:cubicBezTo>
                  <a:cubicBezTo>
                    <a:pt x="2900" y="6257337"/>
                    <a:pt x="59442" y="5773829"/>
                    <a:pt x="69590" y="5675242"/>
                  </a:cubicBezTo>
                  <a:cubicBezTo>
                    <a:pt x="84088" y="5525913"/>
                    <a:pt x="244291" y="3899237"/>
                    <a:pt x="250815" y="3831097"/>
                  </a:cubicBezTo>
                  <a:cubicBezTo>
                    <a:pt x="296484" y="3350488"/>
                    <a:pt x="337803" y="2869880"/>
                    <a:pt x="379123" y="2388546"/>
                  </a:cubicBezTo>
                  <a:cubicBezTo>
                    <a:pt x="409568" y="2032620"/>
                    <a:pt x="414643" y="1663646"/>
                    <a:pt x="487133" y="1312795"/>
                  </a:cubicBezTo>
                  <a:cubicBezTo>
                    <a:pt x="510330" y="1200435"/>
                    <a:pt x="541500" y="1091700"/>
                    <a:pt x="609641" y="997463"/>
                  </a:cubicBezTo>
                  <a:cubicBezTo>
                    <a:pt x="674157" y="907576"/>
                    <a:pt x="756795" y="838710"/>
                    <a:pt x="861181" y="796666"/>
                  </a:cubicBezTo>
                  <a:cubicBezTo>
                    <a:pt x="1038057" y="726351"/>
                    <a:pt x="1215657" y="653861"/>
                    <a:pt x="1392533" y="582095"/>
                  </a:cubicBezTo>
                  <a:cubicBezTo>
                    <a:pt x="1467197" y="551650"/>
                    <a:pt x="1542587" y="537152"/>
                    <a:pt x="1588981" y="471911"/>
                  </a:cubicBezTo>
                  <a:cubicBezTo>
                    <a:pt x="1598404" y="458138"/>
                    <a:pt x="1652772" y="360276"/>
                    <a:pt x="1631025" y="346503"/>
                  </a:cubicBezTo>
                  <a:cubicBezTo>
                    <a:pt x="1647697" y="356652"/>
                    <a:pt x="1741210" y="567597"/>
                    <a:pt x="1777455" y="603842"/>
                  </a:cubicBezTo>
                  <a:cubicBezTo>
                    <a:pt x="1848495" y="674883"/>
                    <a:pt x="1920985" y="725626"/>
                    <a:pt x="2023196" y="689381"/>
                  </a:cubicBezTo>
                  <a:cubicBezTo>
                    <a:pt x="2116708" y="656035"/>
                    <a:pt x="2199346" y="595869"/>
                    <a:pt x="2283435" y="544401"/>
                  </a:cubicBezTo>
                  <a:cubicBezTo>
                    <a:pt x="2347226" y="505981"/>
                    <a:pt x="2859005" y="-724"/>
                    <a:pt x="2893800" y="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724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350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:a16="http://schemas.microsoft.com/office/drawing/2014/main" id="{B9DA3943-2AF7-4705-9B2C-498A18236029}"/>
                </a:ext>
              </a:extLst>
            </p:cNvPr>
            <p:cNvSpPr/>
            <p:nvPr/>
          </p:nvSpPr>
          <p:spPr>
            <a:xfrm>
              <a:off x="7693753" y="5926426"/>
              <a:ext cx="3878214" cy="935121"/>
            </a:xfrm>
            <a:custGeom>
              <a:avLst/>
              <a:gdLst>
                <a:gd name="connsiteX0" fmla="*/ 3882436 w 3878214"/>
                <a:gd name="connsiteY0" fmla="*/ 938158 h 935120"/>
                <a:gd name="connsiteX1" fmla="*/ 3857065 w 3878214"/>
                <a:gd name="connsiteY1" fmla="*/ 938883 h 935120"/>
                <a:gd name="connsiteX2" fmla="*/ 2057863 w 3878214"/>
                <a:gd name="connsiteY2" fmla="*/ 938883 h 935120"/>
                <a:gd name="connsiteX3" fmla="*/ 249963 w 3878214"/>
                <a:gd name="connsiteY3" fmla="*/ 938883 h 935120"/>
                <a:gd name="connsiteX4" fmla="*/ 96284 w 3878214"/>
                <a:gd name="connsiteY4" fmla="*/ 938883 h 935120"/>
                <a:gd name="connsiteX5" fmla="*/ 15820 w 3878214"/>
                <a:gd name="connsiteY5" fmla="*/ 923660 h 935120"/>
                <a:gd name="connsiteX6" fmla="*/ 93385 w 3878214"/>
                <a:gd name="connsiteY6" fmla="*/ 647473 h 935120"/>
                <a:gd name="connsiteX7" fmla="*/ 408716 w 3878214"/>
                <a:gd name="connsiteY7" fmla="*/ 372011 h 935120"/>
                <a:gd name="connsiteX8" fmla="*/ 518901 w 3878214"/>
                <a:gd name="connsiteY8" fmla="*/ 161791 h 935120"/>
                <a:gd name="connsiteX9" fmla="*/ 537748 w 3878214"/>
                <a:gd name="connsiteY9" fmla="*/ 43632 h 935120"/>
                <a:gd name="connsiteX10" fmla="*/ 572544 w 3878214"/>
                <a:gd name="connsiteY10" fmla="*/ 16086 h 935120"/>
                <a:gd name="connsiteX11" fmla="*/ 642859 w 3878214"/>
                <a:gd name="connsiteY11" fmla="*/ 142218 h 935120"/>
                <a:gd name="connsiteX12" fmla="*/ 765367 w 3878214"/>
                <a:gd name="connsiteY12" fmla="*/ 363313 h 935120"/>
                <a:gd name="connsiteX13" fmla="*/ 913971 w 3878214"/>
                <a:gd name="connsiteY13" fmla="*/ 342291 h 935120"/>
                <a:gd name="connsiteX14" fmla="*/ 1066200 w 3878214"/>
                <a:gd name="connsiteY14" fmla="*/ 269801 h 935120"/>
                <a:gd name="connsiteX15" fmla="*/ 1874464 w 3878214"/>
                <a:gd name="connsiteY15" fmla="*/ 358238 h 935120"/>
                <a:gd name="connsiteX16" fmla="*/ 2731295 w 3878214"/>
                <a:gd name="connsiteY16" fmla="*/ 295172 h 935120"/>
                <a:gd name="connsiteX17" fmla="*/ 3751954 w 3878214"/>
                <a:gd name="connsiteY17" fmla="*/ 121921 h 935120"/>
                <a:gd name="connsiteX18" fmla="*/ 3767902 w 3878214"/>
                <a:gd name="connsiteY18" fmla="*/ 135694 h 935120"/>
                <a:gd name="connsiteX19" fmla="*/ 3883886 w 3878214"/>
                <a:gd name="connsiteY19" fmla="*/ 933084 h 935120"/>
                <a:gd name="connsiteX20" fmla="*/ 3882436 w 3878214"/>
                <a:gd name="connsiteY20" fmla="*/ 938158 h 93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878214" h="935120">
                  <a:moveTo>
                    <a:pt x="3882436" y="938158"/>
                  </a:moveTo>
                  <a:cubicBezTo>
                    <a:pt x="3873738" y="938158"/>
                    <a:pt x="3865039" y="938883"/>
                    <a:pt x="3857065" y="938883"/>
                  </a:cubicBezTo>
                  <a:cubicBezTo>
                    <a:pt x="3257573" y="938883"/>
                    <a:pt x="2657356" y="938883"/>
                    <a:pt x="2057863" y="938883"/>
                  </a:cubicBezTo>
                  <a:cubicBezTo>
                    <a:pt x="1455472" y="938883"/>
                    <a:pt x="852355" y="938883"/>
                    <a:pt x="249963" y="938883"/>
                  </a:cubicBezTo>
                  <a:cubicBezTo>
                    <a:pt x="198495" y="938883"/>
                    <a:pt x="147752" y="938883"/>
                    <a:pt x="96284" y="938883"/>
                  </a:cubicBezTo>
                  <a:cubicBezTo>
                    <a:pt x="69463" y="938883"/>
                    <a:pt x="33943" y="949032"/>
                    <a:pt x="15820" y="923660"/>
                  </a:cubicBezTo>
                  <a:cubicBezTo>
                    <a:pt x="-35647" y="852620"/>
                    <a:pt x="51340" y="701841"/>
                    <a:pt x="93385" y="647473"/>
                  </a:cubicBezTo>
                  <a:cubicBezTo>
                    <a:pt x="178198" y="535839"/>
                    <a:pt x="302156" y="460449"/>
                    <a:pt x="408716" y="372011"/>
                  </a:cubicBezTo>
                  <a:cubicBezTo>
                    <a:pt x="472507" y="319094"/>
                    <a:pt x="502228" y="241529"/>
                    <a:pt x="518901" y="161791"/>
                  </a:cubicBezTo>
                  <a:cubicBezTo>
                    <a:pt x="526875" y="122646"/>
                    <a:pt x="531949" y="83501"/>
                    <a:pt x="537748" y="43632"/>
                  </a:cubicBezTo>
                  <a:cubicBezTo>
                    <a:pt x="543548" y="3037"/>
                    <a:pt x="547897" y="-15810"/>
                    <a:pt x="572544" y="16086"/>
                  </a:cubicBezTo>
                  <a:cubicBezTo>
                    <a:pt x="600815" y="53056"/>
                    <a:pt x="620387" y="101624"/>
                    <a:pt x="642859" y="142218"/>
                  </a:cubicBezTo>
                  <a:cubicBezTo>
                    <a:pt x="681278" y="211084"/>
                    <a:pt x="714624" y="303871"/>
                    <a:pt x="765367" y="363313"/>
                  </a:cubicBezTo>
                  <a:cubicBezTo>
                    <a:pt x="798712" y="402457"/>
                    <a:pt x="879901" y="358963"/>
                    <a:pt x="913971" y="342291"/>
                  </a:cubicBezTo>
                  <a:cubicBezTo>
                    <a:pt x="943692" y="327793"/>
                    <a:pt x="1032855" y="256752"/>
                    <a:pt x="1066200" y="269801"/>
                  </a:cubicBezTo>
                  <a:cubicBezTo>
                    <a:pt x="1322815" y="372011"/>
                    <a:pt x="1603351" y="361138"/>
                    <a:pt x="1874464" y="358238"/>
                  </a:cubicBezTo>
                  <a:cubicBezTo>
                    <a:pt x="2159349" y="355339"/>
                    <a:pt x="2446410" y="319819"/>
                    <a:pt x="2731295" y="295172"/>
                  </a:cubicBezTo>
                  <a:cubicBezTo>
                    <a:pt x="3076348" y="265451"/>
                    <a:pt x="3410527" y="169040"/>
                    <a:pt x="3751954" y="121921"/>
                  </a:cubicBezTo>
                  <a:cubicBezTo>
                    <a:pt x="3764278" y="120471"/>
                    <a:pt x="3770077" y="118297"/>
                    <a:pt x="3767902" y="135694"/>
                  </a:cubicBezTo>
                  <a:cubicBezTo>
                    <a:pt x="3733832" y="406082"/>
                    <a:pt x="3817195" y="673570"/>
                    <a:pt x="3883886" y="933084"/>
                  </a:cubicBezTo>
                  <a:cubicBezTo>
                    <a:pt x="3882436" y="934534"/>
                    <a:pt x="3882436" y="935984"/>
                    <a:pt x="3882436" y="938158"/>
                  </a:cubicBezTo>
                  <a:close/>
                </a:path>
              </a:pathLst>
            </a:custGeom>
            <a:solidFill>
              <a:schemeClr val="tx1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8" name="Freeform: Shape 20">
              <a:extLst>
                <a:ext uri="{FF2B5EF4-FFF2-40B4-BE49-F238E27FC236}">
                  <a16:creationId xmlns:a16="http://schemas.microsoft.com/office/drawing/2014/main" id="{E87B92EB-AF57-4CDA-98CA-6138DE9F10B8}"/>
                </a:ext>
              </a:extLst>
            </p:cNvPr>
            <p:cNvSpPr/>
            <p:nvPr/>
          </p:nvSpPr>
          <p:spPr>
            <a:xfrm>
              <a:off x="8256148" y="808771"/>
              <a:ext cx="1536788" cy="5523737"/>
            </a:xfrm>
            <a:custGeom>
              <a:avLst/>
              <a:gdLst>
                <a:gd name="connsiteX0" fmla="*/ 1280173 w 1536787"/>
                <a:gd name="connsiteY0" fmla="*/ 0 h 5523737"/>
                <a:gd name="connsiteX1" fmla="*/ 1407756 w 1536787"/>
                <a:gd name="connsiteY1" fmla="*/ 34070 h 5523737"/>
                <a:gd name="connsiteX2" fmla="*/ 1538238 w 1536787"/>
                <a:gd name="connsiteY2" fmla="*/ 263139 h 5523737"/>
                <a:gd name="connsiteX3" fmla="*/ 1439651 w 1536787"/>
                <a:gd name="connsiteY3" fmla="*/ 423342 h 5523737"/>
                <a:gd name="connsiteX4" fmla="*/ 562522 w 1536787"/>
                <a:gd name="connsiteY4" fmla="*/ 5378758 h 5523737"/>
                <a:gd name="connsiteX5" fmla="*/ 197173 w 1536787"/>
                <a:gd name="connsiteY5" fmla="*/ 5528812 h 5523737"/>
                <a:gd name="connsiteX6" fmla="*/ 0 w 1536787"/>
                <a:gd name="connsiteY6" fmla="*/ 5169261 h 5523737"/>
                <a:gd name="connsiteX7" fmla="*/ 1166364 w 1536787"/>
                <a:gd name="connsiteY7" fmla="*/ 447263 h 5523737"/>
                <a:gd name="connsiteX8" fmla="*/ 1110547 w 1536787"/>
                <a:gd name="connsiteY8" fmla="*/ 102936 h 552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6787" h="5523737">
                  <a:moveTo>
                    <a:pt x="1280173" y="0"/>
                  </a:moveTo>
                  <a:lnTo>
                    <a:pt x="1407756" y="34070"/>
                  </a:lnTo>
                  <a:lnTo>
                    <a:pt x="1538238" y="263139"/>
                  </a:lnTo>
                  <a:lnTo>
                    <a:pt x="1439651" y="423342"/>
                  </a:lnTo>
                  <a:lnTo>
                    <a:pt x="562522" y="5378758"/>
                  </a:lnTo>
                  <a:lnTo>
                    <a:pt x="197173" y="5528812"/>
                  </a:lnTo>
                  <a:lnTo>
                    <a:pt x="0" y="5169261"/>
                  </a:lnTo>
                  <a:lnTo>
                    <a:pt x="1166364" y="447263"/>
                  </a:lnTo>
                  <a:lnTo>
                    <a:pt x="1110547" y="102936"/>
                  </a:lnTo>
                  <a:close/>
                </a:path>
              </a:pathLst>
            </a:custGeom>
            <a:solidFill>
              <a:schemeClr val="accent2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9" name="Freeform: Shape 21">
              <a:extLst>
                <a:ext uri="{FF2B5EF4-FFF2-40B4-BE49-F238E27FC236}">
                  <a16:creationId xmlns:a16="http://schemas.microsoft.com/office/drawing/2014/main" id="{00558799-810C-4FF3-B9CE-A58E419AF6E7}"/>
                </a:ext>
              </a:extLst>
            </p:cNvPr>
            <p:cNvSpPr/>
            <p:nvPr/>
          </p:nvSpPr>
          <p:spPr>
            <a:xfrm>
              <a:off x="7522549" y="4157808"/>
              <a:ext cx="4218917" cy="1551286"/>
            </a:xfrm>
            <a:custGeom>
              <a:avLst/>
              <a:gdLst>
                <a:gd name="connsiteX0" fmla="*/ 0 w 4218917"/>
                <a:gd name="connsiteY0" fmla="*/ 0 h 1551285"/>
                <a:gd name="connsiteX1" fmla="*/ 1931858 w 4218917"/>
                <a:gd name="connsiteY1" fmla="*/ 880028 h 1551285"/>
                <a:gd name="connsiteX2" fmla="*/ 2223993 w 4218917"/>
                <a:gd name="connsiteY2" fmla="*/ 882203 h 1551285"/>
                <a:gd name="connsiteX3" fmla="*/ 4208044 w 4218917"/>
                <a:gd name="connsiteY3" fmla="*/ 230518 h 1551285"/>
                <a:gd name="connsiteX4" fmla="*/ 4223992 w 4218917"/>
                <a:gd name="connsiteY4" fmla="*/ 1017759 h 1551285"/>
                <a:gd name="connsiteX5" fmla="*/ 2223993 w 4218917"/>
                <a:gd name="connsiteY5" fmla="*/ 1554185 h 1551285"/>
                <a:gd name="connsiteX6" fmla="*/ 1873866 w 4218917"/>
                <a:gd name="connsiteY6" fmla="*/ 1554185 h 1551285"/>
                <a:gd name="connsiteX7" fmla="*/ 224719 w 4218917"/>
                <a:gd name="connsiteY7" fmla="*/ 793765 h 1551285"/>
                <a:gd name="connsiteX8" fmla="*/ 0 w 4218917"/>
                <a:gd name="connsiteY8" fmla="*/ 0 h 1551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18917" h="1551285">
                  <a:moveTo>
                    <a:pt x="0" y="0"/>
                  </a:moveTo>
                  <a:lnTo>
                    <a:pt x="1931858" y="880028"/>
                  </a:lnTo>
                  <a:lnTo>
                    <a:pt x="2223993" y="882203"/>
                  </a:lnTo>
                  <a:lnTo>
                    <a:pt x="4208044" y="230518"/>
                  </a:lnTo>
                  <a:lnTo>
                    <a:pt x="4223992" y="1017759"/>
                  </a:lnTo>
                  <a:lnTo>
                    <a:pt x="2223993" y="1554185"/>
                  </a:lnTo>
                  <a:lnTo>
                    <a:pt x="1873866" y="1554185"/>
                  </a:lnTo>
                  <a:lnTo>
                    <a:pt x="224719" y="793765"/>
                  </a:lnTo>
                  <a:lnTo>
                    <a:pt x="0" y="0"/>
                  </a:lnTo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0" name="Freeform: Shape 22">
              <a:extLst>
                <a:ext uri="{FF2B5EF4-FFF2-40B4-BE49-F238E27FC236}">
                  <a16:creationId xmlns:a16="http://schemas.microsoft.com/office/drawing/2014/main" id="{998172DA-294B-4762-9A37-14172D8D943D}"/>
                </a:ext>
              </a:extLst>
            </p:cNvPr>
            <p:cNvSpPr/>
            <p:nvPr/>
          </p:nvSpPr>
          <p:spPr>
            <a:xfrm>
              <a:off x="7632009" y="4107352"/>
              <a:ext cx="3994198" cy="935121"/>
            </a:xfrm>
            <a:custGeom>
              <a:avLst/>
              <a:gdLst>
                <a:gd name="connsiteX0" fmla="*/ 3994923 w 3994198"/>
                <a:gd name="connsiteY0" fmla="*/ 311420 h 935120"/>
                <a:gd name="connsiteX1" fmla="*/ 3821672 w 3994198"/>
                <a:gd name="connsiteY1" fmla="*/ 378836 h 935120"/>
                <a:gd name="connsiteX2" fmla="*/ 3593329 w 3994198"/>
                <a:gd name="connsiteY2" fmla="*/ 454951 h 935120"/>
                <a:gd name="connsiteX3" fmla="*/ 3148240 w 3994198"/>
                <a:gd name="connsiteY3" fmla="*/ 603555 h 935120"/>
                <a:gd name="connsiteX4" fmla="*/ 2209495 w 3994198"/>
                <a:gd name="connsiteY4" fmla="*/ 919611 h 935120"/>
                <a:gd name="connsiteX5" fmla="*/ 1822398 w 3994198"/>
                <a:gd name="connsiteY5" fmla="*/ 930485 h 935120"/>
                <a:gd name="connsiteX6" fmla="*/ 1155490 w 3994198"/>
                <a:gd name="connsiteY6" fmla="*/ 632551 h 935120"/>
                <a:gd name="connsiteX7" fmla="*/ 568322 w 3994198"/>
                <a:gd name="connsiteY7" fmla="*/ 363613 h 935120"/>
                <a:gd name="connsiteX8" fmla="*/ 263864 w 3994198"/>
                <a:gd name="connsiteY8" fmla="*/ 223707 h 935120"/>
                <a:gd name="connsiteX9" fmla="*/ 12323 w 3994198"/>
                <a:gd name="connsiteY9" fmla="*/ 108448 h 935120"/>
                <a:gd name="connsiteX10" fmla="*/ 0 w 3994198"/>
                <a:gd name="connsiteY10" fmla="*/ 103374 h 935120"/>
                <a:gd name="connsiteX11" fmla="*/ 127582 w 3994198"/>
                <a:gd name="connsiteY11" fmla="*/ 13486 h 935120"/>
                <a:gd name="connsiteX12" fmla="*/ 461761 w 3994198"/>
                <a:gd name="connsiteY12" fmla="*/ 67129 h 935120"/>
                <a:gd name="connsiteX13" fmla="*/ 1126494 w 3994198"/>
                <a:gd name="connsiteY13" fmla="*/ 249079 h 935120"/>
                <a:gd name="connsiteX14" fmla="*/ 1601304 w 3994198"/>
                <a:gd name="connsiteY14" fmla="*/ 428129 h 935120"/>
                <a:gd name="connsiteX15" fmla="*/ 1952155 w 3994198"/>
                <a:gd name="connsiteY15" fmla="*/ 850021 h 935120"/>
                <a:gd name="connsiteX16" fmla="*/ 2171075 w 3994198"/>
                <a:gd name="connsiteY16" fmla="*/ 574559 h 935120"/>
                <a:gd name="connsiteX17" fmla="*/ 2829284 w 3994198"/>
                <a:gd name="connsiteY17" fmla="*/ 298372 h 935120"/>
                <a:gd name="connsiteX18" fmla="*/ 3337439 w 3994198"/>
                <a:gd name="connsiteY18" fmla="*/ 193987 h 935120"/>
                <a:gd name="connsiteX19" fmla="*/ 3797026 w 3994198"/>
                <a:gd name="connsiteY19" fmla="*/ 195436 h 935120"/>
                <a:gd name="connsiteX20" fmla="*/ 3994923 w 3994198"/>
                <a:gd name="connsiteY20" fmla="*/ 311420 h 93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94198" h="935120">
                  <a:moveTo>
                    <a:pt x="3994923" y="311420"/>
                  </a:moveTo>
                  <a:cubicBezTo>
                    <a:pt x="3994198" y="310695"/>
                    <a:pt x="3835445" y="374487"/>
                    <a:pt x="3821672" y="378836"/>
                  </a:cubicBezTo>
                  <a:cubicBezTo>
                    <a:pt x="3745558" y="404208"/>
                    <a:pt x="3669443" y="429579"/>
                    <a:pt x="3593329" y="454951"/>
                  </a:cubicBezTo>
                  <a:cubicBezTo>
                    <a:pt x="3444724" y="504244"/>
                    <a:pt x="3296845" y="554262"/>
                    <a:pt x="3148240" y="603555"/>
                  </a:cubicBezTo>
                  <a:cubicBezTo>
                    <a:pt x="2837983" y="716639"/>
                    <a:pt x="2521202" y="811601"/>
                    <a:pt x="2209495" y="919611"/>
                  </a:cubicBezTo>
                  <a:cubicBezTo>
                    <a:pt x="2142079" y="942808"/>
                    <a:pt x="1891264" y="937734"/>
                    <a:pt x="1822398" y="930485"/>
                  </a:cubicBezTo>
                  <a:cubicBezTo>
                    <a:pt x="1638999" y="936284"/>
                    <a:pt x="1430227" y="757959"/>
                    <a:pt x="1155490" y="632551"/>
                  </a:cubicBezTo>
                  <a:cubicBezTo>
                    <a:pt x="959767" y="543388"/>
                    <a:pt x="764044" y="453501"/>
                    <a:pt x="568322" y="363613"/>
                  </a:cubicBezTo>
                  <a:cubicBezTo>
                    <a:pt x="466836" y="317220"/>
                    <a:pt x="365350" y="270826"/>
                    <a:pt x="263864" y="223707"/>
                  </a:cubicBezTo>
                  <a:cubicBezTo>
                    <a:pt x="197898" y="193262"/>
                    <a:pt x="85538" y="109898"/>
                    <a:pt x="12323" y="108448"/>
                  </a:cubicBezTo>
                  <a:cubicBezTo>
                    <a:pt x="7974" y="108448"/>
                    <a:pt x="3624" y="106999"/>
                    <a:pt x="0" y="103374"/>
                  </a:cubicBezTo>
                  <a:cubicBezTo>
                    <a:pt x="23197" y="58430"/>
                    <a:pt x="84088" y="32334"/>
                    <a:pt x="127582" y="13486"/>
                  </a:cubicBezTo>
                  <a:cubicBezTo>
                    <a:pt x="225444" y="-29283"/>
                    <a:pt x="364625" y="41033"/>
                    <a:pt x="461761" y="67129"/>
                  </a:cubicBezTo>
                  <a:cubicBezTo>
                    <a:pt x="685030" y="121497"/>
                    <a:pt x="905400" y="187462"/>
                    <a:pt x="1126494" y="249079"/>
                  </a:cubicBezTo>
                  <a:cubicBezTo>
                    <a:pt x="1290322" y="294023"/>
                    <a:pt x="1455599" y="340416"/>
                    <a:pt x="1601304" y="428129"/>
                  </a:cubicBezTo>
                  <a:cubicBezTo>
                    <a:pt x="1747009" y="515842"/>
                    <a:pt x="1916635" y="684744"/>
                    <a:pt x="1952155" y="850021"/>
                  </a:cubicBezTo>
                  <a:cubicBezTo>
                    <a:pt x="1997099" y="768107"/>
                    <a:pt x="2154402" y="588332"/>
                    <a:pt x="2171075" y="574559"/>
                  </a:cubicBezTo>
                  <a:cubicBezTo>
                    <a:pt x="2387820" y="397683"/>
                    <a:pt x="2561796" y="378111"/>
                    <a:pt x="2829284" y="298372"/>
                  </a:cubicBezTo>
                  <a:cubicBezTo>
                    <a:pt x="2995286" y="249079"/>
                    <a:pt x="3166363" y="218633"/>
                    <a:pt x="3337439" y="193987"/>
                  </a:cubicBezTo>
                  <a:cubicBezTo>
                    <a:pt x="3483869" y="172964"/>
                    <a:pt x="3658570" y="121497"/>
                    <a:pt x="3797026" y="195436"/>
                  </a:cubicBezTo>
                  <a:cubicBezTo>
                    <a:pt x="3862991" y="231681"/>
                    <a:pt x="3936931" y="265752"/>
                    <a:pt x="3994923" y="311420"/>
                  </a:cubicBezTo>
                  <a:close/>
                </a:path>
              </a:pathLst>
            </a:custGeom>
            <a:solidFill>
              <a:srgbClr val="FEFEFE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1" name="Freeform: Shape 23">
              <a:extLst>
                <a:ext uri="{FF2B5EF4-FFF2-40B4-BE49-F238E27FC236}">
                  <a16:creationId xmlns:a16="http://schemas.microsoft.com/office/drawing/2014/main" id="{EB0D6D09-CBBE-4B0E-824C-503C8A72CBBD}"/>
                </a:ext>
              </a:extLst>
            </p:cNvPr>
            <p:cNvSpPr/>
            <p:nvPr/>
          </p:nvSpPr>
          <p:spPr>
            <a:xfrm>
              <a:off x="8514000" y="4983901"/>
              <a:ext cx="2457411" cy="1203334"/>
            </a:xfrm>
            <a:custGeom>
              <a:avLst/>
              <a:gdLst>
                <a:gd name="connsiteX0" fmla="*/ 419930 w 2457410"/>
                <a:gd name="connsiteY0" fmla="*/ 515697 h 1203333"/>
                <a:gd name="connsiteX1" fmla="*/ 216233 w 2457410"/>
                <a:gd name="connsiteY1" fmla="*/ 351870 h 1203333"/>
                <a:gd name="connsiteX2" fmla="*/ 174913 w 2457410"/>
                <a:gd name="connsiteY2" fmla="*/ 314900 h 1203333"/>
                <a:gd name="connsiteX3" fmla="*/ 163315 w 2457410"/>
                <a:gd name="connsiteY3" fmla="*/ 267056 h 1203333"/>
                <a:gd name="connsiteX4" fmla="*/ 150267 w 2457410"/>
                <a:gd name="connsiteY4" fmla="*/ 239510 h 1203333"/>
                <a:gd name="connsiteX5" fmla="*/ 44431 w 2457410"/>
                <a:gd name="connsiteY5" fmla="*/ 159046 h 1203333"/>
                <a:gd name="connsiteX6" fmla="*/ 32833 w 2457410"/>
                <a:gd name="connsiteY6" fmla="*/ 147448 h 1203333"/>
                <a:gd name="connsiteX7" fmla="*/ 11086 w 2457410"/>
                <a:gd name="connsiteY7" fmla="*/ 44512 h 1203333"/>
                <a:gd name="connsiteX8" fmla="*/ 112572 w 2457410"/>
                <a:gd name="connsiteY8" fmla="*/ 1018 h 1203333"/>
                <a:gd name="connsiteX9" fmla="*/ 234355 w 2457410"/>
                <a:gd name="connsiteY9" fmla="*/ 46687 h 1203333"/>
                <a:gd name="connsiteX10" fmla="*/ 311919 w 2457410"/>
                <a:gd name="connsiteY10" fmla="*/ 90181 h 1203333"/>
                <a:gd name="connsiteX11" fmla="*/ 336566 w 2457410"/>
                <a:gd name="connsiteY11" fmla="*/ 86556 h 1203333"/>
                <a:gd name="connsiteX12" fmla="*/ 467048 w 2457410"/>
                <a:gd name="connsiteY12" fmla="*/ 48862 h 1203333"/>
                <a:gd name="connsiteX13" fmla="*/ 611303 w 2457410"/>
                <a:gd name="connsiteY13" fmla="*/ 128601 h 1203333"/>
                <a:gd name="connsiteX14" fmla="*/ 967954 w 2457410"/>
                <a:gd name="connsiteY14" fmla="*/ 372167 h 1203333"/>
                <a:gd name="connsiteX15" fmla="*/ 1202097 w 2457410"/>
                <a:gd name="connsiteY15" fmla="*/ 460605 h 1203333"/>
                <a:gd name="connsiteX16" fmla="*/ 1418842 w 2457410"/>
                <a:gd name="connsiteY16" fmla="*/ 441032 h 1203333"/>
                <a:gd name="connsiteX17" fmla="*/ 1662408 w 2457410"/>
                <a:gd name="connsiteY17" fmla="*/ 388840 h 1203333"/>
                <a:gd name="connsiteX18" fmla="*/ 1682705 w 2457410"/>
                <a:gd name="connsiteY18" fmla="*/ 363468 h 1203333"/>
                <a:gd name="connsiteX19" fmla="*/ 1729824 w 2457410"/>
                <a:gd name="connsiteY19" fmla="*/ 179344 h 1203333"/>
                <a:gd name="connsiteX20" fmla="*/ 1860306 w 2457410"/>
                <a:gd name="connsiteY20" fmla="*/ 59735 h 1203333"/>
                <a:gd name="connsiteX21" fmla="*/ 1914673 w 2457410"/>
                <a:gd name="connsiteY21" fmla="*/ 88006 h 1203333"/>
                <a:gd name="connsiteX22" fmla="*/ 1926996 w 2457410"/>
                <a:gd name="connsiteY22" fmla="*/ 151797 h 1203333"/>
                <a:gd name="connsiteX23" fmla="*/ 1939320 w 2457410"/>
                <a:gd name="connsiteY23" fmla="*/ 203990 h 1203333"/>
                <a:gd name="connsiteX24" fmla="*/ 1957442 w 2457410"/>
                <a:gd name="connsiteY24" fmla="*/ 373617 h 1203333"/>
                <a:gd name="connsiteX25" fmla="*/ 1967591 w 2457410"/>
                <a:gd name="connsiteY25" fmla="*/ 409862 h 1203333"/>
                <a:gd name="connsiteX26" fmla="*/ 2074876 w 2457410"/>
                <a:gd name="connsiteY26" fmla="*/ 562816 h 1203333"/>
                <a:gd name="connsiteX27" fmla="*/ 2098798 w 2457410"/>
                <a:gd name="connsiteY27" fmla="*/ 570065 h 1203333"/>
                <a:gd name="connsiteX28" fmla="*/ 2178537 w 2457410"/>
                <a:gd name="connsiteY28" fmla="*/ 567890 h 1203333"/>
                <a:gd name="connsiteX29" fmla="*/ 2254651 w 2457410"/>
                <a:gd name="connsiteY29" fmla="*/ 567890 h 1203333"/>
                <a:gd name="connsiteX30" fmla="*/ 2315543 w 2457410"/>
                <a:gd name="connsiteY30" fmla="*/ 601235 h 1203333"/>
                <a:gd name="connsiteX31" fmla="*/ 2451099 w 2457410"/>
                <a:gd name="connsiteY31" fmla="*/ 804932 h 1203333"/>
                <a:gd name="connsiteX32" fmla="*/ 2451099 w 2457410"/>
                <a:gd name="connsiteY32" fmla="*/ 965135 h 1203333"/>
                <a:gd name="connsiteX33" fmla="*/ 2380059 w 2457410"/>
                <a:gd name="connsiteY33" fmla="*/ 1068796 h 1203333"/>
                <a:gd name="connsiteX34" fmla="*/ 2332940 w 2457410"/>
                <a:gd name="connsiteY34" fmla="*/ 1108665 h 1203333"/>
                <a:gd name="connsiteX35" fmla="*/ 2266250 w 2457410"/>
                <a:gd name="connsiteY35" fmla="*/ 1147810 h 1203333"/>
                <a:gd name="connsiteX36" fmla="*/ 1559472 w 2457410"/>
                <a:gd name="connsiteY36" fmla="*/ 1151434 h 1203333"/>
                <a:gd name="connsiteX37" fmla="*/ 1405793 w 2457410"/>
                <a:gd name="connsiteY37" fmla="*/ 1116639 h 1203333"/>
                <a:gd name="connsiteX38" fmla="*/ 1023771 w 2457410"/>
                <a:gd name="connsiteY38" fmla="*/ 1001380 h 1203333"/>
                <a:gd name="connsiteX39" fmla="*/ 824424 w 2457410"/>
                <a:gd name="connsiteY39" fmla="*/ 895545 h 1203333"/>
                <a:gd name="connsiteX40" fmla="*/ 628701 w 2457410"/>
                <a:gd name="connsiteY40" fmla="*/ 704171 h 1203333"/>
                <a:gd name="connsiteX41" fmla="*/ 419930 w 2457410"/>
                <a:gd name="connsiteY41" fmla="*/ 515697 h 120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457410" h="1203333">
                  <a:moveTo>
                    <a:pt x="419930" y="515697"/>
                  </a:moveTo>
                  <a:cubicBezTo>
                    <a:pt x="353239" y="460605"/>
                    <a:pt x="284373" y="406237"/>
                    <a:pt x="216233" y="351870"/>
                  </a:cubicBezTo>
                  <a:cubicBezTo>
                    <a:pt x="201735" y="340271"/>
                    <a:pt x="185787" y="330123"/>
                    <a:pt x="174913" y="314900"/>
                  </a:cubicBezTo>
                  <a:cubicBezTo>
                    <a:pt x="164040" y="300402"/>
                    <a:pt x="157516" y="284454"/>
                    <a:pt x="163315" y="267056"/>
                  </a:cubicBezTo>
                  <a:cubicBezTo>
                    <a:pt x="167664" y="252558"/>
                    <a:pt x="161140" y="246034"/>
                    <a:pt x="150267" y="239510"/>
                  </a:cubicBezTo>
                  <a:cubicBezTo>
                    <a:pt x="113297" y="215589"/>
                    <a:pt x="76327" y="190217"/>
                    <a:pt x="44431" y="159046"/>
                  </a:cubicBezTo>
                  <a:cubicBezTo>
                    <a:pt x="40807" y="155422"/>
                    <a:pt x="36458" y="151797"/>
                    <a:pt x="32833" y="147448"/>
                  </a:cubicBezTo>
                  <a:cubicBezTo>
                    <a:pt x="-2687" y="109753"/>
                    <a:pt x="-8486" y="80757"/>
                    <a:pt x="11086" y="44512"/>
                  </a:cubicBezTo>
                  <a:cubicBezTo>
                    <a:pt x="27034" y="14791"/>
                    <a:pt x="72702" y="-4781"/>
                    <a:pt x="112572" y="1018"/>
                  </a:cubicBezTo>
                  <a:cubicBezTo>
                    <a:pt x="156066" y="7542"/>
                    <a:pt x="195935" y="27115"/>
                    <a:pt x="234355" y="46687"/>
                  </a:cubicBezTo>
                  <a:cubicBezTo>
                    <a:pt x="260452" y="60460"/>
                    <a:pt x="286548" y="74958"/>
                    <a:pt x="311919" y="90181"/>
                  </a:cubicBezTo>
                  <a:cubicBezTo>
                    <a:pt x="322068" y="95980"/>
                    <a:pt x="327867" y="97430"/>
                    <a:pt x="336566" y="86556"/>
                  </a:cubicBezTo>
                  <a:cubicBezTo>
                    <a:pt x="372086" y="42337"/>
                    <a:pt x="412681" y="30739"/>
                    <a:pt x="467048" y="48862"/>
                  </a:cubicBezTo>
                  <a:cubicBezTo>
                    <a:pt x="519966" y="66259"/>
                    <a:pt x="565634" y="97430"/>
                    <a:pt x="611303" y="128601"/>
                  </a:cubicBezTo>
                  <a:cubicBezTo>
                    <a:pt x="730187" y="209789"/>
                    <a:pt x="844721" y="297502"/>
                    <a:pt x="967954" y="372167"/>
                  </a:cubicBezTo>
                  <a:cubicBezTo>
                    <a:pt x="1040444" y="415661"/>
                    <a:pt x="1117283" y="449731"/>
                    <a:pt x="1202097" y="460605"/>
                  </a:cubicBezTo>
                  <a:cubicBezTo>
                    <a:pt x="1276036" y="470028"/>
                    <a:pt x="1347801" y="460605"/>
                    <a:pt x="1418842" y="441032"/>
                  </a:cubicBezTo>
                  <a:cubicBezTo>
                    <a:pt x="1499306" y="418561"/>
                    <a:pt x="1580494" y="401888"/>
                    <a:pt x="1662408" y="388840"/>
                  </a:cubicBezTo>
                  <a:cubicBezTo>
                    <a:pt x="1679806" y="385940"/>
                    <a:pt x="1681255" y="376516"/>
                    <a:pt x="1682705" y="363468"/>
                  </a:cubicBezTo>
                  <a:cubicBezTo>
                    <a:pt x="1688504" y="299677"/>
                    <a:pt x="1700828" y="237336"/>
                    <a:pt x="1729824" y="179344"/>
                  </a:cubicBezTo>
                  <a:cubicBezTo>
                    <a:pt x="1758095" y="122801"/>
                    <a:pt x="1799414" y="80032"/>
                    <a:pt x="1860306" y="59735"/>
                  </a:cubicBezTo>
                  <a:cubicBezTo>
                    <a:pt x="1890026" y="49586"/>
                    <a:pt x="1905974" y="56835"/>
                    <a:pt x="1914673" y="88006"/>
                  </a:cubicBezTo>
                  <a:cubicBezTo>
                    <a:pt x="1920472" y="109028"/>
                    <a:pt x="1923372" y="130775"/>
                    <a:pt x="1926996" y="151797"/>
                  </a:cubicBezTo>
                  <a:cubicBezTo>
                    <a:pt x="1929896" y="169195"/>
                    <a:pt x="1932071" y="187317"/>
                    <a:pt x="1939320" y="203990"/>
                  </a:cubicBezTo>
                  <a:cubicBezTo>
                    <a:pt x="1964691" y="258358"/>
                    <a:pt x="1965416" y="315625"/>
                    <a:pt x="1957442" y="373617"/>
                  </a:cubicBezTo>
                  <a:cubicBezTo>
                    <a:pt x="1955267" y="388115"/>
                    <a:pt x="1959617" y="398988"/>
                    <a:pt x="1967591" y="409862"/>
                  </a:cubicBezTo>
                  <a:cubicBezTo>
                    <a:pt x="2003836" y="460605"/>
                    <a:pt x="2039356" y="511348"/>
                    <a:pt x="2074876" y="562816"/>
                  </a:cubicBezTo>
                  <a:cubicBezTo>
                    <a:pt x="2080675" y="570790"/>
                    <a:pt x="2090099" y="570790"/>
                    <a:pt x="2098798" y="570065"/>
                  </a:cubicBezTo>
                  <a:cubicBezTo>
                    <a:pt x="2125619" y="568615"/>
                    <a:pt x="2152440" y="572239"/>
                    <a:pt x="2178537" y="567890"/>
                  </a:cubicBezTo>
                  <a:cubicBezTo>
                    <a:pt x="2201733" y="567890"/>
                    <a:pt x="2231454" y="562816"/>
                    <a:pt x="2254651" y="567890"/>
                  </a:cubicBezTo>
                  <a:cubicBezTo>
                    <a:pt x="2274948" y="572239"/>
                    <a:pt x="2298145" y="589637"/>
                    <a:pt x="2315543" y="601235"/>
                  </a:cubicBezTo>
                  <a:cubicBezTo>
                    <a:pt x="2390932" y="650529"/>
                    <a:pt x="2430802" y="719394"/>
                    <a:pt x="2451099" y="804932"/>
                  </a:cubicBezTo>
                  <a:cubicBezTo>
                    <a:pt x="2463422" y="855675"/>
                    <a:pt x="2471396" y="916567"/>
                    <a:pt x="2451099" y="965135"/>
                  </a:cubicBezTo>
                  <a:cubicBezTo>
                    <a:pt x="2435151" y="1002105"/>
                    <a:pt x="2422103" y="1052123"/>
                    <a:pt x="2380059" y="1068796"/>
                  </a:cubicBezTo>
                  <a:cubicBezTo>
                    <a:pt x="2361936" y="1076045"/>
                    <a:pt x="2349613" y="1097792"/>
                    <a:pt x="2332940" y="1108665"/>
                  </a:cubicBezTo>
                  <a:cubicBezTo>
                    <a:pt x="2311918" y="1123163"/>
                    <a:pt x="2289446" y="1136212"/>
                    <a:pt x="2266250" y="1147810"/>
                  </a:cubicBezTo>
                  <a:cubicBezTo>
                    <a:pt x="2049504" y="1254370"/>
                    <a:pt x="1784916" y="1197828"/>
                    <a:pt x="1559472" y="1151434"/>
                  </a:cubicBezTo>
                  <a:cubicBezTo>
                    <a:pt x="1508004" y="1140561"/>
                    <a:pt x="1456536" y="1128963"/>
                    <a:pt x="1405793" y="1116639"/>
                  </a:cubicBezTo>
                  <a:cubicBezTo>
                    <a:pt x="1278211" y="1085469"/>
                    <a:pt x="1145554" y="1052123"/>
                    <a:pt x="1023771" y="1001380"/>
                  </a:cubicBezTo>
                  <a:cubicBezTo>
                    <a:pt x="954181" y="973109"/>
                    <a:pt x="885315" y="941213"/>
                    <a:pt x="824424" y="895545"/>
                  </a:cubicBezTo>
                  <a:cubicBezTo>
                    <a:pt x="751209" y="840452"/>
                    <a:pt x="693942" y="768687"/>
                    <a:pt x="628701" y="704171"/>
                  </a:cubicBezTo>
                  <a:cubicBezTo>
                    <a:pt x="562735" y="637480"/>
                    <a:pt x="492419" y="575864"/>
                    <a:pt x="419930" y="515697"/>
                  </a:cubicBezTo>
                  <a:close/>
                </a:path>
              </a:pathLst>
            </a:custGeom>
            <a:solidFill>
              <a:srgbClr val="FEC69F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EB8C8E2D-69AE-4F1C-A8C7-ABA3AE0D64EB}"/>
                </a:ext>
              </a:extLst>
            </p:cNvPr>
            <p:cNvSpPr/>
            <p:nvPr/>
          </p:nvSpPr>
          <p:spPr>
            <a:xfrm>
              <a:off x="8213379" y="2220151"/>
              <a:ext cx="3266400" cy="3680318"/>
            </a:xfrm>
            <a:custGeom>
              <a:avLst/>
              <a:gdLst>
                <a:gd name="connsiteX0" fmla="*/ 34795 w 3266400"/>
                <a:gd name="connsiteY0" fmla="*/ 2996736 h 3680318"/>
                <a:gd name="connsiteX1" fmla="*/ 34795 w 3266400"/>
                <a:gd name="connsiteY1" fmla="*/ 3680318 h 3680318"/>
                <a:gd name="connsiteX2" fmla="*/ 34795 w 3266400"/>
                <a:gd name="connsiteY2" fmla="*/ 2996736 h 3680318"/>
                <a:gd name="connsiteX3" fmla="*/ 2801013 w 3266400"/>
                <a:gd name="connsiteY3" fmla="*/ 300108 h 3680318"/>
                <a:gd name="connsiteX4" fmla="*/ 3266400 w 3266400"/>
                <a:gd name="connsiteY4" fmla="*/ 2083363 h 3680318"/>
                <a:gd name="connsiteX5" fmla="*/ 2872053 w 3266400"/>
                <a:gd name="connsiteY5" fmla="*/ 1249728 h 3680318"/>
                <a:gd name="connsiteX6" fmla="*/ 2801013 w 3266400"/>
                <a:gd name="connsiteY6" fmla="*/ 300108 h 3680318"/>
                <a:gd name="connsiteX7" fmla="*/ 102212 w 3266400"/>
                <a:gd name="connsiteY7" fmla="*/ 0 h 3680318"/>
                <a:gd name="connsiteX8" fmla="*/ 99312 w 3266400"/>
                <a:gd name="connsiteY8" fmla="*/ 664009 h 3680318"/>
                <a:gd name="connsiteX9" fmla="*/ 79015 w 3266400"/>
                <a:gd name="connsiteY9" fmla="*/ 1147518 h 3680318"/>
                <a:gd name="connsiteX10" fmla="*/ 0 w 3266400"/>
                <a:gd name="connsiteY10" fmla="*/ 1868793 h 3680318"/>
                <a:gd name="connsiteX11" fmla="*/ 3624 w 3266400"/>
                <a:gd name="connsiteY11" fmla="*/ 1660747 h 3680318"/>
                <a:gd name="connsiteX12" fmla="*/ 102212 w 3266400"/>
                <a:gd name="connsiteY12" fmla="*/ 0 h 3680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66400" h="3680318">
                  <a:moveTo>
                    <a:pt x="34795" y="2996736"/>
                  </a:moveTo>
                  <a:cubicBezTo>
                    <a:pt x="53643" y="3075750"/>
                    <a:pt x="55093" y="3451249"/>
                    <a:pt x="34795" y="3680318"/>
                  </a:cubicBezTo>
                  <a:cubicBezTo>
                    <a:pt x="34795" y="3453424"/>
                    <a:pt x="34795" y="3226530"/>
                    <a:pt x="34795" y="2996736"/>
                  </a:cubicBezTo>
                  <a:close/>
                  <a:moveTo>
                    <a:pt x="2801013" y="300108"/>
                  </a:moveTo>
                  <a:cubicBezTo>
                    <a:pt x="2862629" y="475534"/>
                    <a:pt x="3245378" y="1954331"/>
                    <a:pt x="3266400" y="2083363"/>
                  </a:cubicBezTo>
                  <a:cubicBezTo>
                    <a:pt x="3180861" y="1943457"/>
                    <a:pt x="2877852" y="1303371"/>
                    <a:pt x="2872053" y="1249728"/>
                  </a:cubicBezTo>
                  <a:cubicBezTo>
                    <a:pt x="2866254" y="1235955"/>
                    <a:pt x="2803913" y="532801"/>
                    <a:pt x="2801013" y="300108"/>
                  </a:cubicBezTo>
                  <a:close/>
                  <a:moveTo>
                    <a:pt x="102212" y="0"/>
                  </a:moveTo>
                  <a:cubicBezTo>
                    <a:pt x="105111" y="725"/>
                    <a:pt x="98587" y="637187"/>
                    <a:pt x="99312" y="664009"/>
                  </a:cubicBezTo>
                  <a:cubicBezTo>
                    <a:pt x="102212" y="738674"/>
                    <a:pt x="86264" y="1061254"/>
                    <a:pt x="79015" y="1147518"/>
                  </a:cubicBezTo>
                  <a:cubicBezTo>
                    <a:pt x="71765" y="1238855"/>
                    <a:pt x="2900" y="1818775"/>
                    <a:pt x="0" y="1868793"/>
                  </a:cubicBezTo>
                  <a:cubicBezTo>
                    <a:pt x="0" y="1873142"/>
                    <a:pt x="2175" y="1691917"/>
                    <a:pt x="3624" y="1660747"/>
                  </a:cubicBezTo>
                  <a:cubicBezTo>
                    <a:pt x="6524" y="1591881"/>
                    <a:pt x="100762" y="2900"/>
                    <a:pt x="10221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724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35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0080172-578F-4B15-AC21-91476EB38209}"/>
              </a:ext>
            </a:extLst>
          </p:cNvPr>
          <p:cNvGrpSpPr/>
          <p:nvPr/>
        </p:nvGrpSpPr>
        <p:grpSpPr>
          <a:xfrm flipH="1">
            <a:off x="748648" y="3141243"/>
            <a:ext cx="3765260" cy="1796006"/>
            <a:chOff x="862021" y="933367"/>
            <a:chExt cx="10471821" cy="4994993"/>
          </a:xfrm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D43C6D50-57AD-4144-85BB-9BD874A74010}"/>
                </a:ext>
              </a:extLst>
            </p:cNvPr>
            <p:cNvSpPr/>
            <p:nvPr/>
          </p:nvSpPr>
          <p:spPr>
            <a:xfrm>
              <a:off x="862021" y="4506944"/>
              <a:ext cx="1631623" cy="1003934"/>
            </a:xfrm>
            <a:custGeom>
              <a:avLst/>
              <a:gdLst>
                <a:gd name="connsiteX0" fmla="*/ 196110 w 1631623"/>
                <a:gd name="connsiteY0" fmla="*/ 54197 h 1003934"/>
                <a:gd name="connsiteX1" fmla="*/ 268119 w 1631623"/>
                <a:gd name="connsiteY1" fmla="*/ 73819 h 1003934"/>
                <a:gd name="connsiteX2" fmla="*/ 772944 w 1631623"/>
                <a:gd name="connsiteY2" fmla="*/ 92869 h 1003934"/>
                <a:gd name="connsiteX3" fmla="*/ 896769 w 1631623"/>
                <a:gd name="connsiteY3" fmla="*/ 121444 h 1003934"/>
                <a:gd name="connsiteX4" fmla="*/ 972017 w 1631623"/>
                <a:gd name="connsiteY4" fmla="*/ 97822 h 1003934"/>
                <a:gd name="connsiteX5" fmla="*/ 1281484 w 1631623"/>
                <a:gd name="connsiteY5" fmla="*/ 18764 h 1003934"/>
                <a:gd name="connsiteX6" fmla="*/ 1338348 w 1631623"/>
                <a:gd name="connsiteY6" fmla="*/ 2857 h 1003934"/>
                <a:gd name="connsiteX7" fmla="*/ 1181472 w 1631623"/>
                <a:gd name="connsiteY7" fmla="*/ 174974 h 1003934"/>
                <a:gd name="connsiteX8" fmla="*/ 1059075 w 1631623"/>
                <a:gd name="connsiteY8" fmla="*/ 435007 h 1003934"/>
                <a:gd name="connsiteX9" fmla="*/ 1139752 w 1631623"/>
                <a:gd name="connsiteY9" fmla="*/ 644461 h 1003934"/>
                <a:gd name="connsiteX10" fmla="*/ 1592380 w 1631623"/>
                <a:gd name="connsiteY10" fmla="*/ 987266 h 1003934"/>
                <a:gd name="connsiteX11" fmla="*/ 1631623 w 1631623"/>
                <a:gd name="connsiteY11" fmla="*/ 1003935 h 1003934"/>
                <a:gd name="connsiteX12" fmla="*/ 1010593 w 1631623"/>
                <a:gd name="connsiteY12" fmla="*/ 965549 h 1003934"/>
                <a:gd name="connsiteX13" fmla="*/ 483765 w 1631623"/>
                <a:gd name="connsiteY13" fmla="*/ 940689 h 1003934"/>
                <a:gd name="connsiteX14" fmla="*/ 117529 w 1631623"/>
                <a:gd name="connsiteY14" fmla="*/ 836009 h 1003934"/>
                <a:gd name="connsiteX15" fmla="*/ 2848 w 1631623"/>
                <a:gd name="connsiteY15" fmla="*/ 615220 h 1003934"/>
                <a:gd name="connsiteX16" fmla="*/ 196110 w 1631623"/>
                <a:gd name="connsiteY16" fmla="*/ 54197 h 1003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31623" h="1003934">
                  <a:moveTo>
                    <a:pt x="196110" y="54197"/>
                  </a:moveTo>
                  <a:cubicBezTo>
                    <a:pt x="210969" y="83344"/>
                    <a:pt x="241164" y="82772"/>
                    <a:pt x="268119" y="73819"/>
                  </a:cubicBezTo>
                  <a:cubicBezTo>
                    <a:pt x="442046" y="15621"/>
                    <a:pt x="603495" y="50387"/>
                    <a:pt x="772944" y="92869"/>
                  </a:cubicBezTo>
                  <a:cubicBezTo>
                    <a:pt x="809520" y="102013"/>
                    <a:pt x="857907" y="123253"/>
                    <a:pt x="896769" y="121444"/>
                  </a:cubicBezTo>
                  <a:cubicBezTo>
                    <a:pt x="915819" y="83344"/>
                    <a:pt x="946204" y="97536"/>
                    <a:pt x="972017" y="97822"/>
                  </a:cubicBezTo>
                  <a:cubicBezTo>
                    <a:pt x="1081935" y="98679"/>
                    <a:pt x="1184996" y="71342"/>
                    <a:pt x="1281484" y="18764"/>
                  </a:cubicBezTo>
                  <a:cubicBezTo>
                    <a:pt x="1298915" y="9239"/>
                    <a:pt x="1315393" y="-6477"/>
                    <a:pt x="1338348" y="2857"/>
                  </a:cubicBezTo>
                  <a:cubicBezTo>
                    <a:pt x="1285961" y="60103"/>
                    <a:pt x="1232621" y="116586"/>
                    <a:pt x="1181472" y="174974"/>
                  </a:cubicBezTo>
                  <a:cubicBezTo>
                    <a:pt x="1116035" y="249745"/>
                    <a:pt x="1056885" y="327946"/>
                    <a:pt x="1059075" y="435007"/>
                  </a:cubicBezTo>
                  <a:cubicBezTo>
                    <a:pt x="1060695" y="514731"/>
                    <a:pt x="1092889" y="583406"/>
                    <a:pt x="1139752" y="644461"/>
                  </a:cubicBezTo>
                  <a:cubicBezTo>
                    <a:pt x="1259100" y="799624"/>
                    <a:pt x="1406738" y="918877"/>
                    <a:pt x="1592380" y="987266"/>
                  </a:cubicBezTo>
                  <a:cubicBezTo>
                    <a:pt x="1605715" y="992219"/>
                    <a:pt x="1618574" y="998315"/>
                    <a:pt x="1631623" y="1003935"/>
                  </a:cubicBezTo>
                  <a:cubicBezTo>
                    <a:pt x="1424645" y="990981"/>
                    <a:pt x="1217667" y="976979"/>
                    <a:pt x="1010593" y="965549"/>
                  </a:cubicBezTo>
                  <a:cubicBezTo>
                    <a:pt x="835047" y="955834"/>
                    <a:pt x="659311" y="950309"/>
                    <a:pt x="483765" y="940689"/>
                  </a:cubicBezTo>
                  <a:cubicBezTo>
                    <a:pt x="354130" y="933545"/>
                    <a:pt x="230781" y="901732"/>
                    <a:pt x="117529" y="836009"/>
                  </a:cubicBezTo>
                  <a:cubicBezTo>
                    <a:pt x="32661" y="786479"/>
                    <a:pt x="-12106" y="714661"/>
                    <a:pt x="2848" y="615220"/>
                  </a:cubicBezTo>
                  <a:cubicBezTo>
                    <a:pt x="32661" y="416623"/>
                    <a:pt x="100098" y="230314"/>
                    <a:pt x="196110" y="54197"/>
                  </a:cubicBezTo>
                  <a:close/>
                </a:path>
              </a:pathLst>
            </a:custGeom>
            <a:solidFill>
              <a:srgbClr val="3435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350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02FF2D27-405D-4FCE-96F7-9E5E184FC483}"/>
                </a:ext>
              </a:extLst>
            </p:cNvPr>
            <p:cNvSpPr/>
            <p:nvPr/>
          </p:nvSpPr>
          <p:spPr>
            <a:xfrm>
              <a:off x="2129587" y="2971037"/>
              <a:ext cx="715720" cy="1409985"/>
            </a:xfrm>
            <a:custGeom>
              <a:avLst/>
              <a:gdLst>
                <a:gd name="connsiteX0" fmla="*/ 462450 w 715720"/>
                <a:gd name="connsiteY0" fmla="*/ 616458 h 1409985"/>
                <a:gd name="connsiteX1" fmla="*/ 105453 w 715720"/>
                <a:gd name="connsiteY1" fmla="*/ 0 h 1409985"/>
                <a:gd name="connsiteX2" fmla="*/ 678 w 715720"/>
                <a:gd name="connsiteY2" fmla="*/ 781050 h 1409985"/>
                <a:gd name="connsiteX3" fmla="*/ 174605 w 715720"/>
                <a:gd name="connsiteY3" fmla="*/ 1409986 h 1409985"/>
                <a:gd name="connsiteX4" fmla="*/ 174605 w 715720"/>
                <a:gd name="connsiteY4" fmla="*/ 1409986 h 1409985"/>
                <a:gd name="connsiteX5" fmla="*/ 188797 w 715720"/>
                <a:gd name="connsiteY5" fmla="*/ 1385983 h 1409985"/>
                <a:gd name="connsiteX6" fmla="*/ 530173 w 715720"/>
                <a:gd name="connsiteY6" fmla="*/ 1079944 h 1409985"/>
                <a:gd name="connsiteX7" fmla="*/ 715720 w 715720"/>
                <a:gd name="connsiteY7" fmla="*/ 1027938 h 1409985"/>
                <a:gd name="connsiteX8" fmla="*/ 462450 w 715720"/>
                <a:gd name="connsiteY8" fmla="*/ 616458 h 1409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5720" h="1409985">
                  <a:moveTo>
                    <a:pt x="462450" y="616458"/>
                  </a:moveTo>
                  <a:cubicBezTo>
                    <a:pt x="363581" y="401574"/>
                    <a:pt x="181368" y="104870"/>
                    <a:pt x="105453" y="0"/>
                  </a:cubicBezTo>
                  <a:cubicBezTo>
                    <a:pt x="96405" y="55817"/>
                    <a:pt x="-9418" y="726186"/>
                    <a:pt x="678" y="781050"/>
                  </a:cubicBezTo>
                  <a:cubicBezTo>
                    <a:pt x="52113" y="999268"/>
                    <a:pt x="87927" y="1201865"/>
                    <a:pt x="174605" y="1409986"/>
                  </a:cubicBezTo>
                  <a:cubicBezTo>
                    <a:pt x="174605" y="1409986"/>
                    <a:pt x="174605" y="1409986"/>
                    <a:pt x="174605" y="1409986"/>
                  </a:cubicBezTo>
                  <a:cubicBezTo>
                    <a:pt x="179463" y="1401985"/>
                    <a:pt x="185749" y="1394555"/>
                    <a:pt x="188797" y="1385983"/>
                  </a:cubicBezTo>
                  <a:cubicBezTo>
                    <a:pt x="247757" y="1222724"/>
                    <a:pt x="375392" y="1135094"/>
                    <a:pt x="530173" y="1079944"/>
                  </a:cubicBezTo>
                  <a:cubicBezTo>
                    <a:pt x="590562" y="1058418"/>
                    <a:pt x="653712" y="1044988"/>
                    <a:pt x="715720" y="1027938"/>
                  </a:cubicBezTo>
                  <a:cubicBezTo>
                    <a:pt x="617613" y="899160"/>
                    <a:pt x="530364" y="764191"/>
                    <a:pt x="462450" y="616458"/>
                  </a:cubicBezTo>
                  <a:close/>
                </a:path>
              </a:pathLst>
            </a:custGeom>
            <a:solidFill>
              <a:srgbClr val="ED83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350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BC2FD102-0680-4C62-B426-E111DC0F1AFD}"/>
                </a:ext>
              </a:extLst>
            </p:cNvPr>
            <p:cNvSpPr/>
            <p:nvPr/>
          </p:nvSpPr>
          <p:spPr>
            <a:xfrm>
              <a:off x="1909914" y="2456945"/>
              <a:ext cx="5611195" cy="3275094"/>
            </a:xfrm>
            <a:custGeom>
              <a:avLst/>
              <a:gdLst>
                <a:gd name="connsiteX0" fmla="*/ 5542922 w 5611195"/>
                <a:gd name="connsiteY0" fmla="*/ 2270788 h 3275094"/>
                <a:gd name="connsiteX1" fmla="*/ 5319465 w 5611195"/>
                <a:gd name="connsiteY1" fmla="*/ 1754914 h 3275094"/>
                <a:gd name="connsiteX2" fmla="*/ 5329371 w 5611195"/>
                <a:gd name="connsiteY2" fmla="*/ 1275426 h 3275094"/>
                <a:gd name="connsiteX3" fmla="*/ 5327466 w 5611195"/>
                <a:gd name="connsiteY3" fmla="*/ 767076 h 3275094"/>
                <a:gd name="connsiteX4" fmla="*/ 5166493 w 5611195"/>
                <a:gd name="connsiteY4" fmla="*/ 371217 h 3275094"/>
                <a:gd name="connsiteX5" fmla="*/ 5166493 w 5611195"/>
                <a:gd name="connsiteY5" fmla="*/ 371217 h 3275094"/>
                <a:gd name="connsiteX6" fmla="*/ 5166493 w 5611195"/>
                <a:gd name="connsiteY6" fmla="*/ 371217 h 3275094"/>
                <a:gd name="connsiteX7" fmla="*/ 3135763 w 5611195"/>
                <a:gd name="connsiteY7" fmla="*/ 12220 h 3275094"/>
                <a:gd name="connsiteX8" fmla="*/ 3135763 w 5611195"/>
                <a:gd name="connsiteY8" fmla="*/ 12220 h 3275094"/>
                <a:gd name="connsiteX9" fmla="*/ 2697518 w 5611195"/>
                <a:gd name="connsiteY9" fmla="*/ 180717 h 3275094"/>
                <a:gd name="connsiteX10" fmla="*/ 2315851 w 5611195"/>
                <a:gd name="connsiteY10" fmla="*/ 1457068 h 3275094"/>
                <a:gd name="connsiteX11" fmla="*/ 2154022 w 5611195"/>
                <a:gd name="connsiteY11" fmla="*/ 1594037 h 3275094"/>
                <a:gd name="connsiteX12" fmla="*/ 2007908 w 5611195"/>
                <a:gd name="connsiteY12" fmla="*/ 1605277 h 3275094"/>
                <a:gd name="connsiteX13" fmla="*/ 1602238 w 5611195"/>
                <a:gd name="connsiteY13" fmla="*/ 1530219 h 3275094"/>
                <a:gd name="connsiteX14" fmla="*/ 1094842 w 5611195"/>
                <a:gd name="connsiteY14" fmla="*/ 1507931 h 3275094"/>
                <a:gd name="connsiteX15" fmla="*/ 936346 w 5611195"/>
                <a:gd name="connsiteY15" fmla="*/ 1535458 h 3275094"/>
                <a:gd name="connsiteX16" fmla="*/ 787946 w 5611195"/>
                <a:gd name="connsiteY16" fmla="*/ 1563271 h 3275094"/>
                <a:gd name="connsiteX17" fmla="*/ 404850 w 5611195"/>
                <a:gd name="connsiteY17" fmla="*/ 1875691 h 3275094"/>
                <a:gd name="connsiteX18" fmla="*/ 386753 w 5611195"/>
                <a:gd name="connsiteY18" fmla="*/ 1909124 h 3275094"/>
                <a:gd name="connsiteX19" fmla="*/ 277882 w 5611195"/>
                <a:gd name="connsiteY19" fmla="*/ 2045998 h 3275094"/>
                <a:gd name="connsiteX20" fmla="*/ 225590 w 5611195"/>
                <a:gd name="connsiteY20" fmla="*/ 2101243 h 3275094"/>
                <a:gd name="connsiteX21" fmla="*/ 39757 w 5611195"/>
                <a:gd name="connsiteY21" fmla="*/ 2329272 h 3275094"/>
                <a:gd name="connsiteX22" fmla="*/ 48615 w 5611195"/>
                <a:gd name="connsiteY22" fmla="*/ 2641406 h 3275094"/>
                <a:gd name="connsiteX23" fmla="*/ 237782 w 5611195"/>
                <a:gd name="connsiteY23" fmla="*/ 2859338 h 3275094"/>
                <a:gd name="connsiteX24" fmla="*/ 584682 w 5611195"/>
                <a:gd name="connsiteY24" fmla="*/ 3047362 h 3275094"/>
                <a:gd name="connsiteX25" fmla="*/ 630879 w 5611195"/>
                <a:gd name="connsiteY25" fmla="*/ 3057744 h 3275094"/>
                <a:gd name="connsiteX26" fmla="*/ 1285246 w 5611195"/>
                <a:gd name="connsiteY26" fmla="*/ 3133848 h 3275094"/>
                <a:gd name="connsiteX27" fmla="*/ 1799120 w 5611195"/>
                <a:gd name="connsiteY27" fmla="*/ 3134325 h 3275094"/>
                <a:gd name="connsiteX28" fmla="*/ 2935833 w 5611195"/>
                <a:gd name="connsiteY28" fmla="*/ 3164329 h 3275094"/>
                <a:gd name="connsiteX29" fmla="*/ 3156718 w 5611195"/>
                <a:gd name="connsiteY29" fmla="*/ 3265865 h 3275094"/>
                <a:gd name="connsiteX30" fmla="*/ 3383128 w 5611195"/>
                <a:gd name="connsiteY30" fmla="*/ 3211858 h 3275094"/>
                <a:gd name="connsiteX31" fmla="*/ 3432753 w 5611195"/>
                <a:gd name="connsiteY31" fmla="*/ 3123466 h 3275094"/>
                <a:gd name="connsiteX32" fmla="*/ 3701834 w 5611195"/>
                <a:gd name="connsiteY32" fmla="*/ 2823810 h 3275094"/>
                <a:gd name="connsiteX33" fmla="*/ 3882333 w 5611195"/>
                <a:gd name="connsiteY33" fmla="*/ 2751420 h 3275094"/>
                <a:gd name="connsiteX34" fmla="*/ 4023589 w 5611195"/>
                <a:gd name="connsiteY34" fmla="*/ 2679792 h 3275094"/>
                <a:gd name="connsiteX35" fmla="*/ 4059498 w 5611195"/>
                <a:gd name="connsiteY35" fmla="*/ 2693794 h 3275094"/>
                <a:gd name="connsiteX36" fmla="*/ 4245997 w 5611195"/>
                <a:gd name="connsiteY36" fmla="*/ 2730560 h 3275094"/>
                <a:gd name="connsiteX37" fmla="*/ 4539082 w 5611195"/>
                <a:gd name="connsiteY37" fmla="*/ 2749134 h 3275094"/>
                <a:gd name="connsiteX38" fmla="*/ 4653953 w 5611195"/>
                <a:gd name="connsiteY38" fmla="*/ 2726750 h 3275094"/>
                <a:gd name="connsiteX39" fmla="*/ 4654715 w 5611195"/>
                <a:gd name="connsiteY39" fmla="*/ 2725416 h 3275094"/>
                <a:gd name="connsiteX40" fmla="*/ 4757204 w 5611195"/>
                <a:gd name="connsiteY40" fmla="*/ 2716939 h 3275094"/>
                <a:gd name="connsiteX41" fmla="*/ 5001520 w 5611195"/>
                <a:gd name="connsiteY41" fmla="*/ 2696080 h 3275094"/>
                <a:gd name="connsiteX42" fmla="*/ 5428812 w 5611195"/>
                <a:gd name="connsiteY42" fmla="*/ 2659504 h 3275094"/>
                <a:gd name="connsiteX43" fmla="*/ 5507584 w 5611195"/>
                <a:gd name="connsiteY43" fmla="*/ 2651979 h 3275094"/>
                <a:gd name="connsiteX44" fmla="*/ 5544636 w 5611195"/>
                <a:gd name="connsiteY44" fmla="*/ 2640739 h 3275094"/>
                <a:gd name="connsiteX45" fmla="*/ 5597690 w 5611195"/>
                <a:gd name="connsiteY45" fmla="*/ 2473385 h 3275094"/>
                <a:gd name="connsiteX46" fmla="*/ 5542922 w 5611195"/>
                <a:gd name="connsiteY46" fmla="*/ 2270788 h 327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611195" h="3275094">
                  <a:moveTo>
                    <a:pt x="5542922" y="2270788"/>
                  </a:moveTo>
                  <a:cubicBezTo>
                    <a:pt x="5391093" y="2134295"/>
                    <a:pt x="5301462" y="1966750"/>
                    <a:pt x="5319465" y="1754914"/>
                  </a:cubicBezTo>
                  <a:cubicBezTo>
                    <a:pt x="5333085" y="1595275"/>
                    <a:pt x="5332324" y="1435446"/>
                    <a:pt x="5329371" y="1275426"/>
                  </a:cubicBezTo>
                  <a:cubicBezTo>
                    <a:pt x="5326228" y="1105976"/>
                    <a:pt x="5340134" y="936431"/>
                    <a:pt x="5327466" y="767076"/>
                  </a:cubicBezTo>
                  <a:cubicBezTo>
                    <a:pt x="5316321" y="618296"/>
                    <a:pt x="5271078" y="482469"/>
                    <a:pt x="5166493" y="371217"/>
                  </a:cubicBezTo>
                  <a:cubicBezTo>
                    <a:pt x="5166493" y="371217"/>
                    <a:pt x="5166493" y="371217"/>
                    <a:pt x="5166493" y="371217"/>
                  </a:cubicBezTo>
                  <a:cubicBezTo>
                    <a:pt x="5166493" y="371217"/>
                    <a:pt x="5166493" y="371217"/>
                    <a:pt x="5166493" y="371217"/>
                  </a:cubicBezTo>
                  <a:cubicBezTo>
                    <a:pt x="4687577" y="85467"/>
                    <a:pt x="3487426" y="47367"/>
                    <a:pt x="3135763" y="12220"/>
                  </a:cubicBezTo>
                  <a:lnTo>
                    <a:pt x="3135763" y="12220"/>
                  </a:lnTo>
                  <a:cubicBezTo>
                    <a:pt x="2951836" y="-30071"/>
                    <a:pt x="2807532" y="40128"/>
                    <a:pt x="2697518" y="180717"/>
                  </a:cubicBezTo>
                  <a:cubicBezTo>
                    <a:pt x="2593791" y="313210"/>
                    <a:pt x="2334806" y="1157411"/>
                    <a:pt x="2315851" y="1457068"/>
                  </a:cubicBezTo>
                  <a:cubicBezTo>
                    <a:pt x="2311470" y="1526695"/>
                    <a:pt x="2217648" y="1574701"/>
                    <a:pt x="2154022" y="1594037"/>
                  </a:cubicBezTo>
                  <a:cubicBezTo>
                    <a:pt x="2106206" y="1608515"/>
                    <a:pt x="2057057" y="1607944"/>
                    <a:pt x="2007908" y="1605277"/>
                  </a:cubicBezTo>
                  <a:cubicBezTo>
                    <a:pt x="1869510" y="1597847"/>
                    <a:pt x="1736350" y="1560699"/>
                    <a:pt x="1602238" y="1530219"/>
                  </a:cubicBezTo>
                  <a:cubicBezTo>
                    <a:pt x="1434122" y="1492024"/>
                    <a:pt x="1266482" y="1466211"/>
                    <a:pt x="1094842" y="1507931"/>
                  </a:cubicBezTo>
                  <a:cubicBezTo>
                    <a:pt x="1042930" y="1520599"/>
                    <a:pt x="990638" y="1534696"/>
                    <a:pt x="936346" y="1535458"/>
                  </a:cubicBezTo>
                  <a:cubicBezTo>
                    <a:pt x="884244" y="1530791"/>
                    <a:pt x="836047" y="1548317"/>
                    <a:pt x="787946" y="1563271"/>
                  </a:cubicBezTo>
                  <a:cubicBezTo>
                    <a:pt x="618687" y="1615944"/>
                    <a:pt x="473145" y="1698621"/>
                    <a:pt x="404850" y="1875691"/>
                  </a:cubicBezTo>
                  <a:cubicBezTo>
                    <a:pt x="400278" y="1887502"/>
                    <a:pt x="393420" y="1898361"/>
                    <a:pt x="386753" y="1909124"/>
                  </a:cubicBezTo>
                  <a:cubicBezTo>
                    <a:pt x="353892" y="1957511"/>
                    <a:pt x="321888" y="2006565"/>
                    <a:pt x="277882" y="2045998"/>
                  </a:cubicBezTo>
                  <a:cubicBezTo>
                    <a:pt x="261880" y="2065810"/>
                    <a:pt x="241973" y="2082003"/>
                    <a:pt x="225590" y="2101243"/>
                  </a:cubicBezTo>
                  <a:cubicBezTo>
                    <a:pt x="162249" y="2176014"/>
                    <a:pt x="87668" y="2241356"/>
                    <a:pt x="39757" y="2329272"/>
                  </a:cubicBezTo>
                  <a:cubicBezTo>
                    <a:pt x="-18250" y="2435856"/>
                    <a:pt x="-10630" y="2538822"/>
                    <a:pt x="48615" y="2641406"/>
                  </a:cubicBezTo>
                  <a:cubicBezTo>
                    <a:pt x="97669" y="2726369"/>
                    <a:pt x="163868" y="2796092"/>
                    <a:pt x="237782" y="2859338"/>
                  </a:cubicBezTo>
                  <a:cubicBezTo>
                    <a:pt x="339985" y="2946778"/>
                    <a:pt x="448951" y="3021644"/>
                    <a:pt x="584682" y="3047362"/>
                  </a:cubicBezTo>
                  <a:cubicBezTo>
                    <a:pt x="600113" y="3050790"/>
                    <a:pt x="615639" y="3053838"/>
                    <a:pt x="630879" y="3057744"/>
                  </a:cubicBezTo>
                  <a:cubicBezTo>
                    <a:pt x="845572" y="3112894"/>
                    <a:pt x="1063123" y="3141659"/>
                    <a:pt x="1285246" y="3133848"/>
                  </a:cubicBezTo>
                  <a:cubicBezTo>
                    <a:pt x="1456506" y="3127848"/>
                    <a:pt x="1627861" y="3125943"/>
                    <a:pt x="1799120" y="3134325"/>
                  </a:cubicBezTo>
                  <a:cubicBezTo>
                    <a:pt x="2177834" y="3152994"/>
                    <a:pt x="2556548" y="3167377"/>
                    <a:pt x="2935833" y="3164329"/>
                  </a:cubicBezTo>
                  <a:cubicBezTo>
                    <a:pt x="3002128" y="3214239"/>
                    <a:pt x="3075756" y="3249006"/>
                    <a:pt x="3156718" y="3265865"/>
                  </a:cubicBezTo>
                  <a:cubicBezTo>
                    <a:pt x="3239872" y="3283201"/>
                    <a:pt x="3320072" y="3281677"/>
                    <a:pt x="3383128" y="3211858"/>
                  </a:cubicBezTo>
                  <a:cubicBezTo>
                    <a:pt x="3418275" y="3192999"/>
                    <a:pt x="3421704" y="3154994"/>
                    <a:pt x="3432753" y="3123466"/>
                  </a:cubicBezTo>
                  <a:cubicBezTo>
                    <a:pt x="3480854" y="2985544"/>
                    <a:pt x="3574485" y="2889532"/>
                    <a:pt x="3701834" y="2823810"/>
                  </a:cubicBezTo>
                  <a:cubicBezTo>
                    <a:pt x="3759556" y="2793996"/>
                    <a:pt x="3820515" y="2771803"/>
                    <a:pt x="3882333" y="2751420"/>
                  </a:cubicBezTo>
                  <a:cubicBezTo>
                    <a:pt x="3932910" y="2734751"/>
                    <a:pt x="3987965" y="2724845"/>
                    <a:pt x="4023589" y="2679792"/>
                  </a:cubicBezTo>
                  <a:cubicBezTo>
                    <a:pt x="4033018" y="2690460"/>
                    <a:pt x="4046544" y="2691984"/>
                    <a:pt x="4059498" y="2693794"/>
                  </a:cubicBezTo>
                  <a:cubicBezTo>
                    <a:pt x="4122363" y="2702366"/>
                    <a:pt x="4184085" y="2717130"/>
                    <a:pt x="4245997" y="2730560"/>
                  </a:cubicBezTo>
                  <a:cubicBezTo>
                    <a:pt x="4342867" y="2751515"/>
                    <a:pt x="4440974" y="2754563"/>
                    <a:pt x="4539082" y="2749134"/>
                  </a:cubicBezTo>
                  <a:cubicBezTo>
                    <a:pt x="4577753" y="2747038"/>
                    <a:pt x="4618520" y="2748372"/>
                    <a:pt x="4653953" y="2726750"/>
                  </a:cubicBezTo>
                  <a:cubicBezTo>
                    <a:pt x="4654239" y="2726274"/>
                    <a:pt x="4654429" y="2725893"/>
                    <a:pt x="4654715" y="2725416"/>
                  </a:cubicBezTo>
                  <a:cubicBezTo>
                    <a:pt x="4688910" y="2722559"/>
                    <a:pt x="4723105" y="2719797"/>
                    <a:pt x="4757204" y="2716939"/>
                  </a:cubicBezTo>
                  <a:cubicBezTo>
                    <a:pt x="4838643" y="2710081"/>
                    <a:pt x="4920272" y="2704557"/>
                    <a:pt x="5001520" y="2696080"/>
                  </a:cubicBezTo>
                  <a:cubicBezTo>
                    <a:pt x="5143728" y="2681125"/>
                    <a:pt x="5285365" y="2660361"/>
                    <a:pt x="5428812" y="2659504"/>
                  </a:cubicBezTo>
                  <a:cubicBezTo>
                    <a:pt x="5455005" y="2659313"/>
                    <a:pt x="5482628" y="2667123"/>
                    <a:pt x="5507584" y="2651979"/>
                  </a:cubicBezTo>
                  <a:cubicBezTo>
                    <a:pt x="5520633" y="2650550"/>
                    <a:pt x="5534159" y="2650836"/>
                    <a:pt x="5544636" y="2640739"/>
                  </a:cubicBezTo>
                  <a:cubicBezTo>
                    <a:pt x="5562162" y="2584923"/>
                    <a:pt x="5578164" y="2528535"/>
                    <a:pt x="5597690" y="2473385"/>
                  </a:cubicBezTo>
                  <a:cubicBezTo>
                    <a:pt x="5626741" y="2392327"/>
                    <a:pt x="5609120" y="2330224"/>
                    <a:pt x="5542922" y="227078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350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F3A7D6EE-CD5E-4194-865E-D93BB625A7B0}"/>
                </a:ext>
              </a:extLst>
            </p:cNvPr>
            <p:cNvSpPr/>
            <p:nvPr/>
          </p:nvSpPr>
          <p:spPr>
            <a:xfrm>
              <a:off x="6042957" y="3787068"/>
              <a:ext cx="5290885" cy="2141292"/>
            </a:xfrm>
            <a:custGeom>
              <a:avLst/>
              <a:gdLst>
                <a:gd name="connsiteX0" fmla="*/ 2745665 w 5290885"/>
                <a:gd name="connsiteY0" fmla="*/ 31504 h 2141292"/>
                <a:gd name="connsiteX1" fmla="*/ 2800148 w 5290885"/>
                <a:gd name="connsiteY1" fmla="*/ 71 h 2141292"/>
                <a:gd name="connsiteX2" fmla="*/ 5265122 w 5290885"/>
                <a:gd name="connsiteY2" fmla="*/ 106751 h 2141292"/>
                <a:gd name="connsiteX3" fmla="*/ 5284077 w 5290885"/>
                <a:gd name="connsiteY3" fmla="*/ 154567 h 2141292"/>
                <a:gd name="connsiteX4" fmla="*/ 4335959 w 5290885"/>
                <a:gd name="connsiteY4" fmla="*/ 1987272 h 2141292"/>
                <a:gd name="connsiteX5" fmla="*/ 4174986 w 5290885"/>
                <a:gd name="connsiteY5" fmla="*/ 2063472 h 2141292"/>
                <a:gd name="connsiteX6" fmla="*/ 1803166 w 5290885"/>
                <a:gd name="connsiteY6" fmla="*/ 2141292 h 2141292"/>
                <a:gd name="connsiteX7" fmla="*/ 28849 w 5290885"/>
                <a:gd name="connsiteY7" fmla="*/ 2032516 h 2141292"/>
                <a:gd name="connsiteX8" fmla="*/ 2750 w 5290885"/>
                <a:gd name="connsiteY8" fmla="*/ 1998893 h 2141292"/>
                <a:gd name="connsiteX9" fmla="*/ 27420 w 5290885"/>
                <a:gd name="connsiteY9" fmla="*/ 1928979 h 2141292"/>
                <a:gd name="connsiteX10" fmla="*/ 1677150 w 5290885"/>
                <a:gd name="connsiteY10" fmla="*/ 2023657 h 2141292"/>
                <a:gd name="connsiteX11" fmla="*/ 1810596 w 5290885"/>
                <a:gd name="connsiteY11" fmla="*/ 1947457 h 2141292"/>
                <a:gd name="connsiteX12" fmla="*/ 2745665 w 5290885"/>
                <a:gd name="connsiteY12" fmla="*/ 31504 h 2141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90885" h="2141292">
                  <a:moveTo>
                    <a:pt x="2745665" y="31504"/>
                  </a:moveTo>
                  <a:cubicBezTo>
                    <a:pt x="2757856" y="5881"/>
                    <a:pt x="2771954" y="-786"/>
                    <a:pt x="2800148" y="71"/>
                  </a:cubicBezTo>
                  <a:cubicBezTo>
                    <a:pt x="3102948" y="8834"/>
                    <a:pt x="5186922" y="60650"/>
                    <a:pt x="5265122" y="106751"/>
                  </a:cubicBezTo>
                  <a:cubicBezTo>
                    <a:pt x="5288268" y="120372"/>
                    <a:pt x="5298841" y="126087"/>
                    <a:pt x="5284077" y="154567"/>
                  </a:cubicBezTo>
                  <a:cubicBezTo>
                    <a:pt x="5027188" y="651677"/>
                    <a:pt x="4346056" y="1973270"/>
                    <a:pt x="4335959" y="1987272"/>
                  </a:cubicBezTo>
                  <a:cubicBezTo>
                    <a:pt x="4296335" y="2042041"/>
                    <a:pt x="4246233" y="2061948"/>
                    <a:pt x="4174986" y="2063472"/>
                  </a:cubicBezTo>
                  <a:cubicBezTo>
                    <a:pt x="3778746" y="2071759"/>
                    <a:pt x="2050340" y="2140720"/>
                    <a:pt x="1803166" y="2141292"/>
                  </a:cubicBezTo>
                  <a:cubicBezTo>
                    <a:pt x="1629239" y="2141672"/>
                    <a:pt x="327838" y="2050709"/>
                    <a:pt x="28849" y="2032516"/>
                  </a:cubicBezTo>
                  <a:cubicBezTo>
                    <a:pt x="3227" y="2030992"/>
                    <a:pt x="-1726" y="2017466"/>
                    <a:pt x="2750" y="1998893"/>
                  </a:cubicBezTo>
                  <a:cubicBezTo>
                    <a:pt x="8465" y="1974794"/>
                    <a:pt x="-18490" y="1937552"/>
                    <a:pt x="27420" y="1928979"/>
                  </a:cubicBezTo>
                  <a:cubicBezTo>
                    <a:pt x="44184" y="1925836"/>
                    <a:pt x="1553992" y="2014418"/>
                    <a:pt x="1677150" y="2023657"/>
                  </a:cubicBezTo>
                  <a:cubicBezTo>
                    <a:pt x="1766495" y="2030325"/>
                    <a:pt x="1775448" y="2028801"/>
                    <a:pt x="1810596" y="1947457"/>
                  </a:cubicBezTo>
                  <a:cubicBezTo>
                    <a:pt x="1823835" y="1916882"/>
                    <a:pt x="2600218" y="337923"/>
                    <a:pt x="2745665" y="31504"/>
                  </a:cubicBezTo>
                  <a:close/>
                </a:path>
              </a:pathLst>
            </a:custGeom>
            <a:solidFill>
              <a:srgbClr val="9797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350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EE17D118-3B7D-4D04-8C8E-076BF83722F0}"/>
                </a:ext>
              </a:extLst>
            </p:cNvPr>
            <p:cNvSpPr/>
            <p:nvPr/>
          </p:nvSpPr>
          <p:spPr>
            <a:xfrm>
              <a:off x="4431777" y="2463473"/>
              <a:ext cx="1508110" cy="3275234"/>
            </a:xfrm>
            <a:custGeom>
              <a:avLst/>
              <a:gdLst>
                <a:gd name="connsiteX0" fmla="*/ 413209 w 1508110"/>
                <a:gd name="connsiteY0" fmla="*/ 3164278 h 3275234"/>
                <a:gd name="connsiteX1" fmla="*/ 203754 w 1508110"/>
                <a:gd name="connsiteY1" fmla="*/ 2797661 h 3275234"/>
                <a:gd name="connsiteX2" fmla="*/ 183085 w 1508110"/>
                <a:gd name="connsiteY2" fmla="*/ 2319887 h 3275234"/>
                <a:gd name="connsiteX3" fmla="*/ 123934 w 1508110"/>
                <a:gd name="connsiteY3" fmla="*/ 1985655 h 3275234"/>
                <a:gd name="connsiteX4" fmla="*/ 50306 w 1508110"/>
                <a:gd name="connsiteY4" fmla="*/ 1505690 h 3275234"/>
                <a:gd name="connsiteX5" fmla="*/ 6396 w 1508110"/>
                <a:gd name="connsiteY5" fmla="*/ 1059824 h 3275234"/>
                <a:gd name="connsiteX6" fmla="*/ 11920 w 1508110"/>
                <a:gd name="connsiteY6" fmla="*/ 638057 h 3275234"/>
                <a:gd name="connsiteX7" fmla="*/ 174607 w 1508110"/>
                <a:gd name="connsiteY7" fmla="*/ 180762 h 3275234"/>
                <a:gd name="connsiteX8" fmla="*/ 612853 w 1508110"/>
                <a:gd name="connsiteY8" fmla="*/ 12265 h 3275234"/>
                <a:gd name="connsiteX9" fmla="*/ 715627 w 1508110"/>
                <a:gd name="connsiteY9" fmla="*/ 63510 h 3275234"/>
                <a:gd name="connsiteX10" fmla="*/ 932226 w 1508110"/>
                <a:gd name="connsiteY10" fmla="*/ 457368 h 3275234"/>
                <a:gd name="connsiteX11" fmla="*/ 998234 w 1508110"/>
                <a:gd name="connsiteY11" fmla="*/ 956478 h 3275234"/>
                <a:gd name="connsiteX12" fmla="*/ 1043573 w 1508110"/>
                <a:gd name="connsiteY12" fmla="*/ 1610084 h 3275234"/>
                <a:gd name="connsiteX13" fmla="*/ 1082721 w 1508110"/>
                <a:gd name="connsiteY13" fmla="*/ 2197586 h 3275234"/>
                <a:gd name="connsiteX14" fmla="*/ 1335038 w 1508110"/>
                <a:gd name="connsiteY14" fmla="*/ 2527532 h 3275234"/>
                <a:gd name="connsiteX15" fmla="*/ 1458959 w 1508110"/>
                <a:gd name="connsiteY15" fmla="*/ 2587825 h 3275234"/>
                <a:gd name="connsiteX16" fmla="*/ 1506679 w 1508110"/>
                <a:gd name="connsiteY16" fmla="*/ 2672217 h 3275234"/>
                <a:gd name="connsiteX17" fmla="*/ 1359708 w 1508110"/>
                <a:gd name="connsiteY17" fmla="*/ 2751560 h 3275234"/>
                <a:gd name="connsiteX18" fmla="*/ 1179209 w 1508110"/>
                <a:gd name="connsiteY18" fmla="*/ 2823950 h 3275234"/>
                <a:gd name="connsiteX19" fmla="*/ 910128 w 1508110"/>
                <a:gd name="connsiteY19" fmla="*/ 3123606 h 3275234"/>
                <a:gd name="connsiteX20" fmla="*/ 860503 w 1508110"/>
                <a:gd name="connsiteY20" fmla="*/ 3211998 h 3275234"/>
                <a:gd name="connsiteX21" fmla="*/ 634093 w 1508110"/>
                <a:gd name="connsiteY21" fmla="*/ 3266005 h 3275234"/>
                <a:gd name="connsiteX22" fmla="*/ 413209 w 1508110"/>
                <a:gd name="connsiteY22" fmla="*/ 3164278 h 327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08110" h="3275234">
                  <a:moveTo>
                    <a:pt x="413209" y="3164278"/>
                  </a:moveTo>
                  <a:cubicBezTo>
                    <a:pt x="279954" y="3078267"/>
                    <a:pt x="214993" y="2953299"/>
                    <a:pt x="203754" y="2797661"/>
                  </a:cubicBezTo>
                  <a:cubicBezTo>
                    <a:pt x="192324" y="2638593"/>
                    <a:pt x="188133" y="2479240"/>
                    <a:pt x="183085" y="2319887"/>
                  </a:cubicBezTo>
                  <a:cubicBezTo>
                    <a:pt x="179465" y="2206634"/>
                    <a:pt x="145366" y="2096811"/>
                    <a:pt x="123934" y="1985655"/>
                  </a:cubicBezTo>
                  <a:cubicBezTo>
                    <a:pt x="93264" y="1826587"/>
                    <a:pt x="71261" y="1666281"/>
                    <a:pt x="50306" y="1505690"/>
                  </a:cubicBezTo>
                  <a:cubicBezTo>
                    <a:pt x="30970" y="1357386"/>
                    <a:pt x="14492" y="1208700"/>
                    <a:pt x="6396" y="1059824"/>
                  </a:cubicBezTo>
                  <a:cubicBezTo>
                    <a:pt x="-1224" y="919807"/>
                    <a:pt x="-4844" y="778361"/>
                    <a:pt x="11920" y="638057"/>
                  </a:cubicBezTo>
                  <a:cubicBezTo>
                    <a:pt x="20493" y="469370"/>
                    <a:pt x="70975" y="313350"/>
                    <a:pt x="174607" y="180762"/>
                  </a:cubicBezTo>
                  <a:cubicBezTo>
                    <a:pt x="284621" y="40078"/>
                    <a:pt x="428925" y="-30121"/>
                    <a:pt x="612853" y="12265"/>
                  </a:cubicBezTo>
                  <a:cubicBezTo>
                    <a:pt x="657620" y="8074"/>
                    <a:pt x="687148" y="36839"/>
                    <a:pt x="715627" y="63510"/>
                  </a:cubicBezTo>
                  <a:cubicBezTo>
                    <a:pt x="830404" y="171047"/>
                    <a:pt x="898412" y="305159"/>
                    <a:pt x="932226" y="457368"/>
                  </a:cubicBezTo>
                  <a:cubicBezTo>
                    <a:pt x="968707" y="621770"/>
                    <a:pt x="981946" y="789315"/>
                    <a:pt x="998234" y="956478"/>
                  </a:cubicBezTo>
                  <a:cubicBezTo>
                    <a:pt x="1019380" y="1173934"/>
                    <a:pt x="1031667" y="1392057"/>
                    <a:pt x="1043573" y="1610084"/>
                  </a:cubicBezTo>
                  <a:cubicBezTo>
                    <a:pt x="1054336" y="1806108"/>
                    <a:pt x="1075387" y="2001561"/>
                    <a:pt x="1082721" y="2197586"/>
                  </a:cubicBezTo>
                  <a:cubicBezTo>
                    <a:pt x="1089293" y="2371608"/>
                    <a:pt x="1194259" y="2461428"/>
                    <a:pt x="1335038" y="2527532"/>
                  </a:cubicBezTo>
                  <a:cubicBezTo>
                    <a:pt x="1376662" y="2547058"/>
                    <a:pt x="1418953" y="2565251"/>
                    <a:pt x="1458959" y="2587825"/>
                  </a:cubicBezTo>
                  <a:cubicBezTo>
                    <a:pt x="1491153" y="2606018"/>
                    <a:pt x="1514203" y="2630878"/>
                    <a:pt x="1506679" y="2672217"/>
                  </a:cubicBezTo>
                  <a:cubicBezTo>
                    <a:pt x="1471532" y="2724033"/>
                    <a:pt x="1413048" y="2734034"/>
                    <a:pt x="1359708" y="2751560"/>
                  </a:cubicBezTo>
                  <a:cubicBezTo>
                    <a:pt x="1297891" y="2771943"/>
                    <a:pt x="1236931" y="2794137"/>
                    <a:pt x="1179209" y="2823950"/>
                  </a:cubicBezTo>
                  <a:cubicBezTo>
                    <a:pt x="1051860" y="2889672"/>
                    <a:pt x="958229" y="2985684"/>
                    <a:pt x="910128" y="3123606"/>
                  </a:cubicBezTo>
                  <a:cubicBezTo>
                    <a:pt x="899174" y="3155134"/>
                    <a:pt x="895745" y="3193139"/>
                    <a:pt x="860503" y="3211998"/>
                  </a:cubicBezTo>
                  <a:cubicBezTo>
                    <a:pt x="797447" y="3281817"/>
                    <a:pt x="717247" y="3283341"/>
                    <a:pt x="634093" y="3266005"/>
                  </a:cubicBezTo>
                  <a:cubicBezTo>
                    <a:pt x="553131" y="3248955"/>
                    <a:pt x="479503" y="3214189"/>
                    <a:pt x="413209" y="316427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350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EE472136-F2F5-4328-98E6-4F6B7A0BE6CC}"/>
                </a:ext>
              </a:extLst>
            </p:cNvPr>
            <p:cNvSpPr/>
            <p:nvPr/>
          </p:nvSpPr>
          <p:spPr>
            <a:xfrm>
              <a:off x="5217230" y="933367"/>
              <a:ext cx="2014405" cy="2274458"/>
            </a:xfrm>
            <a:custGeom>
              <a:avLst/>
              <a:gdLst>
                <a:gd name="connsiteX0" fmla="*/ 104482 w 2014405"/>
                <a:gd name="connsiteY0" fmla="*/ 1488935 h 2274458"/>
                <a:gd name="connsiteX1" fmla="*/ 146011 w 2014405"/>
                <a:gd name="connsiteY1" fmla="*/ 1426737 h 2274458"/>
                <a:gd name="connsiteX2" fmla="*/ 240975 w 2014405"/>
                <a:gd name="connsiteY2" fmla="*/ 1083932 h 2274458"/>
                <a:gd name="connsiteX3" fmla="*/ 244023 w 2014405"/>
                <a:gd name="connsiteY3" fmla="*/ 960488 h 2274458"/>
                <a:gd name="connsiteX4" fmla="*/ 539965 w 2014405"/>
                <a:gd name="connsiteY4" fmla="*/ 232683 h 2274458"/>
                <a:gd name="connsiteX5" fmla="*/ 1062601 w 2014405"/>
                <a:gd name="connsiteY5" fmla="*/ 2654 h 2274458"/>
                <a:gd name="connsiteX6" fmla="*/ 1255293 w 2014405"/>
                <a:gd name="connsiteY6" fmla="*/ 43992 h 2274458"/>
                <a:gd name="connsiteX7" fmla="*/ 1501894 w 2014405"/>
                <a:gd name="connsiteY7" fmla="*/ 141528 h 2274458"/>
                <a:gd name="connsiteX8" fmla="*/ 1917280 w 2014405"/>
                <a:gd name="connsiteY8" fmla="*/ 552627 h 2274458"/>
                <a:gd name="connsiteX9" fmla="*/ 2007672 w 2014405"/>
                <a:gd name="connsiteY9" fmla="*/ 916578 h 2274458"/>
                <a:gd name="connsiteX10" fmla="*/ 1968048 w 2014405"/>
                <a:gd name="connsiteY10" fmla="*/ 1302435 h 2274458"/>
                <a:gd name="connsiteX11" fmla="*/ 1866130 w 2014405"/>
                <a:gd name="connsiteY11" fmla="*/ 1570850 h 2274458"/>
                <a:gd name="connsiteX12" fmla="*/ 1847080 w 2014405"/>
                <a:gd name="connsiteY12" fmla="*/ 1475600 h 2274458"/>
                <a:gd name="connsiteX13" fmla="*/ 1862035 w 2014405"/>
                <a:gd name="connsiteY13" fmla="*/ 965155 h 2274458"/>
                <a:gd name="connsiteX14" fmla="*/ 1640007 w 2014405"/>
                <a:gd name="connsiteY14" fmla="*/ 426421 h 2274458"/>
                <a:gd name="connsiteX15" fmla="*/ 1579523 w 2014405"/>
                <a:gd name="connsiteY15" fmla="*/ 399084 h 2274458"/>
                <a:gd name="connsiteX16" fmla="*/ 1445411 w 2014405"/>
                <a:gd name="connsiteY16" fmla="*/ 451091 h 2274458"/>
                <a:gd name="connsiteX17" fmla="*/ 1307108 w 2014405"/>
                <a:gd name="connsiteY17" fmla="*/ 732745 h 2274458"/>
                <a:gd name="connsiteX18" fmla="*/ 1112322 w 2014405"/>
                <a:gd name="connsiteY18" fmla="*/ 1079741 h 2274458"/>
                <a:gd name="connsiteX19" fmla="*/ 946396 w 2014405"/>
                <a:gd name="connsiteY19" fmla="*/ 1322533 h 2274458"/>
                <a:gd name="connsiteX20" fmla="*/ 878483 w 2014405"/>
                <a:gd name="connsiteY20" fmla="*/ 1750587 h 2274458"/>
                <a:gd name="connsiteX21" fmla="*/ 903153 w 2014405"/>
                <a:gd name="connsiteY21" fmla="*/ 1886318 h 2274458"/>
                <a:gd name="connsiteX22" fmla="*/ 858481 w 2014405"/>
                <a:gd name="connsiteY22" fmla="*/ 2024716 h 2274458"/>
                <a:gd name="connsiteX23" fmla="*/ 772375 w 2014405"/>
                <a:gd name="connsiteY23" fmla="*/ 2190261 h 2274458"/>
                <a:gd name="connsiteX24" fmla="*/ 733417 w 2014405"/>
                <a:gd name="connsiteY24" fmla="*/ 2271509 h 2274458"/>
                <a:gd name="connsiteX25" fmla="*/ 654551 w 2014405"/>
                <a:gd name="connsiteY25" fmla="*/ 2229599 h 2274458"/>
                <a:gd name="connsiteX26" fmla="*/ 471956 w 2014405"/>
                <a:gd name="connsiteY26" fmla="*/ 2198547 h 2274458"/>
                <a:gd name="connsiteX27" fmla="*/ 438809 w 2014405"/>
                <a:gd name="connsiteY27" fmla="*/ 2217026 h 2274458"/>
                <a:gd name="connsiteX28" fmla="*/ 330605 w 2014405"/>
                <a:gd name="connsiteY28" fmla="*/ 2153208 h 2274458"/>
                <a:gd name="connsiteX29" fmla="*/ 323176 w 2014405"/>
                <a:gd name="connsiteY29" fmla="*/ 1982806 h 2274458"/>
                <a:gd name="connsiteX30" fmla="*/ 141629 w 2014405"/>
                <a:gd name="connsiteY30" fmla="*/ 1704200 h 2274458"/>
                <a:gd name="connsiteX31" fmla="*/ 51808 w 2014405"/>
                <a:gd name="connsiteY31" fmla="*/ 1650955 h 2274458"/>
                <a:gd name="connsiteX32" fmla="*/ 53428 w 2014405"/>
                <a:gd name="connsiteY32" fmla="*/ 1513033 h 2274458"/>
                <a:gd name="connsiteX33" fmla="*/ 104482 w 2014405"/>
                <a:gd name="connsiteY33" fmla="*/ 1488935 h 2274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14405" h="2274458">
                  <a:moveTo>
                    <a:pt x="104482" y="1488935"/>
                  </a:moveTo>
                  <a:cubicBezTo>
                    <a:pt x="126008" y="1473314"/>
                    <a:pt x="140391" y="1450930"/>
                    <a:pt x="146011" y="1426737"/>
                  </a:cubicBezTo>
                  <a:cubicBezTo>
                    <a:pt x="172966" y="1311103"/>
                    <a:pt x="220210" y="1201185"/>
                    <a:pt x="240975" y="1083932"/>
                  </a:cubicBezTo>
                  <a:cubicBezTo>
                    <a:pt x="248214" y="1042784"/>
                    <a:pt x="243451" y="1001636"/>
                    <a:pt x="244023" y="960488"/>
                  </a:cubicBezTo>
                  <a:cubicBezTo>
                    <a:pt x="247738" y="679405"/>
                    <a:pt x="331843" y="429469"/>
                    <a:pt x="539965" y="232683"/>
                  </a:cubicBezTo>
                  <a:cubicBezTo>
                    <a:pt x="685792" y="94856"/>
                    <a:pt x="867625" y="30943"/>
                    <a:pt x="1062601" y="2654"/>
                  </a:cubicBezTo>
                  <a:cubicBezTo>
                    <a:pt x="1130134" y="-7157"/>
                    <a:pt x="1197476" y="11036"/>
                    <a:pt x="1255293" y="43992"/>
                  </a:cubicBezTo>
                  <a:cubicBezTo>
                    <a:pt x="1333492" y="88569"/>
                    <a:pt x="1415789" y="121431"/>
                    <a:pt x="1501894" y="141528"/>
                  </a:cubicBezTo>
                  <a:cubicBezTo>
                    <a:pt x="1725923" y="193821"/>
                    <a:pt x="1846414" y="348316"/>
                    <a:pt x="1917280" y="552627"/>
                  </a:cubicBezTo>
                  <a:cubicBezTo>
                    <a:pt x="1958333" y="671023"/>
                    <a:pt x="1985669" y="793324"/>
                    <a:pt x="2007672" y="916578"/>
                  </a:cubicBezTo>
                  <a:cubicBezTo>
                    <a:pt x="2031389" y="1048880"/>
                    <a:pt x="1986241" y="1174324"/>
                    <a:pt x="1968048" y="1302435"/>
                  </a:cubicBezTo>
                  <a:cubicBezTo>
                    <a:pt x="1957189" y="1379016"/>
                    <a:pt x="1913755" y="1485125"/>
                    <a:pt x="1866130" y="1570850"/>
                  </a:cubicBezTo>
                  <a:cubicBezTo>
                    <a:pt x="1856605" y="1542275"/>
                    <a:pt x="1845080" y="1495983"/>
                    <a:pt x="1847080" y="1475600"/>
                  </a:cubicBezTo>
                  <a:cubicBezTo>
                    <a:pt x="1856605" y="1380350"/>
                    <a:pt x="1838699" y="1087932"/>
                    <a:pt x="1862035" y="965155"/>
                  </a:cubicBezTo>
                  <a:cubicBezTo>
                    <a:pt x="1903469" y="747985"/>
                    <a:pt x="1836794" y="546055"/>
                    <a:pt x="1640007" y="426421"/>
                  </a:cubicBezTo>
                  <a:cubicBezTo>
                    <a:pt x="1620862" y="414801"/>
                    <a:pt x="1601145" y="404895"/>
                    <a:pt x="1579523" y="399084"/>
                  </a:cubicBezTo>
                  <a:cubicBezTo>
                    <a:pt x="1518087" y="382797"/>
                    <a:pt x="1479702" y="397179"/>
                    <a:pt x="1445411" y="451091"/>
                  </a:cubicBezTo>
                  <a:cubicBezTo>
                    <a:pt x="1388928" y="539769"/>
                    <a:pt x="1351304" y="637971"/>
                    <a:pt x="1307108" y="732745"/>
                  </a:cubicBezTo>
                  <a:cubicBezTo>
                    <a:pt x="1250815" y="853427"/>
                    <a:pt x="1203857" y="979252"/>
                    <a:pt x="1112322" y="1079741"/>
                  </a:cubicBezTo>
                  <a:cubicBezTo>
                    <a:pt x="1045552" y="1153083"/>
                    <a:pt x="994212" y="1236046"/>
                    <a:pt x="946396" y="1322533"/>
                  </a:cubicBezTo>
                  <a:cubicBezTo>
                    <a:pt x="871625" y="1457788"/>
                    <a:pt x="853337" y="1600282"/>
                    <a:pt x="878483" y="1750587"/>
                  </a:cubicBezTo>
                  <a:cubicBezTo>
                    <a:pt x="882674" y="1796592"/>
                    <a:pt x="894771" y="1841169"/>
                    <a:pt x="903153" y="1886318"/>
                  </a:cubicBezTo>
                  <a:cubicBezTo>
                    <a:pt x="913345" y="1940801"/>
                    <a:pt x="898486" y="1987188"/>
                    <a:pt x="858481" y="2024716"/>
                  </a:cubicBezTo>
                  <a:cubicBezTo>
                    <a:pt x="810189" y="2069960"/>
                    <a:pt x="783519" y="2125491"/>
                    <a:pt x="772375" y="2190261"/>
                  </a:cubicBezTo>
                  <a:cubicBezTo>
                    <a:pt x="767136" y="2220550"/>
                    <a:pt x="769041" y="2258841"/>
                    <a:pt x="733417" y="2271509"/>
                  </a:cubicBezTo>
                  <a:cubicBezTo>
                    <a:pt x="696365" y="2284653"/>
                    <a:pt x="676744" y="2250840"/>
                    <a:pt x="654551" y="2229599"/>
                  </a:cubicBezTo>
                  <a:cubicBezTo>
                    <a:pt x="588066" y="2166162"/>
                    <a:pt x="545965" y="2158447"/>
                    <a:pt x="471956" y="2198547"/>
                  </a:cubicBezTo>
                  <a:cubicBezTo>
                    <a:pt x="461288" y="2205405"/>
                    <a:pt x="450239" y="2211597"/>
                    <a:pt x="438809" y="2217026"/>
                  </a:cubicBezTo>
                  <a:cubicBezTo>
                    <a:pt x="373277" y="2248268"/>
                    <a:pt x="336130" y="2226837"/>
                    <a:pt x="330605" y="2153208"/>
                  </a:cubicBezTo>
                  <a:cubicBezTo>
                    <a:pt x="326319" y="2096535"/>
                    <a:pt x="327557" y="2039670"/>
                    <a:pt x="323176" y="1982806"/>
                  </a:cubicBezTo>
                  <a:cubicBezTo>
                    <a:pt x="313270" y="1854981"/>
                    <a:pt x="243642" y="1769922"/>
                    <a:pt x="141629" y="1704200"/>
                  </a:cubicBezTo>
                  <a:cubicBezTo>
                    <a:pt x="112388" y="1685340"/>
                    <a:pt x="80288" y="1670862"/>
                    <a:pt x="51808" y="1650955"/>
                  </a:cubicBezTo>
                  <a:cubicBezTo>
                    <a:pt x="-18010" y="1602092"/>
                    <a:pt x="-17057" y="1560087"/>
                    <a:pt x="53428" y="1513033"/>
                  </a:cubicBezTo>
                  <a:cubicBezTo>
                    <a:pt x="69334" y="1502556"/>
                    <a:pt x="85908" y="1493793"/>
                    <a:pt x="104482" y="1488935"/>
                  </a:cubicBezTo>
                  <a:close/>
                </a:path>
              </a:pathLst>
            </a:custGeom>
            <a:solidFill>
              <a:srgbClr val="3435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350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1BE9BF7A-140B-4F70-801D-BD5EFE4DF163}"/>
                </a:ext>
              </a:extLst>
            </p:cNvPr>
            <p:cNvSpPr/>
            <p:nvPr/>
          </p:nvSpPr>
          <p:spPr>
            <a:xfrm>
              <a:off x="5292279" y="5113115"/>
              <a:ext cx="2859214" cy="570796"/>
            </a:xfrm>
            <a:custGeom>
              <a:avLst/>
              <a:gdLst>
                <a:gd name="connsiteX0" fmla="*/ 638366 w 2859214"/>
                <a:gd name="connsiteY0" fmla="*/ 27718 h 570796"/>
                <a:gd name="connsiteX1" fmla="*/ 952786 w 2859214"/>
                <a:gd name="connsiteY1" fmla="*/ 58198 h 570796"/>
                <a:gd name="connsiteX2" fmla="*/ 1895761 w 2859214"/>
                <a:gd name="connsiteY2" fmla="*/ 10573 h 570796"/>
                <a:gd name="connsiteX3" fmla="*/ 2191226 w 2859214"/>
                <a:gd name="connsiteY3" fmla="*/ 667 h 570796"/>
                <a:gd name="connsiteX4" fmla="*/ 2777300 w 2859214"/>
                <a:gd name="connsiteY4" fmla="*/ 0 h 570796"/>
                <a:gd name="connsiteX5" fmla="*/ 2859215 w 2859214"/>
                <a:gd name="connsiteY5" fmla="*/ 28670 h 570796"/>
                <a:gd name="connsiteX6" fmla="*/ 2619470 w 2859214"/>
                <a:gd name="connsiteY6" fmla="*/ 525875 h 570796"/>
                <a:gd name="connsiteX7" fmla="*/ 2143411 w 2859214"/>
                <a:gd name="connsiteY7" fmla="*/ 515493 h 570796"/>
                <a:gd name="connsiteX8" fmla="*/ 2025015 w 2859214"/>
                <a:gd name="connsiteY8" fmla="*/ 455867 h 570796"/>
                <a:gd name="connsiteX9" fmla="*/ 1876806 w 2859214"/>
                <a:gd name="connsiteY9" fmla="*/ 424815 h 570796"/>
                <a:gd name="connsiteX10" fmla="*/ 0 w 2859214"/>
                <a:gd name="connsiteY10" fmla="*/ 562261 h 570796"/>
                <a:gd name="connsiteX11" fmla="*/ 39814 w 2859214"/>
                <a:gd name="connsiteY11" fmla="*/ 465772 h 570796"/>
                <a:gd name="connsiteX12" fmla="*/ 292132 w 2859214"/>
                <a:gd name="connsiteY12" fmla="*/ 174117 h 570796"/>
                <a:gd name="connsiteX13" fmla="*/ 578168 w 2859214"/>
                <a:gd name="connsiteY13" fmla="*/ 61817 h 570796"/>
                <a:gd name="connsiteX14" fmla="*/ 638366 w 2859214"/>
                <a:gd name="connsiteY14" fmla="*/ 27718 h 570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59214" h="570796">
                  <a:moveTo>
                    <a:pt x="638366" y="27718"/>
                  </a:moveTo>
                  <a:cubicBezTo>
                    <a:pt x="733711" y="30004"/>
                    <a:pt x="858774" y="51340"/>
                    <a:pt x="952786" y="58198"/>
                  </a:cubicBezTo>
                  <a:cubicBezTo>
                    <a:pt x="1093375" y="68389"/>
                    <a:pt x="1736789" y="26861"/>
                    <a:pt x="1895761" y="10573"/>
                  </a:cubicBezTo>
                  <a:cubicBezTo>
                    <a:pt x="1955864" y="4381"/>
                    <a:pt x="2180558" y="667"/>
                    <a:pt x="2191226" y="667"/>
                  </a:cubicBezTo>
                  <a:cubicBezTo>
                    <a:pt x="2315623" y="286"/>
                    <a:pt x="2706338" y="0"/>
                    <a:pt x="2777300" y="0"/>
                  </a:cubicBezTo>
                  <a:cubicBezTo>
                    <a:pt x="2807589" y="0"/>
                    <a:pt x="2837403" y="3429"/>
                    <a:pt x="2859215" y="28670"/>
                  </a:cubicBezTo>
                  <a:cubicBezTo>
                    <a:pt x="2784444" y="196882"/>
                    <a:pt x="2708053" y="364331"/>
                    <a:pt x="2619470" y="525875"/>
                  </a:cubicBezTo>
                  <a:cubicBezTo>
                    <a:pt x="2610326" y="532733"/>
                    <a:pt x="2266379" y="516064"/>
                    <a:pt x="2143411" y="515493"/>
                  </a:cubicBezTo>
                  <a:cubicBezTo>
                    <a:pt x="2072735" y="498634"/>
                    <a:pt x="2082165" y="503872"/>
                    <a:pt x="2025015" y="455867"/>
                  </a:cubicBezTo>
                  <a:cubicBezTo>
                    <a:pt x="1982248" y="419957"/>
                    <a:pt x="1929384" y="420434"/>
                    <a:pt x="1876806" y="424815"/>
                  </a:cubicBezTo>
                  <a:cubicBezTo>
                    <a:pt x="1400461" y="553593"/>
                    <a:pt x="53150" y="589502"/>
                    <a:pt x="0" y="562261"/>
                  </a:cubicBezTo>
                  <a:cubicBezTo>
                    <a:pt x="13335" y="530162"/>
                    <a:pt x="28289" y="498538"/>
                    <a:pt x="39814" y="465772"/>
                  </a:cubicBezTo>
                  <a:cubicBezTo>
                    <a:pt x="85535" y="335089"/>
                    <a:pt x="173069" y="241363"/>
                    <a:pt x="292132" y="174117"/>
                  </a:cubicBezTo>
                  <a:cubicBezTo>
                    <a:pt x="382238" y="123254"/>
                    <a:pt x="482441" y="98203"/>
                    <a:pt x="578168" y="61817"/>
                  </a:cubicBezTo>
                  <a:cubicBezTo>
                    <a:pt x="601218" y="52959"/>
                    <a:pt x="612648" y="28385"/>
                    <a:pt x="638366" y="27718"/>
                  </a:cubicBezTo>
                  <a:close/>
                </a:path>
              </a:pathLst>
            </a:custGeom>
            <a:solidFill>
              <a:srgbClr val="F19B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350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5C1A3A5D-22F1-486C-9F28-465DDD855205}"/>
                </a:ext>
              </a:extLst>
            </p:cNvPr>
            <p:cNvSpPr/>
            <p:nvPr/>
          </p:nvSpPr>
          <p:spPr>
            <a:xfrm>
              <a:off x="6404911" y="2410491"/>
              <a:ext cx="887904" cy="2751296"/>
            </a:xfrm>
            <a:custGeom>
              <a:avLst/>
              <a:gdLst>
                <a:gd name="connsiteX0" fmla="*/ 887904 w 887904"/>
                <a:gd name="connsiteY0" fmla="*/ 2703671 h 2751296"/>
                <a:gd name="connsiteX1" fmla="*/ 154479 w 887904"/>
                <a:gd name="connsiteY1" fmla="*/ 2751296 h 2751296"/>
                <a:gd name="connsiteX2" fmla="*/ 142668 w 887904"/>
                <a:gd name="connsiteY2" fmla="*/ 1965960 h 2751296"/>
                <a:gd name="connsiteX3" fmla="*/ 91328 w 887904"/>
                <a:gd name="connsiteY3" fmla="*/ 1476470 h 2751296"/>
                <a:gd name="connsiteX4" fmla="*/ 78184 w 887904"/>
                <a:gd name="connsiteY4" fmla="*/ 1258824 h 2751296"/>
                <a:gd name="connsiteX5" fmla="*/ 27320 w 887904"/>
                <a:gd name="connsiteY5" fmla="*/ 1019365 h 2751296"/>
                <a:gd name="connsiteX6" fmla="*/ 11604 w 887904"/>
                <a:gd name="connsiteY6" fmla="*/ 779621 h 2751296"/>
                <a:gd name="connsiteX7" fmla="*/ 164004 w 887904"/>
                <a:gd name="connsiteY7" fmla="*/ 493871 h 2751296"/>
                <a:gd name="connsiteX8" fmla="*/ 287829 w 887904"/>
                <a:gd name="connsiteY8" fmla="*/ 503396 h 2751296"/>
                <a:gd name="connsiteX9" fmla="*/ 221154 w 887904"/>
                <a:gd name="connsiteY9" fmla="*/ 760571 h 2751296"/>
                <a:gd name="connsiteX10" fmla="*/ 442515 w 887904"/>
                <a:gd name="connsiteY10" fmla="*/ 579310 h 2751296"/>
                <a:gd name="connsiteX11" fmla="*/ 549290 w 887904"/>
                <a:gd name="connsiteY11" fmla="*/ 325279 h 2751296"/>
                <a:gd name="connsiteX12" fmla="*/ 571484 w 887904"/>
                <a:gd name="connsiteY12" fmla="*/ 141637 h 2751296"/>
                <a:gd name="connsiteX13" fmla="*/ 657399 w 887904"/>
                <a:gd name="connsiteY13" fmla="*/ 0 h 2751296"/>
                <a:gd name="connsiteX14" fmla="*/ 663590 w 887904"/>
                <a:gd name="connsiteY14" fmla="*/ 351282 h 2751296"/>
                <a:gd name="connsiteX15" fmla="*/ 602059 w 887904"/>
                <a:gd name="connsiteY15" fmla="*/ 674751 h 2751296"/>
                <a:gd name="connsiteX16" fmla="*/ 430609 w 887904"/>
                <a:gd name="connsiteY16" fmla="*/ 1055751 h 2751296"/>
                <a:gd name="connsiteX17" fmla="*/ 439276 w 887904"/>
                <a:gd name="connsiteY17" fmla="*/ 1292352 h 2751296"/>
                <a:gd name="connsiteX18" fmla="*/ 614917 w 887904"/>
                <a:gd name="connsiteY18" fmla="*/ 2007775 h 2751296"/>
                <a:gd name="connsiteX19" fmla="*/ 887904 w 887904"/>
                <a:gd name="connsiteY19" fmla="*/ 2703671 h 2751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87904" h="2751296">
                  <a:moveTo>
                    <a:pt x="887904" y="2703671"/>
                  </a:moveTo>
                  <a:cubicBezTo>
                    <a:pt x="811704" y="2713196"/>
                    <a:pt x="190483" y="2748343"/>
                    <a:pt x="154479" y="2751296"/>
                  </a:cubicBezTo>
                  <a:cubicBezTo>
                    <a:pt x="136668" y="2480500"/>
                    <a:pt x="152860" y="2236756"/>
                    <a:pt x="142668" y="1965960"/>
                  </a:cubicBezTo>
                  <a:cubicBezTo>
                    <a:pt x="136477" y="1802035"/>
                    <a:pt x="120284" y="1638586"/>
                    <a:pt x="91328" y="1476470"/>
                  </a:cubicBezTo>
                  <a:cubicBezTo>
                    <a:pt x="78565" y="1405128"/>
                    <a:pt x="92948" y="1330833"/>
                    <a:pt x="78184" y="1258824"/>
                  </a:cubicBezTo>
                  <a:cubicBezTo>
                    <a:pt x="61896" y="1178814"/>
                    <a:pt x="65135" y="1094708"/>
                    <a:pt x="27320" y="1019365"/>
                  </a:cubicBezTo>
                  <a:cubicBezTo>
                    <a:pt x="20939" y="1006697"/>
                    <a:pt x="-19447" y="844677"/>
                    <a:pt x="11604" y="779621"/>
                  </a:cubicBezTo>
                  <a:cubicBezTo>
                    <a:pt x="51704" y="695420"/>
                    <a:pt x="117808" y="574738"/>
                    <a:pt x="164004" y="493871"/>
                  </a:cubicBezTo>
                  <a:cubicBezTo>
                    <a:pt x="211629" y="493871"/>
                    <a:pt x="249729" y="503396"/>
                    <a:pt x="287829" y="503396"/>
                  </a:cubicBezTo>
                  <a:cubicBezTo>
                    <a:pt x="297354" y="560546"/>
                    <a:pt x="240204" y="696944"/>
                    <a:pt x="221154" y="760571"/>
                  </a:cubicBezTo>
                  <a:cubicBezTo>
                    <a:pt x="295354" y="699326"/>
                    <a:pt x="381936" y="642652"/>
                    <a:pt x="442515" y="579310"/>
                  </a:cubicBezTo>
                  <a:cubicBezTo>
                    <a:pt x="508333" y="510540"/>
                    <a:pt x="537861" y="419195"/>
                    <a:pt x="549290" y="325279"/>
                  </a:cubicBezTo>
                  <a:cubicBezTo>
                    <a:pt x="556720" y="264128"/>
                    <a:pt x="563387" y="202787"/>
                    <a:pt x="571484" y="141637"/>
                  </a:cubicBezTo>
                  <a:cubicBezTo>
                    <a:pt x="611679" y="65151"/>
                    <a:pt x="630729" y="55626"/>
                    <a:pt x="657399" y="0"/>
                  </a:cubicBezTo>
                  <a:cubicBezTo>
                    <a:pt x="701309" y="116395"/>
                    <a:pt x="666543" y="234124"/>
                    <a:pt x="663590" y="351282"/>
                  </a:cubicBezTo>
                  <a:cubicBezTo>
                    <a:pt x="663019" y="375856"/>
                    <a:pt x="667400" y="588169"/>
                    <a:pt x="602059" y="674751"/>
                  </a:cubicBezTo>
                  <a:cubicBezTo>
                    <a:pt x="525383" y="776383"/>
                    <a:pt x="455374" y="929164"/>
                    <a:pt x="430609" y="1055751"/>
                  </a:cubicBezTo>
                  <a:cubicBezTo>
                    <a:pt x="414892" y="1135951"/>
                    <a:pt x="421655" y="1212818"/>
                    <a:pt x="439276" y="1292352"/>
                  </a:cubicBezTo>
                  <a:cubicBezTo>
                    <a:pt x="492331" y="1532191"/>
                    <a:pt x="543480" y="1772412"/>
                    <a:pt x="614917" y="2007775"/>
                  </a:cubicBezTo>
                  <a:cubicBezTo>
                    <a:pt x="669115" y="2186273"/>
                    <a:pt x="802179" y="2494121"/>
                    <a:pt x="887904" y="2703671"/>
                  </a:cubicBezTo>
                  <a:close/>
                </a:path>
              </a:pathLst>
            </a:custGeom>
            <a:solidFill>
              <a:srgbClr val="ED83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350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CB2FE388-5A74-49C0-913C-0CBA99EC7632}"/>
                </a:ext>
              </a:extLst>
            </p:cNvPr>
            <p:cNvSpPr/>
            <p:nvPr/>
          </p:nvSpPr>
          <p:spPr>
            <a:xfrm>
              <a:off x="6070272" y="1310399"/>
              <a:ext cx="1034772" cy="1612099"/>
            </a:xfrm>
            <a:custGeom>
              <a:avLst/>
              <a:gdLst>
                <a:gd name="connsiteX0" fmla="*/ 992133 w 1034772"/>
                <a:gd name="connsiteY0" fmla="*/ 1100092 h 1612099"/>
                <a:gd name="connsiteX1" fmla="*/ 916790 w 1034772"/>
                <a:gd name="connsiteY1" fmla="*/ 1241157 h 1612099"/>
                <a:gd name="connsiteX2" fmla="*/ 762485 w 1034772"/>
                <a:gd name="connsiteY2" fmla="*/ 1549386 h 1612099"/>
                <a:gd name="connsiteX3" fmla="*/ 648567 w 1034772"/>
                <a:gd name="connsiteY3" fmla="*/ 1612061 h 1612099"/>
                <a:gd name="connsiteX4" fmla="*/ 508073 w 1034772"/>
                <a:gd name="connsiteY4" fmla="*/ 1593868 h 1612099"/>
                <a:gd name="connsiteX5" fmla="*/ 13916 w 1034772"/>
                <a:gd name="connsiteY5" fmla="*/ 1374698 h 1612099"/>
                <a:gd name="connsiteX6" fmla="*/ 39728 w 1034772"/>
                <a:gd name="connsiteY6" fmla="*/ 1033893 h 1612099"/>
                <a:gd name="connsiteX7" fmla="*/ 229467 w 1034772"/>
                <a:gd name="connsiteY7" fmla="*/ 717568 h 1612099"/>
                <a:gd name="connsiteX8" fmla="*/ 403583 w 1034772"/>
                <a:gd name="connsiteY8" fmla="*/ 436104 h 1612099"/>
                <a:gd name="connsiteX9" fmla="*/ 563698 w 1034772"/>
                <a:gd name="connsiteY9" fmla="*/ 96824 h 1612099"/>
                <a:gd name="connsiteX10" fmla="*/ 785726 w 1034772"/>
                <a:gd name="connsiteY10" fmla="*/ 33578 h 1612099"/>
                <a:gd name="connsiteX11" fmla="*/ 1024709 w 1034772"/>
                <a:gd name="connsiteY11" fmla="*/ 570311 h 1612099"/>
                <a:gd name="connsiteX12" fmla="*/ 992133 w 1034772"/>
                <a:gd name="connsiteY12" fmla="*/ 1100092 h 161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4772" h="1612099">
                  <a:moveTo>
                    <a:pt x="992133" y="1100092"/>
                  </a:moveTo>
                  <a:cubicBezTo>
                    <a:pt x="961558" y="1144193"/>
                    <a:pt x="940507" y="1193342"/>
                    <a:pt x="916790" y="1241157"/>
                  </a:cubicBezTo>
                  <a:cubicBezTo>
                    <a:pt x="858307" y="1340408"/>
                    <a:pt x="808967" y="1444135"/>
                    <a:pt x="762485" y="1549386"/>
                  </a:cubicBezTo>
                  <a:cubicBezTo>
                    <a:pt x="741149" y="1597678"/>
                    <a:pt x="695239" y="1610441"/>
                    <a:pt x="648567" y="1612061"/>
                  </a:cubicBezTo>
                  <a:cubicBezTo>
                    <a:pt x="628088" y="1612823"/>
                    <a:pt x="528837" y="1602345"/>
                    <a:pt x="508073" y="1593868"/>
                  </a:cubicBezTo>
                  <a:cubicBezTo>
                    <a:pt x="482831" y="1590248"/>
                    <a:pt x="19631" y="1380222"/>
                    <a:pt x="13916" y="1374698"/>
                  </a:cubicBezTo>
                  <a:cubicBezTo>
                    <a:pt x="-8087" y="1258778"/>
                    <a:pt x="-7135" y="1144288"/>
                    <a:pt x="39728" y="1033893"/>
                  </a:cubicBezTo>
                  <a:cubicBezTo>
                    <a:pt x="88211" y="919784"/>
                    <a:pt x="143932" y="809484"/>
                    <a:pt x="229467" y="717568"/>
                  </a:cubicBezTo>
                  <a:cubicBezTo>
                    <a:pt x="306143" y="635177"/>
                    <a:pt x="359482" y="538688"/>
                    <a:pt x="403583" y="436104"/>
                  </a:cubicBezTo>
                  <a:cubicBezTo>
                    <a:pt x="453018" y="321137"/>
                    <a:pt x="505406" y="207504"/>
                    <a:pt x="563698" y="96824"/>
                  </a:cubicBezTo>
                  <a:cubicBezTo>
                    <a:pt x="618086" y="-6237"/>
                    <a:pt x="685047" y="-26525"/>
                    <a:pt x="785726" y="33578"/>
                  </a:cubicBezTo>
                  <a:cubicBezTo>
                    <a:pt x="987180" y="153878"/>
                    <a:pt x="1064238" y="346950"/>
                    <a:pt x="1024709" y="570311"/>
                  </a:cubicBezTo>
                  <a:cubicBezTo>
                    <a:pt x="984418" y="765288"/>
                    <a:pt x="1089193" y="908163"/>
                    <a:pt x="992133" y="1100092"/>
                  </a:cubicBezTo>
                  <a:close/>
                </a:path>
              </a:pathLst>
            </a:custGeom>
            <a:solidFill>
              <a:srgbClr val="F5B3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350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33B72811-6E09-4273-ABCF-A963A99A2FBA}"/>
                </a:ext>
              </a:extLst>
            </p:cNvPr>
            <p:cNvSpPr/>
            <p:nvPr/>
          </p:nvSpPr>
          <p:spPr>
            <a:xfrm>
              <a:off x="6122383" y="5627627"/>
              <a:ext cx="1789271" cy="200728"/>
            </a:xfrm>
            <a:custGeom>
              <a:avLst/>
              <a:gdLst>
                <a:gd name="connsiteX0" fmla="*/ 1789271 w 1789271"/>
                <a:gd name="connsiteY0" fmla="*/ 11268 h 200728"/>
                <a:gd name="connsiteX1" fmla="*/ 1715643 w 1789271"/>
                <a:gd name="connsiteY1" fmla="*/ 175383 h 200728"/>
                <a:gd name="connsiteX2" fmla="*/ 1670209 w 1789271"/>
                <a:gd name="connsiteY2" fmla="*/ 200434 h 200728"/>
                <a:gd name="connsiteX3" fmla="*/ 0 w 1789271"/>
                <a:gd name="connsiteY3" fmla="*/ 87753 h 200728"/>
                <a:gd name="connsiteX4" fmla="*/ 1284637 w 1789271"/>
                <a:gd name="connsiteY4" fmla="*/ 885 h 200728"/>
                <a:gd name="connsiteX5" fmla="*/ 1789271 w 1789271"/>
                <a:gd name="connsiteY5" fmla="*/ 11268 h 20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89271" h="200728">
                  <a:moveTo>
                    <a:pt x="1789271" y="11268"/>
                  </a:moveTo>
                  <a:cubicBezTo>
                    <a:pt x="1764602" y="65941"/>
                    <a:pt x="1739456" y="120329"/>
                    <a:pt x="1715643" y="175383"/>
                  </a:cubicBezTo>
                  <a:cubicBezTo>
                    <a:pt x="1706403" y="196719"/>
                    <a:pt x="1691259" y="202149"/>
                    <a:pt x="1670209" y="200434"/>
                  </a:cubicBezTo>
                  <a:cubicBezTo>
                    <a:pt x="1544478" y="190433"/>
                    <a:pt x="53721" y="101088"/>
                    <a:pt x="0" y="87753"/>
                  </a:cubicBezTo>
                  <a:cubicBezTo>
                    <a:pt x="206692" y="77181"/>
                    <a:pt x="1179671" y="9839"/>
                    <a:pt x="1284637" y="885"/>
                  </a:cubicBezTo>
                  <a:cubicBezTo>
                    <a:pt x="1329404" y="-2925"/>
                    <a:pt x="1729931" y="6505"/>
                    <a:pt x="1789271" y="11268"/>
                  </a:cubicBezTo>
                  <a:close/>
                </a:path>
              </a:pathLst>
            </a:custGeom>
            <a:solidFill>
              <a:srgbClr val="65656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350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BC257963-E013-437F-9FC8-52C4719743AE}"/>
                </a:ext>
              </a:extLst>
            </p:cNvPr>
            <p:cNvSpPr/>
            <p:nvPr/>
          </p:nvSpPr>
          <p:spPr>
            <a:xfrm>
              <a:off x="6812771" y="2818542"/>
              <a:ext cx="707479" cy="2298033"/>
            </a:xfrm>
            <a:custGeom>
              <a:avLst/>
              <a:gdLst>
                <a:gd name="connsiteX0" fmla="*/ 480044 w 707479"/>
                <a:gd name="connsiteY0" fmla="*/ 2295620 h 2298033"/>
                <a:gd name="connsiteX1" fmla="*/ 174863 w 707479"/>
                <a:gd name="connsiteY1" fmla="*/ 1536668 h 2298033"/>
                <a:gd name="connsiteX2" fmla="*/ 9413 w 707479"/>
                <a:gd name="connsiteY2" fmla="*/ 831723 h 2298033"/>
                <a:gd name="connsiteX3" fmla="*/ 47513 w 707479"/>
                <a:gd name="connsiteY3" fmla="*/ 516064 h 2298033"/>
                <a:gd name="connsiteX4" fmla="*/ 192579 w 707479"/>
                <a:gd name="connsiteY4" fmla="*/ 260985 h 2298033"/>
                <a:gd name="connsiteX5" fmla="*/ 251349 w 707479"/>
                <a:gd name="connsiteY5" fmla="*/ 78867 h 2298033"/>
                <a:gd name="connsiteX6" fmla="*/ 251444 w 707479"/>
                <a:gd name="connsiteY6" fmla="*/ 0 h 2298033"/>
                <a:gd name="connsiteX7" fmla="*/ 423656 w 707479"/>
                <a:gd name="connsiteY7" fmla="*/ 411956 h 2298033"/>
                <a:gd name="connsiteX8" fmla="*/ 425561 w 707479"/>
                <a:gd name="connsiteY8" fmla="*/ 920305 h 2298033"/>
                <a:gd name="connsiteX9" fmla="*/ 415655 w 707479"/>
                <a:gd name="connsiteY9" fmla="*/ 1399794 h 2298033"/>
                <a:gd name="connsiteX10" fmla="*/ 639111 w 707479"/>
                <a:gd name="connsiteY10" fmla="*/ 1915668 h 2298033"/>
                <a:gd name="connsiteX11" fmla="*/ 694166 w 707479"/>
                <a:gd name="connsiteY11" fmla="*/ 2118360 h 2298033"/>
                <a:gd name="connsiteX12" fmla="*/ 632444 w 707479"/>
                <a:gd name="connsiteY12" fmla="*/ 2295620 h 2298033"/>
                <a:gd name="connsiteX13" fmla="*/ 480044 w 707479"/>
                <a:gd name="connsiteY13" fmla="*/ 2295620 h 229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07479" h="2298033">
                  <a:moveTo>
                    <a:pt x="480044" y="2295620"/>
                  </a:moveTo>
                  <a:cubicBezTo>
                    <a:pt x="432038" y="2200180"/>
                    <a:pt x="228679" y="1723549"/>
                    <a:pt x="174863" y="1536668"/>
                  </a:cubicBezTo>
                  <a:cubicBezTo>
                    <a:pt x="107998" y="1304354"/>
                    <a:pt x="56182" y="1068610"/>
                    <a:pt x="9413" y="831723"/>
                  </a:cubicBezTo>
                  <a:cubicBezTo>
                    <a:pt x="-12018" y="723138"/>
                    <a:pt x="4175" y="616744"/>
                    <a:pt x="47513" y="516064"/>
                  </a:cubicBezTo>
                  <a:cubicBezTo>
                    <a:pt x="86280" y="426053"/>
                    <a:pt x="128667" y="337756"/>
                    <a:pt x="192579" y="260985"/>
                  </a:cubicBezTo>
                  <a:cubicBezTo>
                    <a:pt x="235442" y="209550"/>
                    <a:pt x="247538" y="144971"/>
                    <a:pt x="251349" y="78867"/>
                  </a:cubicBezTo>
                  <a:cubicBezTo>
                    <a:pt x="252587" y="57721"/>
                    <a:pt x="251444" y="47625"/>
                    <a:pt x="251444" y="0"/>
                  </a:cubicBezTo>
                  <a:cubicBezTo>
                    <a:pt x="365744" y="104775"/>
                    <a:pt x="412512" y="263176"/>
                    <a:pt x="423656" y="411956"/>
                  </a:cubicBezTo>
                  <a:cubicBezTo>
                    <a:pt x="436324" y="581311"/>
                    <a:pt x="422417" y="750856"/>
                    <a:pt x="425561" y="920305"/>
                  </a:cubicBezTo>
                  <a:cubicBezTo>
                    <a:pt x="428513" y="1080325"/>
                    <a:pt x="429276" y="1240155"/>
                    <a:pt x="415655" y="1399794"/>
                  </a:cubicBezTo>
                  <a:cubicBezTo>
                    <a:pt x="397557" y="1611630"/>
                    <a:pt x="487283" y="1779080"/>
                    <a:pt x="639111" y="1915668"/>
                  </a:cubicBezTo>
                  <a:cubicBezTo>
                    <a:pt x="705310" y="1975199"/>
                    <a:pt x="722932" y="2037207"/>
                    <a:pt x="694166" y="2118360"/>
                  </a:cubicBezTo>
                  <a:cubicBezTo>
                    <a:pt x="674640" y="2173510"/>
                    <a:pt x="649970" y="2239804"/>
                    <a:pt x="632444" y="2295620"/>
                  </a:cubicBezTo>
                  <a:cubicBezTo>
                    <a:pt x="594344" y="2295620"/>
                    <a:pt x="482806" y="2301049"/>
                    <a:pt x="480044" y="229562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350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FEE028A2-6202-41C4-A9E7-A12D1D338C88}"/>
                </a:ext>
              </a:extLst>
            </p:cNvPr>
            <p:cNvSpPr/>
            <p:nvPr/>
          </p:nvSpPr>
          <p:spPr>
            <a:xfrm>
              <a:off x="6721315" y="5523833"/>
              <a:ext cx="449770" cy="153204"/>
            </a:xfrm>
            <a:custGeom>
              <a:avLst/>
              <a:gdLst>
                <a:gd name="connsiteX0" fmla="*/ 330422 w 449770"/>
                <a:gd name="connsiteY0" fmla="*/ 141732 h 153204"/>
                <a:gd name="connsiteX1" fmla="*/ 81819 w 449770"/>
                <a:gd name="connsiteY1" fmla="*/ 152971 h 153204"/>
                <a:gd name="connsiteX2" fmla="*/ 0 w 449770"/>
                <a:gd name="connsiteY2" fmla="*/ 95155 h 153204"/>
                <a:gd name="connsiteX3" fmla="*/ 449770 w 449770"/>
                <a:gd name="connsiteY3" fmla="*/ 0 h 153204"/>
                <a:gd name="connsiteX4" fmla="*/ 330422 w 449770"/>
                <a:gd name="connsiteY4" fmla="*/ 141732 h 15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770" h="153204">
                  <a:moveTo>
                    <a:pt x="330422" y="141732"/>
                  </a:moveTo>
                  <a:cubicBezTo>
                    <a:pt x="247650" y="148304"/>
                    <a:pt x="164878" y="154496"/>
                    <a:pt x="81819" y="152971"/>
                  </a:cubicBezTo>
                  <a:cubicBezTo>
                    <a:pt x="58198" y="135922"/>
                    <a:pt x="19526" y="118110"/>
                    <a:pt x="0" y="95155"/>
                  </a:cubicBezTo>
                  <a:cubicBezTo>
                    <a:pt x="95250" y="66580"/>
                    <a:pt x="358711" y="21241"/>
                    <a:pt x="449770" y="0"/>
                  </a:cubicBezTo>
                  <a:cubicBezTo>
                    <a:pt x="409575" y="66580"/>
                    <a:pt x="390525" y="95155"/>
                    <a:pt x="330422" y="141732"/>
                  </a:cubicBezTo>
                  <a:close/>
                </a:path>
              </a:pathLst>
            </a:custGeom>
            <a:solidFill>
              <a:srgbClr val="ED84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350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FC960159-C9BA-48BF-9FEF-7E5B7717B0E2}"/>
                </a:ext>
              </a:extLst>
            </p:cNvPr>
            <p:cNvSpPr/>
            <p:nvPr/>
          </p:nvSpPr>
          <p:spPr>
            <a:xfrm>
              <a:off x="5683567" y="2685192"/>
              <a:ext cx="895159" cy="1612394"/>
            </a:xfrm>
            <a:custGeom>
              <a:avLst/>
              <a:gdLst>
                <a:gd name="connsiteX0" fmla="*/ 400717 w 895159"/>
                <a:gd name="connsiteY0" fmla="*/ 0 h 1612394"/>
                <a:gd name="connsiteX1" fmla="*/ 895159 w 895159"/>
                <a:gd name="connsiteY1" fmla="*/ 218313 h 1612394"/>
                <a:gd name="connsiteX2" fmla="*/ 849059 w 895159"/>
                <a:gd name="connsiteY2" fmla="*/ 280416 h 1612394"/>
                <a:gd name="connsiteX3" fmla="*/ 710469 w 895159"/>
                <a:gd name="connsiteY3" fmla="*/ 569881 h 1612394"/>
                <a:gd name="connsiteX4" fmla="*/ 712375 w 895159"/>
                <a:gd name="connsiteY4" fmla="*/ 723805 h 1612394"/>
                <a:gd name="connsiteX5" fmla="*/ 630841 w 895159"/>
                <a:gd name="connsiteY5" fmla="*/ 1057085 h 1612394"/>
                <a:gd name="connsiteX6" fmla="*/ 547783 w 895159"/>
                <a:gd name="connsiteY6" fmla="*/ 1243298 h 1612394"/>
                <a:gd name="connsiteX7" fmla="*/ 506063 w 895159"/>
                <a:gd name="connsiteY7" fmla="*/ 1421511 h 1612394"/>
                <a:gd name="connsiteX8" fmla="*/ 329089 w 895159"/>
                <a:gd name="connsiteY8" fmla="*/ 1608677 h 1612394"/>
                <a:gd name="connsiteX9" fmla="*/ 118110 w 895159"/>
                <a:gd name="connsiteY9" fmla="*/ 1513141 h 1612394"/>
                <a:gd name="connsiteX10" fmla="*/ 38290 w 895159"/>
                <a:gd name="connsiteY10" fmla="*/ 1239774 h 1612394"/>
                <a:gd name="connsiteX11" fmla="*/ 35909 w 895159"/>
                <a:gd name="connsiteY11" fmla="*/ 631508 h 1612394"/>
                <a:gd name="connsiteX12" fmla="*/ 0 w 895159"/>
                <a:gd name="connsiteY12" fmla="*/ 437864 h 1612394"/>
                <a:gd name="connsiteX13" fmla="*/ 179832 w 895159"/>
                <a:gd name="connsiteY13" fmla="*/ 450628 h 1612394"/>
                <a:gd name="connsiteX14" fmla="*/ 226981 w 895159"/>
                <a:gd name="connsiteY14" fmla="*/ 497300 h 1612394"/>
                <a:gd name="connsiteX15" fmla="*/ 285369 w 895159"/>
                <a:gd name="connsiteY15" fmla="*/ 478155 h 1612394"/>
                <a:gd name="connsiteX16" fmla="*/ 320326 w 895159"/>
                <a:gd name="connsiteY16" fmla="*/ 346043 h 1612394"/>
                <a:gd name="connsiteX17" fmla="*/ 379952 w 895159"/>
                <a:gd name="connsiteY17" fmla="*/ 267367 h 1612394"/>
                <a:gd name="connsiteX18" fmla="*/ 424148 w 895159"/>
                <a:gd name="connsiteY18" fmla="*/ 139637 h 1612394"/>
                <a:gd name="connsiteX19" fmla="*/ 400717 w 895159"/>
                <a:gd name="connsiteY19" fmla="*/ 0 h 161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95159" h="1612394">
                  <a:moveTo>
                    <a:pt x="400717" y="0"/>
                  </a:moveTo>
                  <a:cubicBezTo>
                    <a:pt x="523399" y="57245"/>
                    <a:pt x="789432" y="177927"/>
                    <a:pt x="895159" y="218313"/>
                  </a:cubicBezTo>
                  <a:cubicBezTo>
                    <a:pt x="863155" y="226409"/>
                    <a:pt x="861155" y="258509"/>
                    <a:pt x="849059" y="280416"/>
                  </a:cubicBezTo>
                  <a:cubicBezTo>
                    <a:pt x="797337" y="374237"/>
                    <a:pt x="732949" y="462534"/>
                    <a:pt x="710469" y="569881"/>
                  </a:cubicBezTo>
                  <a:cubicBezTo>
                    <a:pt x="699802" y="620649"/>
                    <a:pt x="697611" y="672655"/>
                    <a:pt x="712375" y="723805"/>
                  </a:cubicBezTo>
                  <a:cubicBezTo>
                    <a:pt x="720566" y="843534"/>
                    <a:pt x="672560" y="949738"/>
                    <a:pt x="630841" y="1057085"/>
                  </a:cubicBezTo>
                  <a:cubicBezTo>
                    <a:pt x="606266" y="1120426"/>
                    <a:pt x="579120" y="1183100"/>
                    <a:pt x="547783" y="1243298"/>
                  </a:cubicBezTo>
                  <a:cubicBezTo>
                    <a:pt x="518255" y="1299972"/>
                    <a:pt x="505110" y="1359980"/>
                    <a:pt x="506063" y="1421511"/>
                  </a:cubicBezTo>
                  <a:cubicBezTo>
                    <a:pt x="507968" y="1548956"/>
                    <a:pt x="467201" y="1584389"/>
                    <a:pt x="329089" y="1608677"/>
                  </a:cubicBezTo>
                  <a:cubicBezTo>
                    <a:pt x="239268" y="1624489"/>
                    <a:pt x="170402" y="1589341"/>
                    <a:pt x="118110" y="1513141"/>
                  </a:cubicBezTo>
                  <a:cubicBezTo>
                    <a:pt x="60960" y="1429893"/>
                    <a:pt x="39243" y="1337596"/>
                    <a:pt x="38290" y="1239774"/>
                  </a:cubicBezTo>
                  <a:cubicBezTo>
                    <a:pt x="36290" y="1036987"/>
                    <a:pt x="38862" y="834199"/>
                    <a:pt x="35909" y="631508"/>
                  </a:cubicBezTo>
                  <a:cubicBezTo>
                    <a:pt x="34957" y="565880"/>
                    <a:pt x="35433" y="498062"/>
                    <a:pt x="0" y="437864"/>
                  </a:cubicBezTo>
                  <a:cubicBezTo>
                    <a:pt x="66104" y="394430"/>
                    <a:pt x="123349" y="398335"/>
                    <a:pt x="179832" y="450628"/>
                  </a:cubicBezTo>
                  <a:cubicBezTo>
                    <a:pt x="196025" y="465677"/>
                    <a:pt x="210502" y="482632"/>
                    <a:pt x="226981" y="497300"/>
                  </a:cubicBezTo>
                  <a:cubicBezTo>
                    <a:pt x="257937" y="525018"/>
                    <a:pt x="275844" y="519208"/>
                    <a:pt x="285369" y="478155"/>
                  </a:cubicBezTo>
                  <a:cubicBezTo>
                    <a:pt x="295656" y="433768"/>
                    <a:pt x="298513" y="387572"/>
                    <a:pt x="320326" y="346043"/>
                  </a:cubicBezTo>
                  <a:cubicBezTo>
                    <a:pt x="335946" y="316421"/>
                    <a:pt x="354044" y="289084"/>
                    <a:pt x="379952" y="267367"/>
                  </a:cubicBezTo>
                  <a:cubicBezTo>
                    <a:pt x="420052" y="233648"/>
                    <a:pt x="431959" y="190119"/>
                    <a:pt x="424148" y="139637"/>
                  </a:cubicBezTo>
                  <a:cubicBezTo>
                    <a:pt x="416909" y="92964"/>
                    <a:pt x="401002" y="47815"/>
                    <a:pt x="400717" y="0"/>
                  </a:cubicBezTo>
                  <a:close/>
                </a:path>
              </a:pathLst>
            </a:custGeom>
            <a:solidFill>
              <a:srgbClr val="F19B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350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B538ABFC-1EBF-47FC-B280-B40F2A10B678}"/>
                </a:ext>
              </a:extLst>
            </p:cNvPr>
            <p:cNvSpPr/>
            <p:nvPr/>
          </p:nvSpPr>
          <p:spPr>
            <a:xfrm>
              <a:off x="1419717" y="1312194"/>
              <a:ext cx="596152" cy="1420623"/>
            </a:xfrm>
            <a:custGeom>
              <a:avLst/>
              <a:gdLst>
                <a:gd name="connsiteX0" fmla="*/ 524525 w 596152"/>
                <a:gd name="connsiteY0" fmla="*/ 518987 h 1420623"/>
                <a:gd name="connsiteX1" fmla="*/ 550147 w 596152"/>
                <a:gd name="connsiteY1" fmla="*/ 365158 h 1420623"/>
                <a:gd name="connsiteX2" fmla="*/ 550147 w 596152"/>
                <a:gd name="connsiteY2" fmla="*/ 365158 h 1420623"/>
                <a:gd name="connsiteX3" fmla="*/ 482424 w 596152"/>
                <a:gd name="connsiteY3" fmla="*/ 71026 h 1420623"/>
                <a:gd name="connsiteX4" fmla="*/ 391746 w 596152"/>
                <a:gd name="connsiteY4" fmla="*/ 20163 h 1420623"/>
                <a:gd name="connsiteX5" fmla="*/ 29510 w 596152"/>
                <a:gd name="connsiteY5" fmla="*/ 47309 h 1420623"/>
                <a:gd name="connsiteX6" fmla="*/ 2840 w 596152"/>
                <a:gd name="connsiteY6" fmla="*/ 109983 h 1420623"/>
                <a:gd name="connsiteX7" fmla="*/ 33892 w 596152"/>
                <a:gd name="connsiteY7" fmla="*/ 238857 h 1420623"/>
                <a:gd name="connsiteX8" fmla="*/ 110759 w 596152"/>
                <a:gd name="connsiteY8" fmla="*/ 812357 h 1420623"/>
                <a:gd name="connsiteX9" fmla="*/ 304307 w 596152"/>
                <a:gd name="connsiteY9" fmla="*/ 1267938 h 1420623"/>
                <a:gd name="connsiteX10" fmla="*/ 424703 w 596152"/>
                <a:gd name="connsiteY10" fmla="*/ 1420623 h 1420623"/>
                <a:gd name="connsiteX11" fmla="*/ 596153 w 596152"/>
                <a:gd name="connsiteY11" fmla="*/ 991998 h 1420623"/>
                <a:gd name="connsiteX12" fmla="*/ 521572 w 596152"/>
                <a:gd name="connsiteY12" fmla="*/ 822549 h 1420623"/>
                <a:gd name="connsiteX13" fmla="*/ 524525 w 596152"/>
                <a:gd name="connsiteY13" fmla="*/ 518987 h 1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152" h="1420623">
                  <a:moveTo>
                    <a:pt x="524525" y="518987"/>
                  </a:moveTo>
                  <a:cubicBezTo>
                    <a:pt x="534621" y="468028"/>
                    <a:pt x="541670" y="416498"/>
                    <a:pt x="550147" y="365158"/>
                  </a:cubicBezTo>
                  <a:cubicBezTo>
                    <a:pt x="550147" y="365158"/>
                    <a:pt x="550147" y="365158"/>
                    <a:pt x="550147" y="365158"/>
                  </a:cubicBezTo>
                  <a:cubicBezTo>
                    <a:pt x="558053" y="325344"/>
                    <a:pt x="539003" y="125319"/>
                    <a:pt x="482424" y="71026"/>
                  </a:cubicBezTo>
                  <a:cubicBezTo>
                    <a:pt x="455564" y="48071"/>
                    <a:pt x="424512" y="32545"/>
                    <a:pt x="391746" y="20163"/>
                  </a:cubicBezTo>
                  <a:cubicBezTo>
                    <a:pt x="266873" y="-26986"/>
                    <a:pt x="148573" y="19686"/>
                    <a:pt x="29510" y="47309"/>
                  </a:cubicBezTo>
                  <a:cubicBezTo>
                    <a:pt x="1126" y="53881"/>
                    <a:pt x="-4303" y="81789"/>
                    <a:pt x="2840" y="109983"/>
                  </a:cubicBezTo>
                  <a:cubicBezTo>
                    <a:pt x="13794" y="152846"/>
                    <a:pt x="27796" y="195327"/>
                    <a:pt x="33892" y="238857"/>
                  </a:cubicBezTo>
                  <a:cubicBezTo>
                    <a:pt x="60752" y="429833"/>
                    <a:pt x="84470" y="621285"/>
                    <a:pt x="110759" y="812357"/>
                  </a:cubicBezTo>
                  <a:cubicBezTo>
                    <a:pt x="134000" y="981521"/>
                    <a:pt x="185054" y="1139445"/>
                    <a:pt x="304307" y="1267938"/>
                  </a:cubicBezTo>
                  <a:cubicBezTo>
                    <a:pt x="347550" y="1314610"/>
                    <a:pt x="393746" y="1364997"/>
                    <a:pt x="424703" y="1420623"/>
                  </a:cubicBezTo>
                  <a:cubicBezTo>
                    <a:pt x="462803" y="1334898"/>
                    <a:pt x="577103" y="1068198"/>
                    <a:pt x="596153" y="991998"/>
                  </a:cubicBezTo>
                  <a:cubicBezTo>
                    <a:pt x="573483" y="936563"/>
                    <a:pt x="541289" y="879032"/>
                    <a:pt x="521572" y="822549"/>
                  </a:cubicBezTo>
                  <a:cubicBezTo>
                    <a:pt x="486329" y="721584"/>
                    <a:pt x="504522" y="620142"/>
                    <a:pt x="524525" y="518987"/>
                  </a:cubicBezTo>
                  <a:close/>
                </a:path>
              </a:pathLst>
            </a:custGeom>
            <a:solidFill>
              <a:srgbClr val="ED83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350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5C7F8AC8-5D30-4DB1-A8E9-7A34B551288A}"/>
                </a:ext>
              </a:extLst>
            </p:cNvPr>
            <p:cNvSpPr/>
            <p:nvPr/>
          </p:nvSpPr>
          <p:spPr>
            <a:xfrm>
              <a:off x="6614921" y="2551557"/>
              <a:ext cx="372141" cy="629030"/>
            </a:xfrm>
            <a:custGeom>
              <a:avLst/>
              <a:gdLst>
                <a:gd name="connsiteX0" fmla="*/ 39338 w 372141"/>
                <a:gd name="connsiteY0" fmla="*/ 362712 h 629030"/>
                <a:gd name="connsiteX1" fmla="*/ 77153 w 372141"/>
                <a:gd name="connsiteY1" fmla="*/ 362331 h 629030"/>
                <a:gd name="connsiteX2" fmla="*/ 227267 w 372141"/>
                <a:gd name="connsiteY2" fmla="*/ 261461 h 629030"/>
                <a:gd name="connsiteX3" fmla="*/ 353378 w 372141"/>
                <a:gd name="connsiteY3" fmla="*/ 20574 h 629030"/>
                <a:gd name="connsiteX4" fmla="*/ 372142 w 372141"/>
                <a:gd name="connsiteY4" fmla="*/ 0 h 629030"/>
                <a:gd name="connsiteX5" fmla="*/ 278321 w 372141"/>
                <a:gd name="connsiteY5" fmla="*/ 405955 h 629030"/>
                <a:gd name="connsiteX6" fmla="*/ 190881 w 372141"/>
                <a:gd name="connsiteY6" fmla="*/ 490728 h 629030"/>
                <a:gd name="connsiteX7" fmla="*/ 0 w 372141"/>
                <a:gd name="connsiteY7" fmla="*/ 629031 h 629030"/>
                <a:gd name="connsiteX8" fmla="*/ 56198 w 372141"/>
                <a:gd name="connsiteY8" fmla="*/ 463201 h 629030"/>
                <a:gd name="connsiteX9" fmla="*/ 68485 w 372141"/>
                <a:gd name="connsiteY9" fmla="*/ 432435 h 629030"/>
                <a:gd name="connsiteX10" fmla="*/ 39338 w 372141"/>
                <a:gd name="connsiteY10" fmla="*/ 362712 h 62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141" h="629030">
                  <a:moveTo>
                    <a:pt x="39338" y="362712"/>
                  </a:moveTo>
                  <a:cubicBezTo>
                    <a:pt x="51911" y="362617"/>
                    <a:pt x="64580" y="362331"/>
                    <a:pt x="77153" y="362331"/>
                  </a:cubicBezTo>
                  <a:cubicBezTo>
                    <a:pt x="161925" y="361950"/>
                    <a:pt x="197263" y="338614"/>
                    <a:pt x="227267" y="261461"/>
                  </a:cubicBezTo>
                  <a:cubicBezTo>
                    <a:pt x="260318" y="176403"/>
                    <a:pt x="297085" y="93345"/>
                    <a:pt x="353378" y="20574"/>
                  </a:cubicBezTo>
                  <a:cubicBezTo>
                    <a:pt x="358997" y="13240"/>
                    <a:pt x="365856" y="6858"/>
                    <a:pt x="372142" y="0"/>
                  </a:cubicBezTo>
                  <a:cubicBezTo>
                    <a:pt x="358330" y="139255"/>
                    <a:pt x="348996" y="279273"/>
                    <a:pt x="278321" y="405955"/>
                  </a:cubicBezTo>
                  <a:cubicBezTo>
                    <a:pt x="256985" y="444151"/>
                    <a:pt x="221933" y="465010"/>
                    <a:pt x="190881" y="490728"/>
                  </a:cubicBezTo>
                  <a:cubicBezTo>
                    <a:pt x="131731" y="539972"/>
                    <a:pt x="69628" y="585597"/>
                    <a:pt x="0" y="629031"/>
                  </a:cubicBezTo>
                  <a:cubicBezTo>
                    <a:pt x="18669" y="573786"/>
                    <a:pt x="37338" y="518446"/>
                    <a:pt x="56198" y="463201"/>
                  </a:cubicBezTo>
                  <a:cubicBezTo>
                    <a:pt x="59722" y="452723"/>
                    <a:pt x="63913" y="442531"/>
                    <a:pt x="68485" y="432435"/>
                  </a:cubicBezTo>
                  <a:cubicBezTo>
                    <a:pt x="84011" y="398526"/>
                    <a:pt x="91916" y="368046"/>
                    <a:pt x="39338" y="362712"/>
                  </a:cubicBezTo>
                  <a:close/>
                </a:path>
              </a:pathLst>
            </a:custGeom>
            <a:solidFill>
              <a:srgbClr val="F19B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350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5E3B47EC-D494-405B-B1BC-B303618388A8}"/>
                </a:ext>
              </a:extLst>
            </p:cNvPr>
            <p:cNvSpPr/>
            <p:nvPr/>
          </p:nvSpPr>
          <p:spPr>
            <a:xfrm>
              <a:off x="1057724" y="1305913"/>
              <a:ext cx="1660519" cy="3322685"/>
            </a:xfrm>
            <a:custGeom>
              <a:avLst/>
              <a:gdLst>
                <a:gd name="connsiteX0" fmla="*/ 1607656 w 1660519"/>
                <a:gd name="connsiteY0" fmla="*/ 656999 h 3322685"/>
                <a:gd name="connsiteX1" fmla="*/ 1412775 w 1660519"/>
                <a:gd name="connsiteY1" fmla="*/ 590800 h 3322685"/>
                <a:gd name="connsiteX2" fmla="*/ 1226561 w 1660519"/>
                <a:gd name="connsiteY2" fmla="*/ 478024 h 3322685"/>
                <a:gd name="connsiteX3" fmla="*/ 1037585 w 1660519"/>
                <a:gd name="connsiteY3" fmla="*/ 73783 h 3322685"/>
                <a:gd name="connsiteX4" fmla="*/ 878327 w 1660519"/>
                <a:gd name="connsiteY4" fmla="*/ 48065 h 3322685"/>
                <a:gd name="connsiteX5" fmla="*/ 853467 w 1660519"/>
                <a:gd name="connsiteY5" fmla="*/ 217325 h 3322685"/>
                <a:gd name="connsiteX6" fmla="*/ 956527 w 1660519"/>
                <a:gd name="connsiteY6" fmla="*/ 459831 h 3322685"/>
                <a:gd name="connsiteX7" fmla="*/ 983102 w 1660519"/>
                <a:gd name="connsiteY7" fmla="*/ 800255 h 3322685"/>
                <a:gd name="connsiteX8" fmla="*/ 682017 w 1660519"/>
                <a:gd name="connsiteY8" fmla="*/ 1645598 h 3322685"/>
                <a:gd name="connsiteX9" fmla="*/ 408 w 1660519"/>
                <a:gd name="connsiteY9" fmla="*/ 3255323 h 3322685"/>
                <a:gd name="connsiteX10" fmla="*/ 80322 w 1660519"/>
                <a:gd name="connsiteY10" fmla="*/ 3277231 h 3322685"/>
                <a:gd name="connsiteX11" fmla="*/ 243962 w 1660519"/>
                <a:gd name="connsiteY11" fmla="*/ 3249704 h 3322685"/>
                <a:gd name="connsiteX12" fmla="*/ 595053 w 1660519"/>
                <a:gd name="connsiteY12" fmla="*/ 3302948 h 3322685"/>
                <a:gd name="connsiteX13" fmla="*/ 696876 w 1660519"/>
                <a:gd name="connsiteY13" fmla="*/ 3321427 h 3322685"/>
                <a:gd name="connsiteX14" fmla="*/ 1070160 w 1660519"/>
                <a:gd name="connsiteY14" fmla="*/ 2423124 h 3322685"/>
                <a:gd name="connsiteX15" fmla="*/ 1180174 w 1660519"/>
                <a:gd name="connsiteY15" fmla="*/ 1624167 h 3322685"/>
                <a:gd name="connsiteX16" fmla="*/ 1466115 w 1660519"/>
                <a:gd name="connsiteY16" fmla="*/ 1018282 h 3322685"/>
                <a:gd name="connsiteX17" fmla="*/ 1635660 w 1660519"/>
                <a:gd name="connsiteY17" fmla="*/ 807303 h 3322685"/>
                <a:gd name="connsiteX18" fmla="*/ 1607656 w 1660519"/>
                <a:gd name="connsiteY18" fmla="*/ 656999 h 3322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519" h="3322685">
                  <a:moveTo>
                    <a:pt x="1607656" y="656999"/>
                  </a:moveTo>
                  <a:cubicBezTo>
                    <a:pt x="1549554" y="615374"/>
                    <a:pt x="1483164" y="587657"/>
                    <a:pt x="1412775" y="590800"/>
                  </a:cubicBezTo>
                  <a:cubicBezTo>
                    <a:pt x="1321525" y="594800"/>
                    <a:pt x="1263423" y="553271"/>
                    <a:pt x="1226561" y="478024"/>
                  </a:cubicBezTo>
                  <a:cubicBezTo>
                    <a:pt x="1161124" y="344483"/>
                    <a:pt x="1097688" y="209895"/>
                    <a:pt x="1037585" y="73783"/>
                  </a:cubicBezTo>
                  <a:cubicBezTo>
                    <a:pt x="999104" y="-13466"/>
                    <a:pt x="941573" y="-24991"/>
                    <a:pt x="878327" y="48065"/>
                  </a:cubicBezTo>
                  <a:cubicBezTo>
                    <a:pt x="868516" y="59400"/>
                    <a:pt x="816986" y="112359"/>
                    <a:pt x="853467" y="217325"/>
                  </a:cubicBezTo>
                  <a:cubicBezTo>
                    <a:pt x="869755" y="264283"/>
                    <a:pt x="958242" y="341150"/>
                    <a:pt x="956527" y="459831"/>
                  </a:cubicBezTo>
                  <a:cubicBezTo>
                    <a:pt x="958528" y="573941"/>
                    <a:pt x="981197" y="686526"/>
                    <a:pt x="983102" y="800255"/>
                  </a:cubicBezTo>
                  <a:cubicBezTo>
                    <a:pt x="986721" y="1017425"/>
                    <a:pt x="872421" y="1226975"/>
                    <a:pt x="682017" y="1645598"/>
                  </a:cubicBezTo>
                  <a:cubicBezTo>
                    <a:pt x="517520" y="2007167"/>
                    <a:pt x="-16833" y="3214652"/>
                    <a:pt x="408" y="3255323"/>
                  </a:cubicBezTo>
                  <a:cubicBezTo>
                    <a:pt x="20124" y="3287994"/>
                    <a:pt x="50033" y="3284089"/>
                    <a:pt x="80322" y="3277231"/>
                  </a:cubicBezTo>
                  <a:cubicBezTo>
                    <a:pt x="134329" y="3265134"/>
                    <a:pt x="187764" y="3251228"/>
                    <a:pt x="243962" y="3249704"/>
                  </a:cubicBezTo>
                  <a:cubicBezTo>
                    <a:pt x="364453" y="3246465"/>
                    <a:pt x="479801" y="3273516"/>
                    <a:pt x="595053" y="3302948"/>
                  </a:cubicBezTo>
                  <a:cubicBezTo>
                    <a:pt x="628582" y="3311521"/>
                    <a:pt x="660776" y="3327237"/>
                    <a:pt x="696876" y="3321427"/>
                  </a:cubicBezTo>
                  <a:cubicBezTo>
                    <a:pt x="758693" y="3295614"/>
                    <a:pt x="1053397" y="2598670"/>
                    <a:pt x="1070160" y="2423124"/>
                  </a:cubicBezTo>
                  <a:cubicBezTo>
                    <a:pt x="1086829" y="2326636"/>
                    <a:pt x="1175888" y="1639407"/>
                    <a:pt x="1180174" y="1624167"/>
                  </a:cubicBezTo>
                  <a:cubicBezTo>
                    <a:pt x="1241325" y="1406045"/>
                    <a:pt x="1321335" y="1196495"/>
                    <a:pt x="1466115" y="1018282"/>
                  </a:cubicBezTo>
                  <a:cubicBezTo>
                    <a:pt x="1522979" y="948273"/>
                    <a:pt x="1587939" y="884932"/>
                    <a:pt x="1635660" y="807303"/>
                  </a:cubicBezTo>
                  <a:cubicBezTo>
                    <a:pt x="1675189" y="743009"/>
                    <a:pt x="1668807" y="700814"/>
                    <a:pt x="1607656" y="656999"/>
                  </a:cubicBezTo>
                  <a:close/>
                </a:path>
              </a:pathLst>
            </a:custGeom>
            <a:solidFill>
              <a:srgbClr val="F19B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1350"/>
            </a:p>
          </p:txBody>
        </p:sp>
      </p:grpSp>
      <p:grpSp>
        <p:nvGrpSpPr>
          <p:cNvPr id="30" name="Group 2">
            <a:extLst>
              <a:ext uri="{FF2B5EF4-FFF2-40B4-BE49-F238E27FC236}">
                <a16:creationId xmlns:a16="http://schemas.microsoft.com/office/drawing/2014/main" id="{56283CDA-A600-4AC9-B7B6-5C2944F1C505}"/>
              </a:ext>
            </a:extLst>
          </p:cNvPr>
          <p:cNvGrpSpPr/>
          <p:nvPr/>
        </p:nvGrpSpPr>
        <p:grpSpPr>
          <a:xfrm>
            <a:off x="1070819" y="1089700"/>
            <a:ext cx="3490919" cy="1918024"/>
            <a:chOff x="-548507" y="477868"/>
            <a:chExt cx="11570449" cy="6357177"/>
          </a:xfrm>
        </p:grpSpPr>
        <p:sp>
          <p:nvSpPr>
            <p:cNvPr id="31" name="Freeform: Shape 4">
              <a:extLst>
                <a:ext uri="{FF2B5EF4-FFF2-40B4-BE49-F238E27FC236}">
                  <a16:creationId xmlns:a16="http://schemas.microsoft.com/office/drawing/2014/main" id="{39AE77D5-FA37-4043-9B36-D80B63DA7BE1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2" name="Freeform: Shape 5">
              <a:extLst>
                <a:ext uri="{FF2B5EF4-FFF2-40B4-BE49-F238E27FC236}">
                  <a16:creationId xmlns:a16="http://schemas.microsoft.com/office/drawing/2014/main" id="{733EBCAA-85B3-4235-8EBB-17846B578BBE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3" name="Freeform: Shape 6">
              <a:extLst>
                <a:ext uri="{FF2B5EF4-FFF2-40B4-BE49-F238E27FC236}">
                  <a16:creationId xmlns:a16="http://schemas.microsoft.com/office/drawing/2014/main" id="{6A270F23-2BAA-4F68-8267-FAB4B48A351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sp>
          <p:nvSpPr>
            <p:cNvPr id="34" name="Freeform: Shape 7">
              <a:extLst>
                <a:ext uri="{FF2B5EF4-FFF2-40B4-BE49-F238E27FC236}">
                  <a16:creationId xmlns:a16="http://schemas.microsoft.com/office/drawing/2014/main" id="{D0D3CA76-4A2A-4EF0-B07F-688EF4ECB20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35" name="Freeform: Shape 8">
              <a:extLst>
                <a:ext uri="{FF2B5EF4-FFF2-40B4-BE49-F238E27FC236}">
                  <a16:creationId xmlns:a16="http://schemas.microsoft.com/office/drawing/2014/main" id="{72B80A22-F1D1-44A6-991D-24145DF4A8B7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/>
            </a:p>
          </p:txBody>
        </p:sp>
        <p:grpSp>
          <p:nvGrpSpPr>
            <p:cNvPr id="36" name="Group 9">
              <a:extLst>
                <a:ext uri="{FF2B5EF4-FFF2-40B4-BE49-F238E27FC236}">
                  <a16:creationId xmlns:a16="http://schemas.microsoft.com/office/drawing/2014/main" id="{7EBEA52D-EAB8-4ACE-84BC-2FE56968C39C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1" name="Rectangle: Rounded Corners 14">
                <a:extLst>
                  <a:ext uri="{FF2B5EF4-FFF2-40B4-BE49-F238E27FC236}">
                    <a16:creationId xmlns:a16="http://schemas.microsoft.com/office/drawing/2014/main" id="{93932F61-DEB7-4F98-A88A-757745CB3DB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2" name="Rectangle: Rounded Corners 15">
                <a:extLst>
                  <a:ext uri="{FF2B5EF4-FFF2-40B4-BE49-F238E27FC236}">
                    <a16:creationId xmlns:a16="http://schemas.microsoft.com/office/drawing/2014/main" id="{529BDCB6-F0E2-4BB1-B940-B76A4F265F1F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37" name="Group 10">
              <a:extLst>
                <a:ext uri="{FF2B5EF4-FFF2-40B4-BE49-F238E27FC236}">
                  <a16:creationId xmlns:a16="http://schemas.microsoft.com/office/drawing/2014/main" id="{97326416-FD4A-4750-81BB-3E94A880C51A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9" name="Rectangle: Rounded Corners 12">
                <a:extLst>
                  <a:ext uri="{FF2B5EF4-FFF2-40B4-BE49-F238E27FC236}">
                    <a16:creationId xmlns:a16="http://schemas.microsoft.com/office/drawing/2014/main" id="{C09EF459-BB7F-45AA-8599-A589559F9CF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0" name="Rectangle: Rounded Corners 13">
                <a:extLst>
                  <a:ext uri="{FF2B5EF4-FFF2-40B4-BE49-F238E27FC236}">
                    <a16:creationId xmlns:a16="http://schemas.microsoft.com/office/drawing/2014/main" id="{51B071E1-1542-46BC-9108-EF2E5614A34C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sp>
          <p:nvSpPr>
            <p:cNvPr id="38" name="Freeform: Shape 11">
              <a:extLst>
                <a:ext uri="{FF2B5EF4-FFF2-40B4-BE49-F238E27FC236}">
                  <a16:creationId xmlns:a16="http://schemas.microsoft.com/office/drawing/2014/main" id="{E4A9B795-EF57-4A32-BA2B-7987B9722329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4584053" y="1119115"/>
            <a:ext cx="392362" cy="393521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3954988" y="1172014"/>
            <a:ext cx="392360" cy="287720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4585617" y="3390155"/>
            <a:ext cx="234850" cy="530924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7189301" y="2740919"/>
            <a:ext cx="169248" cy="377049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3950270" y="3481432"/>
            <a:ext cx="348370" cy="348370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5809057" y="2731880"/>
            <a:ext cx="345584" cy="340042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8297776" y="2700425"/>
            <a:ext cx="348370" cy="347351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5213119" y="1139038"/>
            <a:ext cx="353675" cy="35367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5803264" y="1139036"/>
            <a:ext cx="354146" cy="353676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5107446" y="3464238"/>
            <a:ext cx="384887" cy="382757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8278844" y="1895824"/>
            <a:ext cx="386232" cy="387188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6394019" y="1102959"/>
            <a:ext cx="425550" cy="425831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7056414" y="1068226"/>
            <a:ext cx="354976" cy="495296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5779309" y="3450719"/>
            <a:ext cx="289343" cy="409794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3313872" y="4101888"/>
            <a:ext cx="307299" cy="584412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6402647" y="2658849"/>
            <a:ext cx="449073" cy="486106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6983298" y="1907950"/>
            <a:ext cx="289999" cy="32747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5225206" y="2690456"/>
            <a:ext cx="354362" cy="422889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3270168" y="1110645"/>
            <a:ext cx="448115" cy="410459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6400652" y="1886990"/>
            <a:ext cx="279127" cy="369393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7634696" y="2717591"/>
            <a:ext cx="368619" cy="36861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3993162" y="1903683"/>
            <a:ext cx="397383" cy="336011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5893662" y="1895629"/>
            <a:ext cx="203471" cy="352121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4694064" y="1925382"/>
            <a:ext cx="368291" cy="292615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5365873" y="1914017"/>
            <a:ext cx="224270" cy="315343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4439959" y="4151504"/>
            <a:ext cx="384479" cy="485182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3308530" y="1853727"/>
            <a:ext cx="381115" cy="387475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4603152" y="2725655"/>
            <a:ext cx="411510" cy="352491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3891165" y="4114458"/>
            <a:ext cx="282411" cy="559276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5712781" y="4184119"/>
            <a:ext cx="419951" cy="41995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7620466" y="4184119"/>
            <a:ext cx="419951" cy="41995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6351746" y="4186423"/>
            <a:ext cx="415344" cy="41534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8259432" y="4181568"/>
            <a:ext cx="425054" cy="42505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6986106" y="4186423"/>
            <a:ext cx="415344" cy="41534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3994273" y="2640113"/>
            <a:ext cx="292043" cy="52357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3300881" y="2658936"/>
            <a:ext cx="395501" cy="37022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5234271" y="4107361"/>
            <a:ext cx="143041" cy="573467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3282177" y="3460063"/>
            <a:ext cx="381115" cy="38111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7576815" y="1915580"/>
            <a:ext cx="378475" cy="312218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7595020" y="1154511"/>
            <a:ext cx="413882" cy="40956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8199615" y="1154561"/>
            <a:ext cx="408433" cy="410287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7022605" y="3433520"/>
            <a:ext cx="358611" cy="426993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6366323" y="3433520"/>
            <a:ext cx="358611" cy="426993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7678886" y="3433520"/>
            <a:ext cx="358611" cy="426993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8335167" y="3433520"/>
            <a:ext cx="358611" cy="426993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3323145" y="1057922"/>
            <a:ext cx="397601" cy="397359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3958502" y="1091138"/>
            <a:ext cx="397359" cy="330927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5246575" y="1080013"/>
            <a:ext cx="353180" cy="353180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4586990" y="1088828"/>
            <a:ext cx="397359" cy="335547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5880567" y="1856358"/>
            <a:ext cx="384658" cy="328295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6420607" y="1083113"/>
            <a:ext cx="464330" cy="346977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7708072" y="1154838"/>
            <a:ext cx="397359" cy="203528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5927108" y="1074186"/>
            <a:ext cx="291575" cy="36483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7095227" y="1074949"/>
            <a:ext cx="364990" cy="363305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8385402" y="1114467"/>
            <a:ext cx="213518" cy="284272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6530620" y="1821826"/>
            <a:ext cx="244301" cy="397359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7214011" y="1821826"/>
            <a:ext cx="127421" cy="397359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4597476" y="1812547"/>
            <a:ext cx="376393" cy="415916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5225481" y="1821804"/>
            <a:ext cx="395364" cy="397403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3968986" y="1812547"/>
            <a:ext cx="376393" cy="415916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25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3353290" y="1835116"/>
            <a:ext cx="337313" cy="370778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7700735" y="1821826"/>
            <a:ext cx="412034" cy="397359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3382207" y="2678255"/>
            <a:ext cx="279476" cy="397359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8293481" y="1821826"/>
            <a:ext cx="397359" cy="39735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3981271" y="2678255"/>
            <a:ext cx="351821" cy="397359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5884909" y="2691372"/>
            <a:ext cx="375974" cy="368630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5236536" y="2719648"/>
            <a:ext cx="373253" cy="314575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4599043" y="2691945"/>
            <a:ext cx="373253" cy="369979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6479294" y="2692382"/>
            <a:ext cx="346953" cy="369105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4724712" y="3466491"/>
            <a:ext cx="121917" cy="476831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8367289" y="2678255"/>
            <a:ext cx="249743" cy="397359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7079041" y="2678255"/>
            <a:ext cx="397359" cy="39735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7708342" y="2678255"/>
            <a:ext cx="396818" cy="397359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3973951" y="3506226"/>
            <a:ext cx="366464" cy="397359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6532732" y="3494484"/>
            <a:ext cx="240079" cy="390638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5233452" y="3598633"/>
            <a:ext cx="379424" cy="21254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8296245" y="3525067"/>
            <a:ext cx="391831" cy="39243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7082052" y="4221169"/>
            <a:ext cx="406175" cy="382520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5921312" y="3553489"/>
            <a:ext cx="303165" cy="302837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7079041" y="3603835"/>
            <a:ext cx="397359" cy="202144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7722617" y="3506226"/>
            <a:ext cx="368271" cy="397359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3358006" y="3506226"/>
            <a:ext cx="327881" cy="397359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3962457" y="4226067"/>
            <a:ext cx="389449" cy="389449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3327201" y="4226067"/>
            <a:ext cx="389492" cy="389449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5228439" y="4226067"/>
            <a:ext cx="389449" cy="389449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4590947" y="4226067"/>
            <a:ext cx="389449" cy="389449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5877478" y="4218156"/>
            <a:ext cx="390836" cy="397359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6469577" y="4245523"/>
            <a:ext cx="366387" cy="36999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8316735" y="4218156"/>
            <a:ext cx="408255" cy="397359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7769397" y="4218956"/>
            <a:ext cx="319660" cy="40305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5903951" y="3457680"/>
            <a:ext cx="165527" cy="515483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6326655" y="3517196"/>
            <a:ext cx="397100" cy="396454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3269481" y="2725779"/>
            <a:ext cx="333112" cy="397157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7106351" y="2706411"/>
            <a:ext cx="364662" cy="435888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7578705" y="3560670"/>
            <a:ext cx="383494" cy="309508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7689204" y="2731417"/>
            <a:ext cx="385879" cy="38587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8248663" y="4239579"/>
            <a:ext cx="402320" cy="429973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8229704" y="1980614"/>
            <a:ext cx="440235" cy="322623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7090564" y="4240644"/>
            <a:ext cx="422493" cy="427846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7656683" y="1151241"/>
            <a:ext cx="434900" cy="369364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3184726" y="3499596"/>
            <a:ext cx="431652" cy="43165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6574769" y="2730455"/>
            <a:ext cx="313393" cy="387803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3873555" y="3531687"/>
            <a:ext cx="439602" cy="36747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6237342" y="1161560"/>
            <a:ext cx="453986" cy="34872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6943223" y="1136760"/>
            <a:ext cx="461562" cy="3983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8343480" y="1104066"/>
            <a:ext cx="212685" cy="46371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4570335" y="3563750"/>
            <a:ext cx="461562" cy="303345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3852804" y="2813018"/>
            <a:ext cx="462302" cy="222675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4533295" y="2813018"/>
            <a:ext cx="462302" cy="222675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5213787" y="2813018"/>
            <a:ext cx="462302" cy="222675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5894277" y="2813018"/>
            <a:ext cx="462302" cy="222675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8293270" y="2767802"/>
            <a:ext cx="313106" cy="313107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4330203" y="1908477"/>
            <a:ext cx="463131" cy="466901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5050087" y="1908081"/>
            <a:ext cx="363695" cy="467691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5577238" y="1131820"/>
            <a:ext cx="408206" cy="408206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7726470" y="4263814"/>
            <a:ext cx="308780" cy="381506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3181747" y="4304987"/>
            <a:ext cx="508577" cy="299157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6498773" y="4263595"/>
            <a:ext cx="378379" cy="381941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4472380" y="4287356"/>
            <a:ext cx="518912" cy="334419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5204705" y="4240036"/>
            <a:ext cx="434905" cy="429062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3903737" y="4274160"/>
            <a:ext cx="355230" cy="36081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5853023" y="4237119"/>
            <a:ext cx="432337" cy="434894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3341797" y="1087722"/>
            <a:ext cx="188477" cy="496400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3782170" y="1085430"/>
            <a:ext cx="234852" cy="500986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4268920" y="1154956"/>
            <a:ext cx="380746" cy="391286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4926302" y="1126408"/>
            <a:ext cx="399039" cy="407818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5670533" y="1953438"/>
            <a:ext cx="380970" cy="37697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3811348" y="1952595"/>
            <a:ext cx="262105" cy="378663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6308254" y="1952595"/>
            <a:ext cx="341969" cy="378663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7598204" y="1949811"/>
            <a:ext cx="374748" cy="384232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8219376" y="3559330"/>
            <a:ext cx="460894" cy="31218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3317475" y="1851413"/>
            <a:ext cx="237122" cy="581029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6906975" y="1970174"/>
            <a:ext cx="434480" cy="343507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5289076" y="3535078"/>
            <a:ext cx="357698" cy="36068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6980931" y="3510550"/>
            <a:ext cx="340596" cy="409743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25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371726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0" y="66952"/>
            <a:ext cx="9144000" cy="71558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5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</a:t>
            </a:r>
            <a:endParaRPr lang="ko-KR" altLang="en-US" sz="405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8" name="Group 1">
            <a:extLst>
              <a:ext uri="{FF2B5EF4-FFF2-40B4-BE49-F238E27FC236}">
                <a16:creationId xmlns:a16="http://schemas.microsoft.com/office/drawing/2014/main" id="{DBB70EC2-25AE-4D72-AAC4-623542335E5D}"/>
              </a:ext>
            </a:extLst>
          </p:cNvPr>
          <p:cNvGrpSpPr/>
          <p:nvPr/>
        </p:nvGrpSpPr>
        <p:grpSpPr>
          <a:xfrm>
            <a:off x="2684702" y="1955127"/>
            <a:ext cx="5483352" cy="461665"/>
            <a:chOff x="5885718" y="861605"/>
            <a:chExt cx="5563332" cy="8026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1307C1-3E1A-4E77-9C5F-EAB79FFEC9EC}"/>
                </a:ext>
              </a:extLst>
            </p:cNvPr>
            <p:cNvSpPr txBox="1"/>
            <p:nvPr/>
          </p:nvSpPr>
          <p:spPr>
            <a:xfrm>
              <a:off x="5885718" y="861605"/>
              <a:ext cx="2027360" cy="802697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Architecture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75E15D9-849A-4D26-8B02-2433E671C9CB}"/>
                </a:ext>
              </a:extLst>
            </p:cNvPr>
            <p:cNvSpPr txBox="1"/>
            <p:nvPr/>
          </p:nvSpPr>
          <p:spPr>
            <a:xfrm>
              <a:off x="8120950" y="1000103"/>
              <a:ext cx="3328100" cy="441484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altLang="ko-KR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Architecture of end to end landscape</a:t>
              </a:r>
              <a:endPara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0C1805D-2553-28E2-2916-E3E9CCD3A91B}"/>
              </a:ext>
            </a:extLst>
          </p:cNvPr>
          <p:cNvGrpSpPr/>
          <p:nvPr/>
        </p:nvGrpSpPr>
        <p:grpSpPr>
          <a:xfrm>
            <a:off x="2684702" y="1001992"/>
            <a:ext cx="5483352" cy="830997"/>
            <a:chOff x="5885718" y="861605"/>
            <a:chExt cx="5563332" cy="144485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2C3E4D-0E49-4F6D-2B3D-DC959864BE05}"/>
                </a:ext>
              </a:extLst>
            </p:cNvPr>
            <p:cNvSpPr txBox="1"/>
            <p:nvPr/>
          </p:nvSpPr>
          <p:spPr>
            <a:xfrm>
              <a:off x="5885718" y="861605"/>
              <a:ext cx="2027360" cy="1444855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Problem statement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FC58F7B-8364-D7A7-6D47-EFA22ACE1C7B}"/>
                </a:ext>
              </a:extLst>
            </p:cNvPr>
            <p:cNvSpPr txBox="1"/>
            <p:nvPr/>
          </p:nvSpPr>
          <p:spPr>
            <a:xfrm>
              <a:off x="8120950" y="1000103"/>
              <a:ext cx="3328100" cy="441484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altLang="ko-KR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Deep dive into Problem statement</a:t>
              </a:r>
              <a:endPara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6BDD76-A5AF-DF85-0E43-4D42E7F7A38A}"/>
                </a:ext>
              </a:extLst>
            </p:cNvPr>
            <p:cNvSpPr txBox="1"/>
            <p:nvPr/>
          </p:nvSpPr>
          <p:spPr>
            <a:xfrm>
              <a:off x="8120950" y="1368052"/>
              <a:ext cx="3328100" cy="441484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altLang="ko-KR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Philosophy in problem solving</a:t>
              </a:r>
              <a:endPara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1">
            <a:extLst>
              <a:ext uri="{FF2B5EF4-FFF2-40B4-BE49-F238E27FC236}">
                <a16:creationId xmlns:a16="http://schemas.microsoft.com/office/drawing/2014/main" id="{93E26E19-5857-17D2-8BA6-E47A75DC365B}"/>
              </a:ext>
            </a:extLst>
          </p:cNvPr>
          <p:cNvGrpSpPr/>
          <p:nvPr/>
        </p:nvGrpSpPr>
        <p:grpSpPr>
          <a:xfrm>
            <a:off x="2684702" y="2762457"/>
            <a:ext cx="5483351" cy="461665"/>
            <a:chOff x="5572318" y="861605"/>
            <a:chExt cx="5876732" cy="80269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9CA4C92-6D49-DBFB-1FC7-3B224F4CFE5C}"/>
                </a:ext>
              </a:extLst>
            </p:cNvPr>
            <p:cNvSpPr txBox="1"/>
            <p:nvPr/>
          </p:nvSpPr>
          <p:spPr>
            <a:xfrm>
              <a:off x="5572318" y="861605"/>
              <a:ext cx="3328100" cy="802697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Implementation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B893E9B-CDEE-A905-67A9-B88FCF2BA904}"/>
                </a:ext>
              </a:extLst>
            </p:cNvPr>
            <p:cNvSpPr txBox="1"/>
            <p:nvPr/>
          </p:nvSpPr>
          <p:spPr>
            <a:xfrm>
              <a:off x="8120950" y="1000103"/>
              <a:ext cx="3328100" cy="441484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altLang="ko-KR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Implementation of respective modules</a:t>
              </a:r>
              <a:endPara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1">
            <a:extLst>
              <a:ext uri="{FF2B5EF4-FFF2-40B4-BE49-F238E27FC236}">
                <a16:creationId xmlns:a16="http://schemas.microsoft.com/office/drawing/2014/main" id="{2D439B43-1DCB-FCAB-4CF6-A3971B50B486}"/>
              </a:ext>
            </a:extLst>
          </p:cNvPr>
          <p:cNvGrpSpPr/>
          <p:nvPr/>
        </p:nvGrpSpPr>
        <p:grpSpPr>
          <a:xfrm>
            <a:off x="2684702" y="3354744"/>
            <a:ext cx="5483351" cy="461665"/>
            <a:chOff x="5572318" y="861605"/>
            <a:chExt cx="5876732" cy="80269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07BB052-32A9-2D8F-0914-08315A0E65F9}"/>
                </a:ext>
              </a:extLst>
            </p:cNvPr>
            <p:cNvSpPr txBox="1"/>
            <p:nvPr/>
          </p:nvSpPr>
          <p:spPr>
            <a:xfrm>
              <a:off x="5572318" y="861605"/>
              <a:ext cx="3328100" cy="802697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Outputs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D5DE568-286E-7DDC-EA8C-E247875EA111}"/>
                </a:ext>
              </a:extLst>
            </p:cNvPr>
            <p:cNvSpPr txBox="1"/>
            <p:nvPr/>
          </p:nvSpPr>
          <p:spPr>
            <a:xfrm>
              <a:off x="8120950" y="1000103"/>
              <a:ext cx="3328100" cy="441484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altLang="ko-KR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Output artefacts and details</a:t>
              </a:r>
              <a:endParaRPr lang="ko-KR" altLang="en-US" sz="105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1">
            <a:extLst>
              <a:ext uri="{FF2B5EF4-FFF2-40B4-BE49-F238E27FC236}">
                <a16:creationId xmlns:a16="http://schemas.microsoft.com/office/drawing/2014/main" id="{663BCAC8-FCBD-4A39-4E92-20B580F60720}"/>
              </a:ext>
            </a:extLst>
          </p:cNvPr>
          <p:cNvGrpSpPr/>
          <p:nvPr/>
        </p:nvGrpSpPr>
        <p:grpSpPr>
          <a:xfrm>
            <a:off x="2684702" y="3981216"/>
            <a:ext cx="5932387" cy="830997"/>
            <a:chOff x="5572318" y="861605"/>
            <a:chExt cx="6357982" cy="144485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0605D4D-5760-295A-F807-EC2C81E7773D}"/>
                </a:ext>
              </a:extLst>
            </p:cNvPr>
            <p:cNvSpPr txBox="1"/>
            <p:nvPr/>
          </p:nvSpPr>
          <p:spPr>
            <a:xfrm>
              <a:off x="5572318" y="861605"/>
              <a:ext cx="3328100" cy="1444857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Summary &amp; future forward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A1A9790-BA81-3D9E-CE4B-672A10BCBA71}"/>
                </a:ext>
              </a:extLst>
            </p:cNvPr>
            <p:cNvSpPr txBox="1"/>
            <p:nvPr/>
          </p:nvSpPr>
          <p:spPr>
            <a:xfrm>
              <a:off x="8602200" y="1008925"/>
              <a:ext cx="3328100" cy="722428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altLang="ko-KR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Lessons learnt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altLang="ko-KR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Future developments</a:t>
              </a:r>
              <a:endParaRPr lang="ko-KR" altLang="en-US" sz="105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A255BF9-79D2-9248-8EF4-41D8D4ADCEDD}"/>
                  </a:ext>
                </a:extLst>
              </p14:cNvPr>
              <p14:cNvContentPartPr/>
              <p14:nvPr/>
            </p14:nvContentPartPr>
            <p14:xfrm>
              <a:off x="4100207" y="3211110"/>
              <a:ext cx="270" cy="27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A255BF9-79D2-9248-8EF4-41D8D4ADCE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95617" y="3206520"/>
                <a:ext cx="9450" cy="945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E5280B3-D463-10A7-6A8D-2065DC144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350" y="201967"/>
            <a:ext cx="7148720" cy="4818356"/>
          </a:xfrm>
          <a:prstGeom prst="rect">
            <a:avLst/>
          </a:prstGeom>
        </p:spPr>
      </p:pic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A424D4C7-9CC4-2348-650D-C7B3339F6C08}"/>
              </a:ext>
            </a:extLst>
          </p:cNvPr>
          <p:cNvSpPr txBox="1">
            <a:spLocks/>
          </p:cNvSpPr>
          <p:nvPr/>
        </p:nvSpPr>
        <p:spPr>
          <a:xfrm>
            <a:off x="232051" y="145302"/>
            <a:ext cx="8679898" cy="5431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414359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56D9B-AC7C-2D79-E0F0-ACA5B6872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5078A5-C100-6CE9-ED78-0082974DDE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6534" y="39596"/>
            <a:ext cx="8679898" cy="543185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Implementation Details</a:t>
            </a: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BA7C1E6C-53CF-AB75-82E9-C102505E9B3E}"/>
              </a:ext>
            </a:extLst>
          </p:cNvPr>
          <p:cNvGrpSpPr/>
          <p:nvPr/>
        </p:nvGrpSpPr>
        <p:grpSpPr>
          <a:xfrm>
            <a:off x="5887787" y="1485440"/>
            <a:ext cx="2183738" cy="638485"/>
            <a:chOff x="6976472" y="2982145"/>
            <a:chExt cx="2175465" cy="85131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5395D3D-7796-FE86-3687-CE195E2D9D34}"/>
                </a:ext>
              </a:extLst>
            </p:cNvPr>
            <p:cNvSpPr txBox="1"/>
            <p:nvPr/>
          </p:nvSpPr>
          <p:spPr>
            <a:xfrm>
              <a:off x="6976472" y="2982145"/>
              <a:ext cx="2175465" cy="7694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IN" sz="1050" b="1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DeepPeek</a:t>
              </a:r>
              <a:r>
                <a:rPr lang="en-IN" sz="105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 - Web Search Module</a:t>
              </a:r>
            </a:p>
            <a:p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C19E0F2-1ECB-0CDE-ADD7-2523CC4AE393}"/>
                </a:ext>
              </a:extLst>
            </p:cNvPr>
            <p:cNvSpPr txBox="1"/>
            <p:nvPr/>
          </p:nvSpPr>
          <p:spPr>
            <a:xfrm>
              <a:off x="6976473" y="3525683"/>
              <a:ext cx="2175464" cy="30777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900" dirty="0">
                  <a:solidFill>
                    <a:schemeClr val="bg1"/>
                  </a:solidFill>
                  <a:latin typeface="Arial" panose="020B0604020202020204" pitchFamily="34" charset="0"/>
                </a:rPr>
                <a:t>A real-time adverse media screening</a:t>
              </a:r>
              <a:endParaRPr lang="ko-KR" altLang="en-US" sz="9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3">
            <a:extLst>
              <a:ext uri="{FF2B5EF4-FFF2-40B4-BE49-F238E27FC236}">
                <a16:creationId xmlns:a16="http://schemas.microsoft.com/office/drawing/2014/main" id="{30CDC493-710B-0AEC-A73C-4E2C5FF206D8}"/>
              </a:ext>
            </a:extLst>
          </p:cNvPr>
          <p:cNvGrpSpPr/>
          <p:nvPr/>
        </p:nvGrpSpPr>
        <p:grpSpPr>
          <a:xfrm>
            <a:off x="274286" y="3082093"/>
            <a:ext cx="2183738" cy="915485"/>
            <a:chOff x="-2604" y="2970201"/>
            <a:chExt cx="2175465" cy="122064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A64D91-E900-769C-A6A3-1F1421714BC9}"/>
                </a:ext>
              </a:extLst>
            </p:cNvPr>
            <p:cNvSpPr txBox="1"/>
            <p:nvPr/>
          </p:nvSpPr>
          <p:spPr>
            <a:xfrm>
              <a:off x="-2604" y="2970201"/>
              <a:ext cx="2175465" cy="76944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IN" sz="1050" b="1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DeepPeek</a:t>
              </a:r>
              <a:r>
                <a:rPr lang="en-IN" sz="105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 - Money Laundering Detection Module</a:t>
              </a:r>
            </a:p>
            <a:p>
              <a:pPr algn="r"/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7424AC-E42F-F561-DCCC-D1BCAC11B2C2}"/>
                </a:ext>
              </a:extLst>
            </p:cNvPr>
            <p:cNvSpPr txBox="1"/>
            <p:nvPr/>
          </p:nvSpPr>
          <p:spPr>
            <a:xfrm>
              <a:off x="-2603" y="3513740"/>
              <a:ext cx="2175464" cy="677108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Time.</a:t>
              </a:r>
              <a:endParaRPr lang="ko-KR" altLang="en-US" sz="9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EB66559F-323B-E3F2-45ED-98BC0648358A}"/>
              </a:ext>
            </a:extLst>
          </p:cNvPr>
          <p:cNvGrpSpPr/>
          <p:nvPr/>
        </p:nvGrpSpPr>
        <p:grpSpPr>
          <a:xfrm>
            <a:off x="4991269" y="534642"/>
            <a:ext cx="2183738" cy="834693"/>
            <a:chOff x="6310076" y="1367035"/>
            <a:chExt cx="2175465" cy="111292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69AB38-DAB1-EC0F-872E-37A96D3BD9D1}"/>
                </a:ext>
              </a:extLst>
            </p:cNvPr>
            <p:cNvSpPr txBox="1"/>
            <p:nvPr/>
          </p:nvSpPr>
          <p:spPr>
            <a:xfrm>
              <a:off x="6310076" y="1367035"/>
              <a:ext cx="2175465" cy="55399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en-IN" sz="1050" b="1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DeepPeek</a:t>
              </a:r>
              <a:r>
                <a:rPr lang="en-IN" sz="105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 - Risk Assessment Model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81EC7D-67CF-5EDE-87B9-3AE84FC33E82}"/>
                </a:ext>
              </a:extLst>
            </p:cNvPr>
            <p:cNvSpPr txBox="1"/>
            <p:nvPr/>
          </p:nvSpPr>
          <p:spPr>
            <a:xfrm>
              <a:off x="6310077" y="1802850"/>
              <a:ext cx="2175464" cy="67710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900" dirty="0">
                  <a:solidFill>
                    <a:schemeClr val="bg1"/>
                  </a:solidFill>
                  <a:latin typeface="Arial" panose="020B0604020202020204" pitchFamily="34" charset="0"/>
                </a:rPr>
                <a:t>The core intelligence engine evaluates transaction risk using machine learning and rule-based techniques.</a:t>
              </a:r>
              <a:endParaRPr lang="ko-KR" altLang="en-US" sz="9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5">
            <a:extLst>
              <a:ext uri="{FF2B5EF4-FFF2-40B4-BE49-F238E27FC236}">
                <a16:creationId xmlns:a16="http://schemas.microsoft.com/office/drawing/2014/main" id="{F82CBCD6-B566-DE9E-1E55-17C8EDE4FCE1}"/>
              </a:ext>
            </a:extLst>
          </p:cNvPr>
          <p:cNvGrpSpPr/>
          <p:nvPr/>
        </p:nvGrpSpPr>
        <p:grpSpPr>
          <a:xfrm>
            <a:off x="6421572" y="3307869"/>
            <a:ext cx="2183738" cy="973194"/>
            <a:chOff x="6369928" y="4778637"/>
            <a:chExt cx="2175465" cy="129759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FED22C-699D-E22E-3651-9A86F4F671EE}"/>
                </a:ext>
              </a:extLst>
            </p:cNvPr>
            <p:cNvSpPr txBox="1"/>
            <p:nvPr/>
          </p:nvSpPr>
          <p:spPr>
            <a:xfrm>
              <a:off x="6369928" y="4778637"/>
              <a:ext cx="2175465" cy="55399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en-IN" sz="1050" b="1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DeepPeek</a:t>
              </a:r>
              <a:r>
                <a:rPr lang="en-IN" sz="105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 - OFAC Sanctions Lookup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4D76BE-FE93-D940-6030-83227CA39958}"/>
                </a:ext>
              </a:extLst>
            </p:cNvPr>
            <p:cNvSpPr txBox="1"/>
            <p:nvPr/>
          </p:nvSpPr>
          <p:spPr>
            <a:xfrm>
              <a:off x="6369929" y="5214454"/>
              <a:ext cx="2175464" cy="86177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900" dirty="0">
                  <a:solidFill>
                    <a:schemeClr val="bg1"/>
                  </a:solidFill>
                  <a:latin typeface="Arial" panose="020B0604020202020204" pitchFamily="34" charset="0"/>
                </a:rPr>
                <a:t>This module checks individuals, organizations, and financial institutions against the Office of Foreign Assets Control (OFAC) sanctions lists</a:t>
              </a:r>
              <a:endParaRPr lang="ko-KR" altLang="en-US" sz="9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2">
            <a:extLst>
              <a:ext uri="{FF2B5EF4-FFF2-40B4-BE49-F238E27FC236}">
                <a16:creationId xmlns:a16="http://schemas.microsoft.com/office/drawing/2014/main" id="{6B493C40-F123-5F4E-3BA4-8F5D7DD078D6}"/>
              </a:ext>
            </a:extLst>
          </p:cNvPr>
          <p:cNvGrpSpPr/>
          <p:nvPr/>
        </p:nvGrpSpPr>
        <p:grpSpPr>
          <a:xfrm>
            <a:off x="2464662" y="663749"/>
            <a:ext cx="2183738" cy="892402"/>
            <a:chOff x="680500" y="1469395"/>
            <a:chExt cx="2175465" cy="118986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4896E5-E3E3-A15F-7164-232A3316E494}"/>
                </a:ext>
              </a:extLst>
            </p:cNvPr>
            <p:cNvSpPr txBox="1"/>
            <p:nvPr/>
          </p:nvSpPr>
          <p:spPr>
            <a:xfrm>
              <a:off x="680500" y="1469395"/>
              <a:ext cx="2175465" cy="33855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en-IN" sz="1050" dirty="0">
                  <a:solidFill>
                    <a:schemeClr val="bg1"/>
                  </a:solidFill>
                  <a:latin typeface="Arial" panose="020B0604020202020204" pitchFamily="34" charset="0"/>
                </a:rPr>
                <a:t> </a:t>
              </a:r>
              <a:r>
                <a:rPr lang="en-IN" sz="1050" b="1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DeepPeek</a:t>
              </a:r>
              <a:r>
                <a:rPr lang="en-IN" sz="105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 - </a:t>
              </a:r>
              <a:r>
                <a:rPr lang="en-IN" sz="1050" b="1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FastAPI</a:t>
              </a:r>
              <a:r>
                <a:rPr lang="en-IN" sz="105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 Layer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63515E-6FD6-CCC8-7805-2DA2E45C45CB}"/>
                </a:ext>
              </a:extLst>
            </p:cNvPr>
            <p:cNvSpPr txBox="1"/>
            <p:nvPr/>
          </p:nvSpPr>
          <p:spPr>
            <a:xfrm>
              <a:off x="680501" y="1797489"/>
              <a:ext cx="2175464" cy="86177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900" dirty="0">
                  <a:solidFill>
                    <a:schemeClr val="bg1"/>
                  </a:solidFill>
                  <a:latin typeface="Arial" panose="020B0604020202020204" pitchFamily="34" charset="0"/>
                </a:rPr>
                <a:t>The </a:t>
              </a:r>
              <a:r>
                <a:rPr lang="en-IN" sz="9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FastAPI</a:t>
              </a:r>
              <a:r>
                <a:rPr lang="en-IN" sz="900" dirty="0">
                  <a:solidFill>
                    <a:schemeClr val="bg1"/>
                  </a:solidFill>
                  <a:latin typeface="Arial" panose="020B0604020202020204" pitchFamily="34" charset="0"/>
                </a:rPr>
                <a:t> layer serves as the main entry point for the system, handling API requests from users or integrated applications.</a:t>
              </a:r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9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4">
            <a:extLst>
              <a:ext uri="{FF2B5EF4-FFF2-40B4-BE49-F238E27FC236}">
                <a16:creationId xmlns:a16="http://schemas.microsoft.com/office/drawing/2014/main" id="{7C4EF659-A295-F675-7DF8-AC6D3AC3CFA3}"/>
              </a:ext>
            </a:extLst>
          </p:cNvPr>
          <p:cNvGrpSpPr/>
          <p:nvPr/>
        </p:nvGrpSpPr>
        <p:grpSpPr>
          <a:xfrm>
            <a:off x="354096" y="4195855"/>
            <a:ext cx="2183738" cy="776986"/>
            <a:chOff x="740351" y="4665553"/>
            <a:chExt cx="2175465" cy="103598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816C29-BCBD-9D52-5849-8F3D973B7E4B}"/>
                </a:ext>
              </a:extLst>
            </p:cNvPr>
            <p:cNvSpPr txBox="1"/>
            <p:nvPr/>
          </p:nvSpPr>
          <p:spPr>
            <a:xfrm>
              <a:off x="740351" y="4665553"/>
              <a:ext cx="2175465" cy="76944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IN" sz="1050" b="1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DeepPeek</a:t>
              </a:r>
              <a:r>
                <a:rPr lang="en-IN" sz="105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 - Tax Haven Search Module</a:t>
              </a:r>
            </a:p>
            <a:p>
              <a:pPr algn="r"/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A2C5A10-F29C-B054-16D1-8CE4F7C364C2}"/>
                </a:ext>
              </a:extLst>
            </p:cNvPr>
            <p:cNvSpPr txBox="1"/>
            <p:nvPr/>
          </p:nvSpPr>
          <p:spPr>
            <a:xfrm>
              <a:off x="740352" y="5209092"/>
              <a:ext cx="2175464" cy="49244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900" dirty="0">
                  <a:solidFill>
                    <a:schemeClr val="bg1"/>
                  </a:solidFill>
                  <a:latin typeface="Arial" panose="020B0604020202020204" pitchFamily="34" charset="0"/>
                </a:rPr>
                <a:t>Identifies financial transactions and entities linked to tax havens</a:t>
              </a:r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9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1" name="Oval 54">
            <a:extLst>
              <a:ext uri="{FF2B5EF4-FFF2-40B4-BE49-F238E27FC236}">
                <a16:creationId xmlns:a16="http://schemas.microsoft.com/office/drawing/2014/main" id="{5725DE27-B3C4-A6C3-D8B8-B4F26A93759F}"/>
              </a:ext>
            </a:extLst>
          </p:cNvPr>
          <p:cNvSpPr/>
          <p:nvPr/>
        </p:nvSpPr>
        <p:spPr>
          <a:xfrm>
            <a:off x="4618136" y="1420627"/>
            <a:ext cx="806462" cy="806462"/>
          </a:xfrm>
          <a:prstGeom prst="ellipse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22" name="Oval 55">
            <a:extLst>
              <a:ext uri="{FF2B5EF4-FFF2-40B4-BE49-F238E27FC236}">
                <a16:creationId xmlns:a16="http://schemas.microsoft.com/office/drawing/2014/main" id="{7D6F2D3C-3A13-7242-46B7-D44340F00133}"/>
              </a:ext>
            </a:extLst>
          </p:cNvPr>
          <p:cNvSpPr/>
          <p:nvPr/>
        </p:nvSpPr>
        <p:spPr>
          <a:xfrm>
            <a:off x="5276676" y="2977573"/>
            <a:ext cx="806462" cy="806462"/>
          </a:xfrm>
          <a:prstGeom prst="ellipse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23" name="Oval 56">
            <a:extLst>
              <a:ext uri="{FF2B5EF4-FFF2-40B4-BE49-F238E27FC236}">
                <a16:creationId xmlns:a16="http://schemas.microsoft.com/office/drawing/2014/main" id="{76B3C56E-9C0F-21C0-6D02-2253DFB32C2B}"/>
              </a:ext>
            </a:extLst>
          </p:cNvPr>
          <p:cNvSpPr/>
          <p:nvPr/>
        </p:nvSpPr>
        <p:spPr>
          <a:xfrm>
            <a:off x="4618136" y="3622644"/>
            <a:ext cx="806462" cy="806462"/>
          </a:xfrm>
          <a:prstGeom prst="ellipse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24" name="Oval 57">
            <a:extLst>
              <a:ext uri="{FF2B5EF4-FFF2-40B4-BE49-F238E27FC236}">
                <a16:creationId xmlns:a16="http://schemas.microsoft.com/office/drawing/2014/main" id="{61DF36AA-1A66-B510-097B-8DE80B4C0097}"/>
              </a:ext>
            </a:extLst>
          </p:cNvPr>
          <p:cNvSpPr/>
          <p:nvPr/>
        </p:nvSpPr>
        <p:spPr>
          <a:xfrm>
            <a:off x="3700021" y="3622644"/>
            <a:ext cx="806462" cy="806462"/>
          </a:xfrm>
          <a:prstGeom prst="ellipse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25" name="Oval 58">
            <a:extLst>
              <a:ext uri="{FF2B5EF4-FFF2-40B4-BE49-F238E27FC236}">
                <a16:creationId xmlns:a16="http://schemas.microsoft.com/office/drawing/2014/main" id="{16B28F02-1419-2ABA-DEA3-151CEA0C6A5E}"/>
              </a:ext>
            </a:extLst>
          </p:cNvPr>
          <p:cNvSpPr/>
          <p:nvPr/>
        </p:nvSpPr>
        <p:spPr>
          <a:xfrm>
            <a:off x="3039911" y="2123578"/>
            <a:ext cx="806462" cy="806462"/>
          </a:xfrm>
          <a:prstGeom prst="ellipse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26" name="Oval 59">
            <a:extLst>
              <a:ext uri="{FF2B5EF4-FFF2-40B4-BE49-F238E27FC236}">
                <a16:creationId xmlns:a16="http://schemas.microsoft.com/office/drawing/2014/main" id="{8DDDF871-6384-FDDF-F2A0-139D854651AB}"/>
              </a:ext>
            </a:extLst>
          </p:cNvPr>
          <p:cNvSpPr/>
          <p:nvPr/>
        </p:nvSpPr>
        <p:spPr>
          <a:xfrm>
            <a:off x="3700021" y="1420627"/>
            <a:ext cx="806462" cy="806462"/>
          </a:xfrm>
          <a:prstGeom prst="ellipse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27" name="Rectangle 130">
            <a:extLst>
              <a:ext uri="{FF2B5EF4-FFF2-40B4-BE49-F238E27FC236}">
                <a16:creationId xmlns:a16="http://schemas.microsoft.com/office/drawing/2014/main" id="{C2F940AA-9200-A134-C750-9B5F4D1E711F}"/>
              </a:ext>
            </a:extLst>
          </p:cNvPr>
          <p:cNvSpPr/>
          <p:nvPr/>
        </p:nvSpPr>
        <p:spPr>
          <a:xfrm>
            <a:off x="3292176" y="2375157"/>
            <a:ext cx="301933" cy="303304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28" name="Freeform 18">
            <a:extLst>
              <a:ext uri="{FF2B5EF4-FFF2-40B4-BE49-F238E27FC236}">
                <a16:creationId xmlns:a16="http://schemas.microsoft.com/office/drawing/2014/main" id="{A9EB82C3-5A8A-A819-61B5-8A4F7961F9C4}"/>
              </a:ext>
            </a:extLst>
          </p:cNvPr>
          <p:cNvSpPr/>
          <p:nvPr/>
        </p:nvSpPr>
        <p:spPr>
          <a:xfrm>
            <a:off x="3919925" y="3877917"/>
            <a:ext cx="366651" cy="29591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29" name="Rounded Rectangle 7">
            <a:extLst>
              <a:ext uri="{FF2B5EF4-FFF2-40B4-BE49-F238E27FC236}">
                <a16:creationId xmlns:a16="http://schemas.microsoft.com/office/drawing/2014/main" id="{C2A2F9A6-0DA5-0AF8-3417-369269850036}"/>
              </a:ext>
            </a:extLst>
          </p:cNvPr>
          <p:cNvSpPr/>
          <p:nvPr/>
        </p:nvSpPr>
        <p:spPr>
          <a:xfrm>
            <a:off x="4870320" y="1693507"/>
            <a:ext cx="302093" cy="26070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30" name="Block Arc 10">
            <a:extLst>
              <a:ext uri="{FF2B5EF4-FFF2-40B4-BE49-F238E27FC236}">
                <a16:creationId xmlns:a16="http://schemas.microsoft.com/office/drawing/2014/main" id="{40ADAB82-D52F-01A9-3C7B-EBC94B299B9C}"/>
              </a:ext>
            </a:extLst>
          </p:cNvPr>
          <p:cNvSpPr/>
          <p:nvPr/>
        </p:nvSpPr>
        <p:spPr>
          <a:xfrm>
            <a:off x="5494835" y="3255447"/>
            <a:ext cx="370143" cy="25071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31" name="Round Same Side Corner Rectangle 36">
            <a:extLst>
              <a:ext uri="{FF2B5EF4-FFF2-40B4-BE49-F238E27FC236}">
                <a16:creationId xmlns:a16="http://schemas.microsoft.com/office/drawing/2014/main" id="{6D696DBF-316E-CC12-7251-8695F90D7A06}"/>
              </a:ext>
            </a:extLst>
          </p:cNvPr>
          <p:cNvSpPr>
            <a:spLocks noChangeAspect="1"/>
          </p:cNvSpPr>
          <p:nvPr/>
        </p:nvSpPr>
        <p:spPr>
          <a:xfrm>
            <a:off x="4851524" y="3891594"/>
            <a:ext cx="339684" cy="268560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32" name="Rounded Rectangle 5">
            <a:extLst>
              <a:ext uri="{FF2B5EF4-FFF2-40B4-BE49-F238E27FC236}">
                <a16:creationId xmlns:a16="http://schemas.microsoft.com/office/drawing/2014/main" id="{218EB3D5-5909-17E1-B7F3-7F7913C17E98}"/>
              </a:ext>
            </a:extLst>
          </p:cNvPr>
          <p:cNvSpPr/>
          <p:nvPr/>
        </p:nvSpPr>
        <p:spPr>
          <a:xfrm flipH="1">
            <a:off x="3937884" y="1687440"/>
            <a:ext cx="330734" cy="272835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33" name="Oval 56">
            <a:extLst>
              <a:ext uri="{FF2B5EF4-FFF2-40B4-BE49-F238E27FC236}">
                <a16:creationId xmlns:a16="http://schemas.microsoft.com/office/drawing/2014/main" id="{93B19418-E101-3018-4BC5-FE1BAB792CDE}"/>
              </a:ext>
            </a:extLst>
          </p:cNvPr>
          <p:cNvSpPr/>
          <p:nvPr/>
        </p:nvSpPr>
        <p:spPr>
          <a:xfrm>
            <a:off x="5276676" y="2123578"/>
            <a:ext cx="806462" cy="806462"/>
          </a:xfrm>
          <a:prstGeom prst="ellipse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34" name="Oval 59">
            <a:extLst>
              <a:ext uri="{FF2B5EF4-FFF2-40B4-BE49-F238E27FC236}">
                <a16:creationId xmlns:a16="http://schemas.microsoft.com/office/drawing/2014/main" id="{E3B0E04A-D934-F62E-3306-14EC5D7877C4}"/>
              </a:ext>
            </a:extLst>
          </p:cNvPr>
          <p:cNvSpPr/>
          <p:nvPr/>
        </p:nvSpPr>
        <p:spPr>
          <a:xfrm>
            <a:off x="3039911" y="2977573"/>
            <a:ext cx="806462" cy="806462"/>
          </a:xfrm>
          <a:prstGeom prst="ellipse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35" name="Round Same Side Corner Rectangle 11">
            <a:extLst>
              <a:ext uri="{FF2B5EF4-FFF2-40B4-BE49-F238E27FC236}">
                <a16:creationId xmlns:a16="http://schemas.microsoft.com/office/drawing/2014/main" id="{7F0998F8-6951-AD54-C3E7-1F50FAC961EB}"/>
              </a:ext>
            </a:extLst>
          </p:cNvPr>
          <p:cNvSpPr>
            <a:spLocks noChangeAspect="1"/>
          </p:cNvSpPr>
          <p:nvPr/>
        </p:nvSpPr>
        <p:spPr>
          <a:xfrm rot="9900000">
            <a:off x="5507607" y="2380473"/>
            <a:ext cx="344598" cy="292670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BAEC3DB3-1B29-4252-0A07-4DB12F8D59FE}"/>
              </a:ext>
            </a:extLst>
          </p:cNvPr>
          <p:cNvSpPr>
            <a:spLocks noChangeAspect="1"/>
          </p:cNvSpPr>
          <p:nvPr/>
        </p:nvSpPr>
        <p:spPr>
          <a:xfrm>
            <a:off x="3276975" y="3213250"/>
            <a:ext cx="332333" cy="33510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37" name="Oval 61">
            <a:extLst>
              <a:ext uri="{FF2B5EF4-FFF2-40B4-BE49-F238E27FC236}">
                <a16:creationId xmlns:a16="http://schemas.microsoft.com/office/drawing/2014/main" id="{80EADED3-5121-4B2F-EF28-C52CC14FD23F}"/>
              </a:ext>
            </a:extLst>
          </p:cNvPr>
          <p:cNvSpPr/>
          <p:nvPr/>
        </p:nvSpPr>
        <p:spPr>
          <a:xfrm>
            <a:off x="3737263" y="2101223"/>
            <a:ext cx="1669475" cy="1669475"/>
          </a:xfrm>
          <a:prstGeom prst="ellipse">
            <a:avLst/>
          </a:prstGeom>
          <a:solidFill>
            <a:schemeClr val="bg1"/>
          </a:solidFill>
          <a:ln w="1143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B632F259-96C7-6CF7-BFBC-8627A0B476C4}"/>
              </a:ext>
            </a:extLst>
          </p:cNvPr>
          <p:cNvSpPr/>
          <p:nvPr/>
        </p:nvSpPr>
        <p:spPr>
          <a:xfrm>
            <a:off x="4317599" y="2399709"/>
            <a:ext cx="508802" cy="507976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grpSp>
        <p:nvGrpSpPr>
          <p:cNvPr id="39" name="Group 5">
            <a:extLst>
              <a:ext uri="{FF2B5EF4-FFF2-40B4-BE49-F238E27FC236}">
                <a16:creationId xmlns:a16="http://schemas.microsoft.com/office/drawing/2014/main" id="{520AE734-8F90-8BEB-22C4-447C3CDE3B2E}"/>
              </a:ext>
            </a:extLst>
          </p:cNvPr>
          <p:cNvGrpSpPr/>
          <p:nvPr/>
        </p:nvGrpSpPr>
        <p:grpSpPr>
          <a:xfrm>
            <a:off x="6176931" y="2223762"/>
            <a:ext cx="2183738" cy="973194"/>
            <a:chOff x="6369928" y="4778637"/>
            <a:chExt cx="2175465" cy="129759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004481A-64AC-E8C7-9E39-3B62BB91C609}"/>
                </a:ext>
              </a:extLst>
            </p:cNvPr>
            <p:cNvSpPr txBox="1"/>
            <p:nvPr/>
          </p:nvSpPr>
          <p:spPr>
            <a:xfrm>
              <a:off x="6369928" y="4778637"/>
              <a:ext cx="2175465" cy="55399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en-IN" sz="1050" b="1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DeepPeek</a:t>
              </a:r>
              <a:r>
                <a:rPr lang="en-IN" sz="105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 - Politically Exposed Persons (PEP) Search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03B58F-CEB7-6A62-0BB0-C73D123F8136}"/>
                </a:ext>
              </a:extLst>
            </p:cNvPr>
            <p:cNvSpPr txBox="1"/>
            <p:nvPr/>
          </p:nvSpPr>
          <p:spPr>
            <a:xfrm>
              <a:off x="6369929" y="5214454"/>
              <a:ext cx="2175464" cy="86177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900" dirty="0">
                  <a:solidFill>
                    <a:schemeClr val="bg1"/>
                  </a:solidFill>
                  <a:latin typeface="Arial" panose="020B0604020202020204" pitchFamily="34" charset="0"/>
                </a:rPr>
                <a:t>This module verifies if an entity is classified as a PEP, which includes government officials and their associates</a:t>
              </a:r>
              <a:endParaRPr lang="ko-KR" altLang="en-US" sz="9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3">
            <a:extLst>
              <a:ext uri="{FF2B5EF4-FFF2-40B4-BE49-F238E27FC236}">
                <a16:creationId xmlns:a16="http://schemas.microsoft.com/office/drawing/2014/main" id="{279D7814-90D4-F4E5-F370-DDA5C73A02DA}"/>
              </a:ext>
            </a:extLst>
          </p:cNvPr>
          <p:cNvGrpSpPr/>
          <p:nvPr/>
        </p:nvGrpSpPr>
        <p:grpSpPr>
          <a:xfrm>
            <a:off x="655706" y="1666497"/>
            <a:ext cx="2183738" cy="1200329"/>
            <a:chOff x="-2604" y="3133668"/>
            <a:chExt cx="2175465" cy="160043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4FC79D7-1436-DB08-906A-86054A1E0418}"/>
                </a:ext>
              </a:extLst>
            </p:cNvPr>
            <p:cNvSpPr txBox="1"/>
            <p:nvPr/>
          </p:nvSpPr>
          <p:spPr>
            <a:xfrm>
              <a:off x="-2604" y="3185644"/>
              <a:ext cx="2175465" cy="33855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en-IN" sz="1050" b="1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DeepPeek</a:t>
              </a:r>
              <a:r>
                <a:rPr lang="en-IN" sz="105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 - Transaction Parser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972DA3A-4C02-9EE0-A47F-73EC7490C3A5}"/>
                </a:ext>
              </a:extLst>
            </p:cNvPr>
            <p:cNvSpPr txBox="1"/>
            <p:nvPr/>
          </p:nvSpPr>
          <p:spPr>
            <a:xfrm>
              <a:off x="-2603" y="3133668"/>
              <a:ext cx="2175464" cy="160043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l"/>
              <a:br>
                <a:rPr lang="en-IN" sz="900" dirty="0">
                  <a:solidFill>
                    <a:schemeClr val="bg1"/>
                  </a:solidFill>
                  <a:latin typeface="Arial" panose="020B0604020202020204" pitchFamily="34" charset="0"/>
                </a:rPr>
              </a:br>
              <a:endParaRPr lang="en-IN" sz="9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  <a:p>
              <a:pPr algn="l"/>
              <a:r>
                <a:rPr lang="en-IN" sz="900" dirty="0">
                  <a:solidFill>
                    <a:schemeClr val="bg1"/>
                  </a:solidFill>
                  <a:latin typeface="Arial" panose="020B0604020202020204" pitchFamily="34" charset="0"/>
                </a:rPr>
                <a:t>This module extracts key transaction details to aid risk analysis. It:</a:t>
              </a:r>
            </a:p>
            <a:p>
              <a:pPr algn="l"/>
              <a:r>
                <a:rPr lang="en-IN" sz="900" dirty="0">
                  <a:solidFill>
                    <a:schemeClr val="bg1"/>
                  </a:solidFill>
                  <a:latin typeface="Arial" panose="020B0604020202020204" pitchFamily="34" charset="0"/>
                </a:rPr>
                <a:t>• Parses structured and unstructured transaction data (e.g., bank transactions, wire transfer logs etc ).</a:t>
              </a:r>
            </a:p>
            <a:p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9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66A5B2B-4CCE-F7BC-0A86-79DBA39BF2AC}"/>
              </a:ext>
            </a:extLst>
          </p:cNvPr>
          <p:cNvSpPr txBox="1"/>
          <p:nvPr/>
        </p:nvSpPr>
        <p:spPr>
          <a:xfrm>
            <a:off x="4118851" y="3067807"/>
            <a:ext cx="1053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cs typeface="Arial" pitchFamily="34" charset="0"/>
              </a:rPr>
              <a:t>Orchestrate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6" name="Group 6">
            <a:extLst>
              <a:ext uri="{FF2B5EF4-FFF2-40B4-BE49-F238E27FC236}">
                <a16:creationId xmlns:a16="http://schemas.microsoft.com/office/drawing/2014/main" id="{ABF35593-CF71-0C21-46C6-B4ECBA3511B1}"/>
              </a:ext>
            </a:extLst>
          </p:cNvPr>
          <p:cNvGrpSpPr/>
          <p:nvPr/>
        </p:nvGrpSpPr>
        <p:grpSpPr>
          <a:xfrm>
            <a:off x="2754504" y="4325595"/>
            <a:ext cx="2183738" cy="776985"/>
            <a:chOff x="6976472" y="2982145"/>
            <a:chExt cx="2175465" cy="103598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D4985EF-E89F-E3A5-978E-6A32CFB4C8CB}"/>
                </a:ext>
              </a:extLst>
            </p:cNvPr>
            <p:cNvSpPr txBox="1"/>
            <p:nvPr/>
          </p:nvSpPr>
          <p:spPr>
            <a:xfrm>
              <a:off x="6976472" y="2982145"/>
              <a:ext cx="2175465" cy="7694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en-IN" sz="1050" b="1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DeepPeek</a:t>
              </a:r>
              <a:r>
                <a:rPr lang="en-IN" sz="105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 - </a:t>
              </a:r>
              <a:r>
                <a:rPr lang="en-IN" sz="1050" dirty="0">
                  <a:solidFill>
                    <a:schemeClr val="bg1"/>
                  </a:solidFill>
                  <a:latin typeface="Arial" panose="020B0604020202020204" pitchFamily="34" charset="0"/>
                </a:rPr>
                <a:t> </a:t>
              </a:r>
              <a:r>
                <a:rPr lang="en-IN" sz="105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Report Generation with Qwen2.5 LLM</a:t>
              </a:r>
            </a:p>
            <a:p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708A0EE-DF6F-1B12-82F9-DFEF823A11AF}"/>
                </a:ext>
              </a:extLst>
            </p:cNvPr>
            <p:cNvSpPr txBox="1"/>
            <p:nvPr/>
          </p:nvSpPr>
          <p:spPr>
            <a:xfrm>
              <a:off x="6976473" y="3525683"/>
              <a:ext cx="2175464" cy="49244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900" dirty="0">
                  <a:solidFill>
                    <a:schemeClr val="bg1"/>
                  </a:solidFill>
                  <a:latin typeface="Arial" panose="020B0604020202020204" pitchFamily="34" charset="0"/>
                </a:rPr>
                <a:t>comprehensive risk intelligence report using Qwen2.5 LLM</a:t>
              </a:r>
              <a:endParaRPr lang="ko-KR" altLang="en-US" sz="9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6">
            <a:extLst>
              <a:ext uri="{FF2B5EF4-FFF2-40B4-BE49-F238E27FC236}">
                <a16:creationId xmlns:a16="http://schemas.microsoft.com/office/drawing/2014/main" id="{F4AD0335-1D26-909D-49A4-6A4CCCAD9BA0}"/>
              </a:ext>
            </a:extLst>
          </p:cNvPr>
          <p:cNvGrpSpPr/>
          <p:nvPr/>
        </p:nvGrpSpPr>
        <p:grpSpPr>
          <a:xfrm>
            <a:off x="5191207" y="4364849"/>
            <a:ext cx="3598695" cy="776985"/>
            <a:chOff x="6976472" y="2982145"/>
            <a:chExt cx="2175465" cy="103598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074654D-8374-9CF1-B9D6-FE7FAC2667A7}"/>
                </a:ext>
              </a:extLst>
            </p:cNvPr>
            <p:cNvSpPr txBox="1"/>
            <p:nvPr/>
          </p:nvSpPr>
          <p:spPr>
            <a:xfrm>
              <a:off x="6976472" y="2982145"/>
              <a:ext cx="2175465" cy="76944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en-IN" sz="1050" b="1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DeepPeek</a:t>
              </a:r>
              <a:r>
                <a:rPr lang="en-IN" sz="105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 - Financial Action Task Force (FATF) Lookup</a:t>
              </a:r>
            </a:p>
            <a:p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B05A041-9CA8-08AD-1D59-95E105635B52}"/>
                </a:ext>
              </a:extLst>
            </p:cNvPr>
            <p:cNvSpPr txBox="1"/>
            <p:nvPr/>
          </p:nvSpPr>
          <p:spPr>
            <a:xfrm>
              <a:off x="6976473" y="3525683"/>
              <a:ext cx="2175464" cy="49244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900" dirty="0">
                  <a:solidFill>
                    <a:schemeClr val="bg1"/>
                  </a:solidFill>
                  <a:latin typeface="Arial" panose="020B0604020202020204" pitchFamily="34" charset="0"/>
                </a:rPr>
                <a:t>This module ensures compliance with FATF high-risk jurisdictions and recommendations.</a:t>
              </a:r>
              <a:endParaRPr lang="ko-KR" altLang="en-US" sz="9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1974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B8AE3-AD84-F71D-5101-FD59687F0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754F92-2AD2-DED7-7198-A1B31A920B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Tech Stack</a:t>
            </a:r>
          </a:p>
        </p:txBody>
      </p:sp>
      <p:sp>
        <p:nvSpPr>
          <p:cNvPr id="3" name="Oval 55">
            <a:extLst>
              <a:ext uri="{FF2B5EF4-FFF2-40B4-BE49-F238E27FC236}">
                <a16:creationId xmlns:a16="http://schemas.microsoft.com/office/drawing/2014/main" id="{91053004-3F56-DBD3-4C12-2E6DA9EFB99A}"/>
              </a:ext>
            </a:extLst>
          </p:cNvPr>
          <p:cNvSpPr/>
          <p:nvPr/>
        </p:nvSpPr>
        <p:spPr>
          <a:xfrm>
            <a:off x="3333542" y="1697521"/>
            <a:ext cx="2484276" cy="2484276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4" name="Rectangle: Rounded Corners 30">
            <a:extLst>
              <a:ext uri="{FF2B5EF4-FFF2-40B4-BE49-F238E27FC236}">
                <a16:creationId xmlns:a16="http://schemas.microsoft.com/office/drawing/2014/main" id="{1C578A1E-A2B7-6916-4E93-98EB9C5EE769}"/>
              </a:ext>
            </a:extLst>
          </p:cNvPr>
          <p:cNvSpPr/>
          <p:nvPr/>
        </p:nvSpPr>
        <p:spPr>
          <a:xfrm rot="19800000">
            <a:off x="4254103" y="1432322"/>
            <a:ext cx="650081" cy="2914650"/>
          </a:xfrm>
          <a:prstGeom prst="roundRect">
            <a:avLst>
              <a:gd name="adj" fmla="val 50000"/>
            </a:avLst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: Rounded Corners 31">
            <a:extLst>
              <a:ext uri="{FF2B5EF4-FFF2-40B4-BE49-F238E27FC236}">
                <a16:creationId xmlns:a16="http://schemas.microsoft.com/office/drawing/2014/main" id="{AAF3A394-0EBC-340A-1367-19B235686596}"/>
              </a:ext>
            </a:extLst>
          </p:cNvPr>
          <p:cNvSpPr/>
          <p:nvPr/>
        </p:nvSpPr>
        <p:spPr>
          <a:xfrm rot="1800000">
            <a:off x="4254103" y="1432322"/>
            <a:ext cx="650081" cy="2914650"/>
          </a:xfrm>
          <a:prstGeom prst="roundRect">
            <a:avLst>
              <a:gd name="adj" fmla="val 50000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: Rounded Corners 32">
            <a:extLst>
              <a:ext uri="{FF2B5EF4-FFF2-40B4-BE49-F238E27FC236}">
                <a16:creationId xmlns:a16="http://schemas.microsoft.com/office/drawing/2014/main" id="{43795941-6633-5645-31B9-50DBB8873702}"/>
              </a:ext>
            </a:extLst>
          </p:cNvPr>
          <p:cNvSpPr/>
          <p:nvPr/>
        </p:nvSpPr>
        <p:spPr>
          <a:xfrm rot="5400000">
            <a:off x="4254103" y="1432322"/>
            <a:ext cx="650081" cy="2914650"/>
          </a:xfrm>
          <a:prstGeom prst="roundRect">
            <a:avLst>
              <a:gd name="adj" fmla="val 50000"/>
            </a:avLst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Oval 54">
            <a:extLst>
              <a:ext uri="{FF2B5EF4-FFF2-40B4-BE49-F238E27FC236}">
                <a16:creationId xmlns:a16="http://schemas.microsoft.com/office/drawing/2014/main" id="{2950ADEF-C5C9-7CB4-8182-5A9B9ACD874F}"/>
              </a:ext>
            </a:extLst>
          </p:cNvPr>
          <p:cNvSpPr/>
          <p:nvPr/>
        </p:nvSpPr>
        <p:spPr>
          <a:xfrm>
            <a:off x="4197061" y="2507565"/>
            <a:ext cx="764165" cy="764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8" name="Oval 1">
            <a:extLst>
              <a:ext uri="{FF2B5EF4-FFF2-40B4-BE49-F238E27FC236}">
                <a16:creationId xmlns:a16="http://schemas.microsoft.com/office/drawing/2014/main" id="{452347FE-01AE-F1B9-4067-4DCA3E6F35F8}"/>
              </a:ext>
            </a:extLst>
          </p:cNvPr>
          <p:cNvSpPr/>
          <p:nvPr/>
        </p:nvSpPr>
        <p:spPr>
          <a:xfrm>
            <a:off x="4448243" y="2708813"/>
            <a:ext cx="282993" cy="361668"/>
          </a:xfrm>
          <a:custGeom>
            <a:avLst/>
            <a:gdLst/>
            <a:ahLst/>
            <a:cxnLst/>
            <a:rect l="l" t="t" r="r" b="b"/>
            <a:pathLst>
              <a:path w="3089578" h="3948524">
                <a:moveTo>
                  <a:pt x="1577191" y="2534631"/>
                </a:moveTo>
                <a:cubicBezTo>
                  <a:pt x="1600260" y="2580258"/>
                  <a:pt x="1620550" y="2627771"/>
                  <a:pt x="1638571" y="2676770"/>
                </a:cubicBezTo>
                <a:cubicBezTo>
                  <a:pt x="1665604" y="2750272"/>
                  <a:pt x="1686580" y="2824535"/>
                  <a:pt x="1699962" y="2899355"/>
                </a:cubicBezTo>
                <a:cubicBezTo>
                  <a:pt x="1599246" y="2923383"/>
                  <a:pt x="1494142" y="2935731"/>
                  <a:pt x="1386154" y="2935731"/>
                </a:cubicBezTo>
                <a:cubicBezTo>
                  <a:pt x="1152606" y="2935731"/>
                  <a:pt x="932548" y="2877973"/>
                  <a:pt x="741468" y="2772376"/>
                </a:cubicBezTo>
                <a:cubicBezTo>
                  <a:pt x="1011030" y="2775448"/>
                  <a:pt x="1283962" y="2707404"/>
                  <a:pt x="1533669" y="2563236"/>
                </a:cubicBezTo>
                <a:close/>
                <a:moveTo>
                  <a:pt x="2052587" y="2076290"/>
                </a:moveTo>
                <a:lnTo>
                  <a:pt x="2486460" y="2390270"/>
                </a:lnTo>
                <a:cubicBezTo>
                  <a:pt x="2306935" y="2626648"/>
                  <a:pt x="2052846" y="2802967"/>
                  <a:pt x="1758751" y="2882997"/>
                </a:cubicBezTo>
                <a:cubicBezTo>
                  <a:pt x="1743929" y="2806841"/>
                  <a:pt x="1722412" y="2731080"/>
                  <a:pt x="1694828" y="2656080"/>
                </a:cubicBezTo>
                <a:cubicBezTo>
                  <a:pt x="1675201" y="2602712"/>
                  <a:pt x="1652984" y="2551041"/>
                  <a:pt x="1627394" y="2501634"/>
                </a:cubicBezTo>
                <a:cubicBezTo>
                  <a:pt x="1801061" y="2387414"/>
                  <a:pt x="1943549" y="2241665"/>
                  <a:pt x="2052587" y="2076290"/>
                </a:cubicBezTo>
                <a:close/>
                <a:moveTo>
                  <a:pt x="1139582" y="1999555"/>
                </a:moveTo>
                <a:cubicBezTo>
                  <a:pt x="1306309" y="2126071"/>
                  <a:pt x="1447225" y="2288761"/>
                  <a:pt x="1549205" y="2481403"/>
                </a:cubicBezTo>
                <a:cubicBezTo>
                  <a:pt x="1535041" y="2492857"/>
                  <a:pt x="1519482" y="2502212"/>
                  <a:pt x="1503698" y="2511325"/>
                </a:cubicBezTo>
                <a:cubicBezTo>
                  <a:pt x="1259400" y="2652371"/>
                  <a:pt x="991982" y="2717667"/>
                  <a:pt x="728342" y="2711842"/>
                </a:cubicBezTo>
                <a:close/>
                <a:moveTo>
                  <a:pt x="452452" y="1701750"/>
                </a:moveTo>
                <a:cubicBezTo>
                  <a:pt x="679412" y="1737820"/>
                  <a:pt x="894637" y="1825426"/>
                  <a:pt x="1081528" y="1956108"/>
                </a:cubicBezTo>
                <a:lnTo>
                  <a:pt x="659218" y="2687569"/>
                </a:lnTo>
                <a:cubicBezTo>
                  <a:pt x="518459" y="2459121"/>
                  <a:pt x="438479" y="2190549"/>
                  <a:pt x="438479" y="1903491"/>
                </a:cubicBezTo>
                <a:cubicBezTo>
                  <a:pt x="438479" y="1835071"/>
                  <a:pt x="443023" y="1767700"/>
                  <a:pt x="452452" y="1701750"/>
                </a:cubicBezTo>
                <a:close/>
                <a:moveTo>
                  <a:pt x="261512" y="1681084"/>
                </a:moveTo>
                <a:cubicBezTo>
                  <a:pt x="305712" y="1682782"/>
                  <a:pt x="349660" y="1686381"/>
                  <a:pt x="393224" y="1691972"/>
                </a:cubicBezTo>
                <a:cubicBezTo>
                  <a:pt x="383285" y="1761107"/>
                  <a:pt x="378479" y="1831743"/>
                  <a:pt x="378479" y="1903491"/>
                </a:cubicBezTo>
                <a:cubicBezTo>
                  <a:pt x="378479" y="2187947"/>
                  <a:pt x="454018" y="2454935"/>
                  <a:pt x="590367" y="2683463"/>
                </a:cubicBezTo>
                <a:cubicBezTo>
                  <a:pt x="269884" y="2459223"/>
                  <a:pt x="49324" y="2102418"/>
                  <a:pt x="8843" y="1692509"/>
                </a:cubicBezTo>
                <a:cubicBezTo>
                  <a:pt x="93426" y="1681463"/>
                  <a:pt x="177920" y="1677872"/>
                  <a:pt x="261512" y="1681084"/>
                </a:cubicBezTo>
                <a:close/>
                <a:moveTo>
                  <a:pt x="1377385" y="1587667"/>
                </a:moveTo>
                <a:lnTo>
                  <a:pt x="2004039" y="2041157"/>
                </a:lnTo>
                <a:cubicBezTo>
                  <a:pt x="1900325" y="2198920"/>
                  <a:pt x="1765025" y="2338183"/>
                  <a:pt x="1600256" y="2447836"/>
                </a:cubicBezTo>
                <a:cubicBezTo>
                  <a:pt x="1492338" y="2247701"/>
                  <a:pt x="1344592" y="2078527"/>
                  <a:pt x="1169099" y="1948429"/>
                </a:cubicBezTo>
                <a:close/>
                <a:moveTo>
                  <a:pt x="2732654" y="1228760"/>
                </a:moveTo>
                <a:cubicBezTo>
                  <a:pt x="2759348" y="1331346"/>
                  <a:pt x="2772308" y="1438948"/>
                  <a:pt x="2772308" y="1549577"/>
                </a:cubicBezTo>
                <a:cubicBezTo>
                  <a:pt x="2772308" y="1840243"/>
                  <a:pt x="2682844" y="2110013"/>
                  <a:pt x="2529583" y="2332602"/>
                </a:cubicBezTo>
                <a:lnTo>
                  <a:pt x="2092890" y="2016581"/>
                </a:lnTo>
                <a:cubicBezTo>
                  <a:pt x="2230825" y="1789240"/>
                  <a:pt x="2309592" y="1530003"/>
                  <a:pt x="2320039" y="1264175"/>
                </a:cubicBezTo>
                <a:lnTo>
                  <a:pt x="2389537" y="1266895"/>
                </a:lnTo>
                <a:cubicBezTo>
                  <a:pt x="2507402" y="1266895"/>
                  <a:pt x="2622268" y="1253926"/>
                  <a:pt x="2732654" y="1228760"/>
                </a:cubicBezTo>
                <a:close/>
                <a:moveTo>
                  <a:pt x="1664916" y="1089650"/>
                </a:moveTo>
                <a:cubicBezTo>
                  <a:pt x="1845595" y="1184363"/>
                  <a:pt x="2046890" y="1244270"/>
                  <a:pt x="2260099" y="1261471"/>
                </a:cubicBezTo>
                <a:cubicBezTo>
                  <a:pt x="2250158" y="1515636"/>
                  <a:pt x="2175203" y="1763501"/>
                  <a:pt x="2043969" y="1981178"/>
                </a:cubicBezTo>
                <a:lnTo>
                  <a:pt x="1413577" y="1524982"/>
                </a:lnTo>
                <a:close/>
                <a:moveTo>
                  <a:pt x="680960" y="1083685"/>
                </a:moveTo>
                <a:lnTo>
                  <a:pt x="1318747" y="1545232"/>
                </a:lnTo>
                <a:lnTo>
                  <a:pt x="1111155" y="1904792"/>
                </a:lnTo>
                <a:cubicBezTo>
                  <a:pt x="918428" y="1769631"/>
                  <a:pt x="696224" y="1679424"/>
                  <a:pt x="462059" y="1641518"/>
                </a:cubicBezTo>
                <a:cubicBezTo>
                  <a:pt x="496612" y="1438804"/>
                  <a:pt x="572568" y="1250029"/>
                  <a:pt x="680960" y="1083685"/>
                </a:cubicBezTo>
                <a:close/>
                <a:moveTo>
                  <a:pt x="242727" y="766549"/>
                </a:moveTo>
                <a:lnTo>
                  <a:pt x="632258" y="1048441"/>
                </a:lnTo>
                <a:cubicBezTo>
                  <a:pt x="518469" y="1222389"/>
                  <a:pt x="438796" y="1420030"/>
                  <a:pt x="402762" y="1632349"/>
                </a:cubicBezTo>
                <a:cubicBezTo>
                  <a:pt x="359225" y="1626292"/>
                  <a:pt x="315271" y="1622499"/>
                  <a:pt x="271067" y="1620532"/>
                </a:cubicBezTo>
                <a:cubicBezTo>
                  <a:pt x="225427" y="1618500"/>
                  <a:pt x="179520" y="1618416"/>
                  <a:pt x="133488" y="1620508"/>
                </a:cubicBezTo>
                <a:lnTo>
                  <a:pt x="5137" y="1632614"/>
                </a:lnTo>
                <a:cubicBezTo>
                  <a:pt x="826" y="1605249"/>
                  <a:pt x="0" y="1577510"/>
                  <a:pt x="0" y="1549577"/>
                </a:cubicBezTo>
                <a:cubicBezTo>
                  <a:pt x="0" y="1258910"/>
                  <a:pt x="89466" y="989139"/>
                  <a:pt x="242727" y="766549"/>
                </a:cubicBezTo>
                <a:close/>
                <a:moveTo>
                  <a:pt x="1127746" y="632595"/>
                </a:moveTo>
                <a:cubicBezTo>
                  <a:pt x="1254584" y="804561"/>
                  <a:pt x="1416250" y="948423"/>
                  <a:pt x="1601732" y="1055087"/>
                </a:cubicBezTo>
                <a:lnTo>
                  <a:pt x="1354938" y="1482547"/>
                </a:lnTo>
                <a:lnTo>
                  <a:pt x="721206" y="1023934"/>
                </a:lnTo>
                <a:cubicBezTo>
                  <a:pt x="830725" y="869583"/>
                  <a:pt x="968470" y="736352"/>
                  <a:pt x="1127746" y="632595"/>
                </a:cubicBezTo>
                <a:close/>
                <a:moveTo>
                  <a:pt x="2056151" y="412010"/>
                </a:moveTo>
                <a:cubicBezTo>
                  <a:pt x="2199973" y="661365"/>
                  <a:pt x="2266926" y="933808"/>
                  <a:pt x="2263622" y="1201511"/>
                </a:cubicBezTo>
                <a:cubicBezTo>
                  <a:pt x="2060023" y="1184945"/>
                  <a:pt x="1867741" y="1127838"/>
                  <a:pt x="1695314" y="1036999"/>
                </a:cubicBezTo>
                <a:close/>
                <a:moveTo>
                  <a:pt x="1982657" y="375337"/>
                </a:moveTo>
                <a:lnTo>
                  <a:pt x="1993863" y="375897"/>
                </a:lnTo>
                <a:lnTo>
                  <a:pt x="1633466" y="1000123"/>
                </a:lnTo>
                <a:cubicBezTo>
                  <a:pt x="1455017" y="901534"/>
                  <a:pt x="1300774" y="764825"/>
                  <a:pt x="1179049" y="601671"/>
                </a:cubicBezTo>
                <a:cubicBezTo>
                  <a:pt x="1411929" y="457216"/>
                  <a:pt x="1687631" y="375337"/>
                  <a:pt x="1982657" y="375337"/>
                </a:cubicBezTo>
                <a:close/>
                <a:moveTo>
                  <a:pt x="2095987" y="363057"/>
                </a:moveTo>
                <a:cubicBezTo>
                  <a:pt x="2395304" y="539294"/>
                  <a:pt x="2620948" y="826020"/>
                  <a:pt x="2717783" y="1167380"/>
                </a:cubicBezTo>
                <a:cubicBezTo>
                  <a:pt x="2612640" y="1194505"/>
                  <a:pt x="2502521" y="1206895"/>
                  <a:pt x="2389537" y="1206895"/>
                </a:cubicBezTo>
                <a:cubicBezTo>
                  <a:pt x="2367426" y="1206895"/>
                  <a:pt x="2345424" y="1206421"/>
                  <a:pt x="2323592" y="1204315"/>
                </a:cubicBezTo>
                <a:cubicBezTo>
                  <a:pt x="2327421" y="925237"/>
                  <a:pt x="2257794" y="641150"/>
                  <a:pt x="2107741" y="381251"/>
                </a:cubicBezTo>
                <a:close/>
                <a:moveTo>
                  <a:pt x="2029789" y="322492"/>
                </a:moveTo>
                <a:lnTo>
                  <a:pt x="2054623" y="337710"/>
                </a:lnTo>
                <a:lnTo>
                  <a:pt x="2029408" y="323152"/>
                </a:lnTo>
                <a:close/>
                <a:moveTo>
                  <a:pt x="912141" y="248224"/>
                </a:moveTo>
                <a:cubicBezTo>
                  <a:pt x="958447" y="368281"/>
                  <a:pt x="1018736" y="481253"/>
                  <a:pt x="1094337" y="582792"/>
                </a:cubicBezTo>
                <a:cubicBezTo>
                  <a:pt x="929178" y="690492"/>
                  <a:pt x="786304" y="828699"/>
                  <a:pt x="672648" y="988795"/>
                </a:cubicBezTo>
                <a:lnTo>
                  <a:pt x="285851" y="708881"/>
                </a:lnTo>
                <a:cubicBezTo>
                  <a:pt x="444368" y="500166"/>
                  <a:pt x="661017" y="338275"/>
                  <a:pt x="912141" y="248224"/>
                </a:cubicBezTo>
                <a:close/>
                <a:moveTo>
                  <a:pt x="921424" y="244149"/>
                </a:moveTo>
                <a:cubicBezTo>
                  <a:pt x="918244" y="245273"/>
                  <a:pt x="915069" y="246407"/>
                  <a:pt x="912141" y="248224"/>
                </a:cubicBezTo>
                <a:lnTo>
                  <a:pt x="911892" y="247682"/>
                </a:lnTo>
                <a:close/>
                <a:moveTo>
                  <a:pt x="1386154" y="163423"/>
                </a:moveTo>
                <a:cubicBezTo>
                  <a:pt x="1614231" y="163423"/>
                  <a:pt x="1829441" y="218507"/>
                  <a:pt x="2018673" y="317138"/>
                </a:cubicBezTo>
                <a:lnTo>
                  <a:pt x="1982657" y="315337"/>
                </a:lnTo>
                <a:cubicBezTo>
                  <a:pt x="1675242" y="315337"/>
                  <a:pt x="1388023" y="400945"/>
                  <a:pt x="1145621" y="551885"/>
                </a:cubicBezTo>
                <a:cubicBezTo>
                  <a:pt x="1072517" y="454117"/>
                  <a:pt x="1014123" y="345308"/>
                  <a:pt x="969283" y="229609"/>
                </a:cubicBezTo>
                <a:cubicBezTo>
                  <a:pt x="1100345" y="185848"/>
                  <a:pt x="1240631" y="163423"/>
                  <a:pt x="1386154" y="163423"/>
                </a:cubicBezTo>
                <a:close/>
                <a:moveTo>
                  <a:pt x="2202811" y="0"/>
                </a:moveTo>
                <a:cubicBezTo>
                  <a:pt x="2296878" y="0"/>
                  <a:pt x="2373135" y="76257"/>
                  <a:pt x="2373135" y="170324"/>
                </a:cubicBezTo>
                <a:lnTo>
                  <a:pt x="2371793" y="176970"/>
                </a:lnTo>
                <a:cubicBezTo>
                  <a:pt x="2815625" y="490103"/>
                  <a:pt x="3086467" y="1002141"/>
                  <a:pt x="3089552" y="1556712"/>
                </a:cubicBezTo>
                <a:cubicBezTo>
                  <a:pt x="3093041" y="2183714"/>
                  <a:pt x="2753654" y="2763878"/>
                  <a:pt x="2205423" y="3068085"/>
                </a:cubicBezTo>
                <a:cubicBezTo>
                  <a:pt x="1971426" y="3197927"/>
                  <a:pt x="1715508" y="3268558"/>
                  <a:pt x="1458156" y="3280032"/>
                </a:cubicBezTo>
                <a:lnTo>
                  <a:pt x="1458156" y="3717573"/>
                </a:lnTo>
                <a:cubicBezTo>
                  <a:pt x="1465957" y="3717019"/>
                  <a:pt x="1473725" y="3717281"/>
                  <a:pt x="1481481" y="3717568"/>
                </a:cubicBezTo>
                <a:cubicBezTo>
                  <a:pt x="1923607" y="3733970"/>
                  <a:pt x="2251415" y="3830277"/>
                  <a:pt x="2251415" y="3943768"/>
                </a:cubicBezTo>
                <a:cubicBezTo>
                  <a:pt x="1651480" y="3945353"/>
                  <a:pt x="1051545" y="3946939"/>
                  <a:pt x="451610" y="3948524"/>
                </a:cubicBezTo>
                <a:cubicBezTo>
                  <a:pt x="442274" y="3834573"/>
                  <a:pt x="764658" y="3736482"/>
                  <a:pt x="1206140" y="3718471"/>
                </a:cubicBezTo>
                <a:lnTo>
                  <a:pt x="1206140" y="3273841"/>
                </a:lnTo>
                <a:cubicBezTo>
                  <a:pt x="998502" y="3252747"/>
                  <a:pt x="794352" y="3193323"/>
                  <a:pt x="605303" y="3094648"/>
                </a:cubicBezTo>
                <a:cubicBezTo>
                  <a:pt x="588033" y="3102602"/>
                  <a:pt x="568822" y="3106055"/>
                  <a:pt x="548803" y="3106055"/>
                </a:cubicBezTo>
                <a:cubicBezTo>
                  <a:pt x="454736" y="3106055"/>
                  <a:pt x="378479" y="3029798"/>
                  <a:pt x="378479" y="2935731"/>
                </a:cubicBezTo>
                <a:cubicBezTo>
                  <a:pt x="378479" y="2841664"/>
                  <a:pt x="454736" y="2765407"/>
                  <a:pt x="548803" y="2765407"/>
                </a:cubicBezTo>
                <a:cubicBezTo>
                  <a:pt x="631450" y="2765407"/>
                  <a:pt x="700349" y="2824273"/>
                  <a:pt x="712524" y="2903026"/>
                </a:cubicBezTo>
                <a:cubicBezTo>
                  <a:pt x="1146122" y="3125175"/>
                  <a:pt x="1666433" y="3117589"/>
                  <a:pt x="2100302" y="2876433"/>
                </a:cubicBezTo>
                <a:cubicBezTo>
                  <a:pt x="2577849" y="2611000"/>
                  <a:pt x="2873628" y="2105370"/>
                  <a:pt x="2870976" y="1558985"/>
                </a:cubicBezTo>
                <a:cubicBezTo>
                  <a:pt x="2868571" y="1063676"/>
                  <a:pt x="2621309" y="607288"/>
                  <a:pt x="2216854" y="337813"/>
                </a:cubicBezTo>
                <a:cubicBezTo>
                  <a:pt x="2212348" y="340450"/>
                  <a:pt x="2207603" y="340648"/>
                  <a:pt x="2202811" y="340648"/>
                </a:cubicBezTo>
                <a:cubicBezTo>
                  <a:pt x="2108744" y="340648"/>
                  <a:pt x="2032487" y="264391"/>
                  <a:pt x="2032487" y="170324"/>
                </a:cubicBezTo>
                <a:cubicBezTo>
                  <a:pt x="2032487" y="76257"/>
                  <a:pt x="2108744" y="0"/>
                  <a:pt x="22028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B4AF0C-16A7-5AD5-AEE9-671A7A249C16}"/>
              </a:ext>
            </a:extLst>
          </p:cNvPr>
          <p:cNvSpPr txBox="1"/>
          <p:nvPr/>
        </p:nvSpPr>
        <p:spPr>
          <a:xfrm rot="3670087">
            <a:off x="3621374" y="1975214"/>
            <a:ext cx="105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LLM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93ACBE-04BE-F603-5A0F-947C8072B7BC}"/>
              </a:ext>
            </a:extLst>
          </p:cNvPr>
          <p:cNvSpPr txBox="1"/>
          <p:nvPr/>
        </p:nvSpPr>
        <p:spPr>
          <a:xfrm rot="3670087">
            <a:off x="4508870" y="3534462"/>
            <a:ext cx="105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Add Text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E5DD0-34B8-38B9-3DE5-A59F040EDF47}"/>
              </a:ext>
            </a:extLst>
          </p:cNvPr>
          <p:cNvSpPr txBox="1"/>
          <p:nvPr/>
        </p:nvSpPr>
        <p:spPr>
          <a:xfrm rot="18136125">
            <a:off x="4489195" y="1986257"/>
            <a:ext cx="105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Tools- MCP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200149-040B-1920-5524-CE5A01C52CFE}"/>
              </a:ext>
            </a:extLst>
          </p:cNvPr>
          <p:cNvSpPr txBox="1"/>
          <p:nvPr/>
        </p:nvSpPr>
        <p:spPr>
          <a:xfrm rot="18136125">
            <a:off x="3587272" y="3558134"/>
            <a:ext cx="105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Add Text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EFD7A4-1412-8702-B2AB-FC624A192184}"/>
              </a:ext>
            </a:extLst>
          </p:cNvPr>
          <p:cNvSpPr txBox="1"/>
          <p:nvPr/>
        </p:nvSpPr>
        <p:spPr>
          <a:xfrm>
            <a:off x="4949063" y="2762338"/>
            <a:ext cx="105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chemeClr val="bg1"/>
                </a:solidFill>
              </a:rPr>
              <a:t>VectorDB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0B9AF7-0EC0-7B84-A461-BB5EE47F658A}"/>
              </a:ext>
            </a:extLst>
          </p:cNvPr>
          <p:cNvSpPr txBox="1"/>
          <p:nvPr/>
        </p:nvSpPr>
        <p:spPr>
          <a:xfrm>
            <a:off x="3125981" y="2762650"/>
            <a:ext cx="1054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Inhouse Model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pSp>
        <p:nvGrpSpPr>
          <p:cNvPr id="15" name="Group 63">
            <a:extLst>
              <a:ext uri="{FF2B5EF4-FFF2-40B4-BE49-F238E27FC236}">
                <a16:creationId xmlns:a16="http://schemas.microsoft.com/office/drawing/2014/main" id="{4FC7BFDB-C76F-5802-E6D2-2645F48DAF3C}"/>
              </a:ext>
            </a:extLst>
          </p:cNvPr>
          <p:cNvGrpSpPr/>
          <p:nvPr/>
        </p:nvGrpSpPr>
        <p:grpSpPr>
          <a:xfrm>
            <a:off x="5972808" y="1286751"/>
            <a:ext cx="2120542" cy="711829"/>
            <a:chOff x="6457218" y="1772816"/>
            <a:chExt cx="2291246" cy="94910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46E5E8-4563-B57F-F2DF-7C1E7ED726A9}"/>
                </a:ext>
              </a:extLst>
            </p:cNvPr>
            <p:cNvSpPr txBox="1"/>
            <p:nvPr/>
          </p:nvSpPr>
          <p:spPr>
            <a:xfrm>
              <a:off x="6457218" y="1772816"/>
              <a:ext cx="22912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48171A-20F0-2ECD-DB69-708AE6C7F371}"/>
                </a:ext>
              </a:extLst>
            </p:cNvPr>
            <p:cNvSpPr txBox="1"/>
            <p:nvPr/>
          </p:nvSpPr>
          <p:spPr>
            <a:xfrm>
              <a:off x="6457218" y="2044814"/>
              <a:ext cx="2291246" cy="6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66">
            <a:extLst>
              <a:ext uri="{FF2B5EF4-FFF2-40B4-BE49-F238E27FC236}">
                <a16:creationId xmlns:a16="http://schemas.microsoft.com/office/drawing/2014/main" id="{ED66BBA8-BD7B-0503-D85E-E4BEBA00C816}"/>
              </a:ext>
            </a:extLst>
          </p:cNvPr>
          <p:cNvGrpSpPr/>
          <p:nvPr/>
        </p:nvGrpSpPr>
        <p:grpSpPr>
          <a:xfrm>
            <a:off x="6420877" y="2420876"/>
            <a:ext cx="2120542" cy="711829"/>
            <a:chOff x="6889266" y="3284984"/>
            <a:chExt cx="1998238" cy="94910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27F324-9AAB-90E1-6DD9-5F5F20814CFB}"/>
                </a:ext>
              </a:extLst>
            </p:cNvPr>
            <p:cNvSpPr txBox="1"/>
            <p:nvPr/>
          </p:nvSpPr>
          <p:spPr>
            <a:xfrm>
              <a:off x="6889266" y="3284984"/>
              <a:ext cx="19982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6E6787-8649-A459-4D5E-C13CB6B96858}"/>
                </a:ext>
              </a:extLst>
            </p:cNvPr>
            <p:cNvSpPr txBox="1"/>
            <p:nvPr/>
          </p:nvSpPr>
          <p:spPr>
            <a:xfrm>
              <a:off x="6889266" y="3556982"/>
              <a:ext cx="1998238" cy="6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69">
            <a:extLst>
              <a:ext uri="{FF2B5EF4-FFF2-40B4-BE49-F238E27FC236}">
                <a16:creationId xmlns:a16="http://schemas.microsoft.com/office/drawing/2014/main" id="{64D75B87-B2A3-6E43-12D9-AC1ACBD85EFC}"/>
              </a:ext>
            </a:extLst>
          </p:cNvPr>
          <p:cNvGrpSpPr/>
          <p:nvPr/>
        </p:nvGrpSpPr>
        <p:grpSpPr>
          <a:xfrm>
            <a:off x="6134826" y="3802408"/>
            <a:ext cx="2120542" cy="711829"/>
            <a:chOff x="6673242" y="5020022"/>
            <a:chExt cx="2291246" cy="94910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9168C90-B587-87AD-3F4D-019DB3E67448}"/>
                </a:ext>
              </a:extLst>
            </p:cNvPr>
            <p:cNvSpPr txBox="1"/>
            <p:nvPr/>
          </p:nvSpPr>
          <p:spPr>
            <a:xfrm>
              <a:off x="6673242" y="5020022"/>
              <a:ext cx="22912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B536E58-8B70-A337-57BF-8CCA1C5B296B}"/>
                </a:ext>
              </a:extLst>
            </p:cNvPr>
            <p:cNvSpPr txBox="1"/>
            <p:nvPr/>
          </p:nvSpPr>
          <p:spPr>
            <a:xfrm>
              <a:off x="6673242" y="5292020"/>
              <a:ext cx="2291246" cy="6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72">
            <a:extLst>
              <a:ext uri="{FF2B5EF4-FFF2-40B4-BE49-F238E27FC236}">
                <a16:creationId xmlns:a16="http://schemas.microsoft.com/office/drawing/2014/main" id="{D8FD3EFB-E662-C7D0-27C6-879D90D23DD3}"/>
              </a:ext>
            </a:extLst>
          </p:cNvPr>
          <p:cNvGrpSpPr/>
          <p:nvPr/>
        </p:nvGrpSpPr>
        <p:grpSpPr>
          <a:xfrm>
            <a:off x="1106528" y="1269594"/>
            <a:ext cx="2092460" cy="711829"/>
            <a:chOff x="467544" y="1749941"/>
            <a:chExt cx="2291246" cy="94910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B5D524-24BC-C57E-5A15-70A397EE8FAD}"/>
                </a:ext>
              </a:extLst>
            </p:cNvPr>
            <p:cNvSpPr txBox="1"/>
            <p:nvPr/>
          </p:nvSpPr>
          <p:spPr>
            <a:xfrm>
              <a:off x="467544" y="1749941"/>
              <a:ext cx="2221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0D6832B-920E-FDB1-6EC0-5F50A6F08BCA}"/>
                </a:ext>
              </a:extLst>
            </p:cNvPr>
            <p:cNvSpPr txBox="1"/>
            <p:nvPr/>
          </p:nvSpPr>
          <p:spPr>
            <a:xfrm>
              <a:off x="467544" y="2021939"/>
              <a:ext cx="2291246" cy="6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75">
            <a:extLst>
              <a:ext uri="{FF2B5EF4-FFF2-40B4-BE49-F238E27FC236}">
                <a16:creationId xmlns:a16="http://schemas.microsoft.com/office/drawing/2014/main" id="{930891C5-06DF-6D6A-8A88-0439C6A4D7CE}"/>
              </a:ext>
            </a:extLst>
          </p:cNvPr>
          <p:cNvGrpSpPr/>
          <p:nvPr/>
        </p:nvGrpSpPr>
        <p:grpSpPr>
          <a:xfrm>
            <a:off x="602581" y="2420876"/>
            <a:ext cx="2101628" cy="711829"/>
            <a:chOff x="242744" y="3314387"/>
            <a:chExt cx="2011990" cy="94910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AAC528D-2ABC-F0B7-842D-013A0803740B}"/>
                </a:ext>
              </a:extLst>
            </p:cNvPr>
            <p:cNvSpPr txBox="1"/>
            <p:nvPr/>
          </p:nvSpPr>
          <p:spPr>
            <a:xfrm>
              <a:off x="242744" y="3314387"/>
              <a:ext cx="1942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2DD65C3-51F0-6B93-2DF3-03895964741F}"/>
                </a:ext>
              </a:extLst>
            </p:cNvPr>
            <p:cNvSpPr txBox="1"/>
            <p:nvPr/>
          </p:nvSpPr>
          <p:spPr>
            <a:xfrm>
              <a:off x="251520" y="3586385"/>
              <a:ext cx="2003214" cy="6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78">
            <a:extLst>
              <a:ext uri="{FF2B5EF4-FFF2-40B4-BE49-F238E27FC236}">
                <a16:creationId xmlns:a16="http://schemas.microsoft.com/office/drawing/2014/main" id="{16DB0961-6A4D-0912-714A-1C9A77B39448}"/>
              </a:ext>
            </a:extLst>
          </p:cNvPr>
          <p:cNvGrpSpPr/>
          <p:nvPr/>
        </p:nvGrpSpPr>
        <p:grpSpPr>
          <a:xfrm>
            <a:off x="935341" y="3802408"/>
            <a:ext cx="2101628" cy="711829"/>
            <a:chOff x="251520" y="4998238"/>
            <a:chExt cx="2291246" cy="94910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65FABC6-2215-E48B-360C-C993444C25CB}"/>
                </a:ext>
              </a:extLst>
            </p:cNvPr>
            <p:cNvSpPr txBox="1"/>
            <p:nvPr/>
          </p:nvSpPr>
          <p:spPr>
            <a:xfrm>
              <a:off x="251520" y="4998238"/>
              <a:ext cx="2221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05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F4C0D9D-8CE2-E794-C990-14D8D3978B60}"/>
                </a:ext>
              </a:extLst>
            </p:cNvPr>
            <p:cNvSpPr txBox="1"/>
            <p:nvPr/>
          </p:nvSpPr>
          <p:spPr>
            <a:xfrm>
              <a:off x="251520" y="5270236"/>
              <a:ext cx="2291246" cy="6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1594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6295</Words>
  <Application>Microsoft Macintosh PowerPoint</Application>
  <PresentationFormat>On-screen Show (16:9)</PresentationFormat>
  <Paragraphs>770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Franklin Gothic Medium</vt:lpstr>
      <vt:lpstr>FZShuTi</vt:lpstr>
      <vt:lpstr>Wingdings</vt:lpstr>
      <vt:lpstr>Office Theme</vt:lpstr>
      <vt:lpstr>Team DeepPeek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2025-03-26T09:09:35Z</dcterms:modified>
</cp:coreProperties>
</file>