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719" r:id="rId2"/>
    <p:sldId id="720" r:id="rId3"/>
    <p:sldId id="745" r:id="rId4"/>
    <p:sldId id="744" r:id="rId5"/>
    <p:sldId id="746" r:id="rId6"/>
    <p:sldId id="747" r:id="rId7"/>
    <p:sldId id="748" r:id="rId8"/>
    <p:sldId id="718" r:id="rId9"/>
    <p:sldId id="722" r:id="rId10"/>
    <p:sldId id="723" r:id="rId11"/>
    <p:sldId id="724" r:id="rId12"/>
    <p:sldId id="726" r:id="rId13"/>
    <p:sldId id="727" r:id="rId14"/>
    <p:sldId id="728" r:id="rId15"/>
    <p:sldId id="729" r:id="rId16"/>
    <p:sldId id="742" r:id="rId17"/>
    <p:sldId id="740" r:id="rId18"/>
    <p:sldId id="739" r:id="rId19"/>
    <p:sldId id="733" r:id="rId20"/>
    <p:sldId id="734" r:id="rId21"/>
    <p:sldId id="735" r:id="rId22"/>
    <p:sldId id="721" r:id="rId23"/>
    <p:sldId id="435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6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10T08:37:30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12982 4992 0,'-17'0'63,"-1"0"-48,0 0-15,-52-18 47,-18 18-15,70 0-17,0 0 1,36 0 62,0 0-78,17 0 16,-18 0-16,19 0 15,-19 0 1,1 0-1,-36-17 1,1 17 0,-19 0-16,1 0 15,18 0-15,-19 0 16,19 0-16,-1 0 47</inkml:trace>
  <inkml:trace contextRef="#ctx0" brushRef="#br0" timeOffset="1237.94">14605 5009 0,'0'-17'78,"-18"17"-78,1 0 16,17-18-16,-18 18 16,-17 0-1,17 0-15,-17 0 16,17 0 0,1 0-16,-1-17 0,0 17 15,1 0-15,-1 0 31,36 0 1,17 17-17,-17-17 1,17 0-16,0 0 16,-17 0-16,-1 0 15,1 0-15,0 0 16,-36 0 15,-52-17 0,52 17-31,-17 0 0,17 0 32,0 0-1,1-18 0</inkml:trace>
  <inkml:trace contextRef="#ctx0" brushRef="#br0" timeOffset="2499.48">15646 4551 0,'-18'0'15,"18"-18"32,-18 18-47,1-17 31,-1-1-31,0 18 32,18-18-32,-17 1 15,-1-1 1,1 18-1,-1 0 1,0-18-16,1 18 16,-1-17-1,0 17 1</inkml:trace>
  <inkml:trace contextRef="#ctx0" brushRef="#br0" timeOffset="3235.47">15205 5062 0,'17'0'16,"1"0"0,17 0-16,1 18 15,69-36 17,-69 18-17,-19-17 1</inkml:trace>
  <inkml:trace contextRef="#ctx0" brushRef="#br0" timeOffset="12396.11">13511 6403 0,'18'0'15,"0"-18"1,-1 18 0,1 0-1,0 0-15,-1 0 32,1 0-17,-1 0 1,19-17 15,-19 17-31,1 0 16,0 0-1,-1 0 1,1 0 0,0 0-16,-1 17 15,1-34 1,-18 34-16,18-17 47,-54-17 125,36 34-172,-17-34 15,17 34-15,-18-17 16,0 0-1,1 0 17,-1 0-17,0 0 1,1 0-16,-1 0 16,0 0-16,1 0 15,-1 0 1,1 0-16,-1 0 15,0 0 1,1 0 0,-1 0-1,0 0 17,36 0 93,0 0-110,-1 0 1,1 0-1,0 0-15,-1 0 16,18 0 0,-17 0-1,0 0-15,-1 18 16,1-36-16,0 36 31,-1-36-31,1 18 16,0 0-1,-1 0 1,-34 18 172,-1-18-188,0-18 15,1 18 1,-1 0-16,0 0 15,1 0 1,-19 0-16,19 0 0,-1 0 16,1 0-1,-1 0 1,0 0-16,1 0 16,-1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10T08:39:46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14235 9331 0,'-18'-18'78,"36"18"-63,-1-17 1,1 17-16,-1 0 16,1 0-1,0 0 1,17 0 15,0-18-31,54 18 16,-54 0-1,0 18-15,0-18 16,-17 0 0,17 0-16,1 0 15,34 0 1,1-18 0,-36 18-16,0 0 15,0 0-15,1 0 16,-1 0-16,0 18 15,-17-18-15,17 0 16,-17 0 0,17 0-16,0 0 15,1 0-15,-19 0 16,36 0 0,-17 17-16,-1-17 15,0 0-15,0 0 16,1 0-16,52 0 31,0-17-15,0 17-1,-52 17-15,34-34 32,-35 34-32,1-17 0,-1 0 15,35 0 1,-34 0-1,-1 18-15,0-18 16,1 0-16,-1 0 16,0 0-16,0 0 15,1 0-15,-1-18 16,0 18-16,1 0 16,16 0-16,-16 0 15,17 0-15,-18 18 16,0-18-1,0-18-15,1 18 16,-1 0 0,0 0-16,-17 0 15,35-17 17</inkml:trace>
  <inkml:trace contextRef="#ctx0" brushRef="#br0" timeOffset="2450.19">12506 12083 0,'-18'17'16,"36"-17"47,0 18-48,-1-18-15,1 0 31,0 18-31,-18-36 16,17 18-16,1 18 16,-1-18-1,1 0-15,0 0 16,-1-18-16,19 18 16,-19 0-16,1 0 15,17 0-15,-17-18 16,17 18-16,0 0 15,-17 0 1,17 0 0,-17-17-16,17 17 15,0 0-15,-17 0 16,17 0-16,-17 0 16,0 0-16,17 0 15,-17 0-15,-1 0 16,36-18-1,-35 36 1,70-36 0,-70 18-1,-1 0-15,19 0 16,-19-18-16,18 18 16,-17 0-16,35 0 31,-35 0-16,-1-17-15,1 34 0,0-34 16,-18 34-16,17-17 16,1-17-16,17 17 15,-17 0-15,17 0 16,-17 17-16,-1-17 16,1 0-1,0 0-15,-1 0 16,1 0-1,0 0-15,-1 0 16,1 0-16,-1 0 16,19-17-16,-19 34 15,54-17 1,-36 18 15,-52-18 16,-19 0-31</inkml:trace>
  <inkml:trace contextRef="#ctx0" brushRef="#br0" timeOffset="6141.72">16404 6085 0,'0'18'15,"18"-18"32,17 0-31,-17-18-16,17 18 31,0 0-31,1 0 16,-1-17-16,0 17 15,18 0-15,-18-18 16,18 18-16,-18-18 15,18 18 1,0-17-16,-17 17 16,17 0-16,-1-18 15,1 18-15,0 0 16,-17 0-16,69 0 16,36-17 15,-88 17-16,0-18-15,0 18 16,0 0 0,0 0-16,0 0 0,-18 0 15,18 0 1,35 0 0,-52 0-16,17 0 15,-18 0-15,18 0 16,-18 0-16,0 18 15,1-18-15,17 0 16,-18 17 0,0-17-16,18 0 15,-18 0 1,18 0-16,-18 0 16,1 0-16,17 18 15,-18-18-15,18 0 16,-18 0-16,18 17 31,53-17 0,-88 0-31,-18-17 16,0 34 0,-36-17-1</inkml:trace>
  <inkml:trace contextRef="#ctx0" brushRef="#br0" timeOffset="8290.69">7902 9102 0,'0'0'0,"-17"0"32,-1 0-17,0 0 1,1 0 0,17 17-16,-18-17 15,0 0-15,18 18 16,-17-18-1,34 0 32,1 0 16,88 0-16,-71 0-47,0 0 15,-17 0 1,17 0-16,-17 0 0,17 0 16,1-18-1,16 18 1,-34 0-1,17-17 1,-17 17-16,17 0 16,1 0-16,-1-18 15,-18 18-15,19 0 16,-19 0 0,1 0-16,0 0 15,-1 0-15,1-18 16,0 18-1,-1 0-15,18 0 16,-17 0-16,0 0 16,17 0-1,71 18 17,-88-18-17,52 0 1,-52 18-1,-1-18 1,1 0-16,17 0 16,-17 0-16,0 17 15,34-17 1,1 0 0,-35 18-1,17-18-15,-17 0 16,17 0-16,-17 18 15,-1-18-15,19 0 16,-19 0-16,19 0 16,-1 17-16,-17-17 15,17 0 1,18 0-16,-18 0 16,18 0-16,-18-17 15,1 17-15,16 0 16,-16 0-16,17 0 31,-18 0-31,53-18 16,-70 18-1,-1 0 1,-34 0 31,17-18-47</inkml:trace>
  <inkml:trace contextRef="#ctx0" brushRef="#br0" timeOffset="11819.17">17110 14658 0,'0'18'15,"-18"-18"1,18-18 0,-18 18-16,36 0 93,-18-18-77,18 18 31,-1 0-16,1 0-15,0 0-1,-1 0-15,1 0 16,0 0 0,17 0-16,-18 0 15,1 0-15,0 0 16,17 0-16,-17 0 16,-1 0-16,1 0 15,0 0-15,-1 0 16,1 0-16,-1 0 15,1-17-15,0 17 32,-1 0-32,1 0 15,0 0 1,35 0 15,-36 0-31,1 0 16,0 17-1,-1-17 1,-17-17-16,18 17 16,-1 0-1,1 0 1,0 0-16,-1 17 16,1-17-16,0 0 15,-1 0-15,19 0 16,-19 0-16,1 0 15,-1 0-15,1 0 16,0 0-16,-1 0 31,-34 0 47,17 18-78,-18-18 0</inkml:trace>
  <inkml:trace contextRef="#ctx0" brushRef="#br0" timeOffset="13723.61">19526 12629 0,'-17'0'15,"34"0"63,1 0-62,0 0-16,-1 0 16,1 0-16,17 0 15,-17 0 1,17 0-16,-17-17 15,52 17 17,-52 0-32,35 0 31,-36 0-31,1 0 16,0 0-1,17 0-15,-17 0 16,-1 0-1,1 0-15,17 0 16,-17 0-16,-1 0 16,1 0-16,17 0 15,-17 0-15,0 0 16,-1 0-16,19 0 16,-19 0-16,1 0 15,-1 0-15,19 0 16,-19 0-1,1 0 1,0 0-16,17 0 16,-17 0-16,-1 0 15,1 0-15,17 0 16,-17 0-16,52 0 47,36 17-16,-88-17-31,17 0 16,-17 0-16,-1 0 15,19 0-15,-19 0 16,1 0-16,0 0 16,-1 18-1,1-18-15,-36 0 63,-17 0-48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10T08:40:45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19914 4833 0,'-17'18'16,"34"-36"-16,-52 36 16,17-18-1,1 0-15,-1 17 16,0-17-1,36 18 32,0-18-31,17 0-16,18 0 16,0 0-1,17 0-15,266-18 47,-178 18-31,-87-17-1,-18 17-15,0 0 16,-18-18-16,0 18 16,-17 0-16,0 18 15,-1-18 1,-34-18-16</inkml:trace>
  <inkml:trace contextRef="#ctx0" brushRef="#br0" timeOffset="3845.15">10883 8396 0,'35'0'16,"1"0"-16,-1-18 15,0 18-15,18 0 16,-18-17-16,1 17 15,-1-18-15,18 18 16,-18 0-16,89-35 47,-89 35-47,71-18 31,-89 1-31,19 17 16,-1 0-16,0-18 15,1 18 1,-1 0-16,18 0 16,-18 0-16,106-18 31,-106 18-31,1 0 16,-1 0-1,0-17-15,1 17 16,-19 0-16,18 0 15,1 0-15,-1 0 16,0 0-16,1 0 16,-1 0-16,0 0 15,0 0 1,18 0-16,-17 0 16,17 0-16,-18 0 15,18 0-15,-18 0 16,18 0-1,-18 0-15,18 0 16,-18 0-16,1 0 16,69 17 15,-69-17-31,17 0 31,-18 0-15,0 0-16,1 18 15,-1-18-15,0 0 16,-17 0-16,35 0 31,-18 18-31,-17-18 16,17 0-16,0 0 16,-17 0-16,35 0 15,-18 0-15,0 17 16,0-17-16,1 0 15,-1 18-15,0-18 16,-17 0 0,0 0-16,-1 0 15,1 0-15,-36 0 32</inkml:trace>
  <inkml:trace contextRef="#ctx0" brushRef="#br0" timeOffset="8373.34">6015 10707 0,'0'0'0,"35"-35"16,18-18-16,0 0 15,53-36 1,-53 72-16,35-36 31,-70 53-15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10T08:41:2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9013 0,'-18'-17'0,"1"17"16,17-18-1,-18 18 1,18 18 46,-18 70-30,1-53-17,17 1-15,0-1 16,0 0 0,17-17-16,1 17 15,0-35 1,105-53-1,-70 18 1,18-18 0,-1 0-16,1 18 15,-1-1-15,-17 19 16,0-1-16</inkml:trace>
  <inkml:trace contextRef="#ctx0" brushRef="#br0" timeOffset="13310">15187 12859 0,'0'0'0,"-18"0"47,36 0 0,35-18-16,-18 18-16,18 0 1,-35 0 0,-1 0-16,19 0 15,-1 0 1,0 0 0,1 0-16,-1 0 15,18 0-15,-18 0 0,0-18 16,1 36-16,-19-36 15,19 36-15,-1-18 16,-18 0 0,1 0-16,17 0 15,-17 0-15,17 0 16,1 0-16,-1 0 16,0 0-16,-17 0 15,17 0-15,0 0 16,-17 0-1,17 0-15,0 0 16,89 0 15,-106 0-15,70 18 0,-71-18-1,1 0 1,0 0-16,-1 0 15,19 0-15,-19 0 16,54 0 0,-36 0-1,-17 0-15,17 17 0,-17-17 16,17 0-16,0 0 16,0 0-1,1 0-15,17 0 16,-18 18-16,0-18 15,18-18-15,-18 36 16,1-18-16,-1 0 16,0 0-16,1 0 15,-19 0 1,1 0-16,-1 0 16,1 0-16,0 0 15</inkml:trace>
  <inkml:trace contextRef="#ctx0" brushRef="#br0" timeOffset="15911.19">5821 14764 0,'-18'17'47,"1"-17"-47,34 0 94,1 0-78,-1 0-1,1-17 1,0 17-16,-1 0 15,1 0-15,0 0 16,-1-18-16,1 18 16,17 0-16,-17 0 15,17-18 1,0 18-16,-17 0 16,17 0-16,-17 0 15,35-17 16,70 17 16,-70 0-31,-17 0-16,-1-18 16,18 18-1,35 0 1,-35 0-16,-18 0 15,0 0-15,1 0 16,-1-17-16,-17 17 16,17 0-1,-17 0-15,-1 0 16,1-18-16,-1 18 16,1 0-16,17 0 15,-17-18-15,17 18 16,1 0-1,-19 0-15,18 0 16,1 0-16,17 0 16,-18 0-16,0 0 15,0-17 1,36 17 0,-53 0-1,52 0 1,-52 0-1,35 0 1,-18 0-16,0 0 16,1 0-1,17 0 1,-18 0-16,18 0 0,-18 0 16,0 0-16,1 0 15,-1 0-15,0 0 16,0 0-1,1 0-15,-1 0 16,-17 0-16,-1 0 16,1 0-16,0 0 15,-36 0 32,0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10T08:42:45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7691 0,'0'0'0,"18"0"0,17-18 16,0 0 0,36-17-16,-18 17 15,17-17-15,-17 17 16,0 1-16,-18-1 16,1 1-16,-19-1 15,1 18 1,0 0-16,-18-18 15,17 18 1,-34 0 0</inkml:trace>
  <inkml:trace contextRef="#ctx0" brushRef="#br0" timeOffset="11356.78">14499 4163 0,'18'0'62,"-1"0"-46,1 17-1,0-17 1,-1 0-16,19 0 16,-19 0-16,1 0 15,0 0-15,17 0 16,-18 0-1,36-17 1,0 17 31,-35 0-47,0 0 16,-1 0-1,1 0 1,-1 0-1,1 0-15,0 0 16,-1 0 0,1 0-16,0 17 15,-1-17 1,1 0-16,0 0 16,-1 0-1,1 0-15,0 0 16,-1 0-16,1 0 15,-1 0 1,1 0-16,0 0 16,-1 0-16,1 0 15,0 0-15,-1 0 16,36 0 0,0 18 15,-35-18-31,-1 0 15,19 0-15,-19 0 16,1 0 0,0 0-1,-1 0-15,1 0 16,-1 0 0,1 0-1,0 0-15,-1 0 16,1 0-16,0 18 15,-1-18-15,1 0 16,0 0-16,-1 0 16,1 0-1,0 0-15,17 0 16,-18 0 0,1 0-16,0 0 15,-1 0-15,36 0 47,-35 0-47,52 0 31,-52 0-31,0 0 0,-1 0 16,1 0 0,17 0-1,1-18 1,-19 18-16,1 0 15,-1 0-15,1 0 16,0 0-16,-1 0 16,1 0-16,0 0 15,-1 18 1,1-18-16,0 0 16,-1 0-16,1 0 15,0 0-15,-1 0 16,1 0-1,-36-18 32</inkml:trace>
  <inkml:trace contextRef="#ctx0" brushRef="#br0" timeOffset="108106.91">1217 6032 0,'0'-17'15,"-18"34"16,18 1-15,0 0-16,0 17 16,18-17-1,-18-1-15,18-17 16,17 0-16,18-17 16,-18-1-16,36 0 15,-18-17 1,52-35-1,1-1 17,-53 36-17</inkml:trace>
  <inkml:trace contextRef="#ctx0" brushRef="#br0" timeOffset="108606.73">1076 7056 0,'-18'0'0,"18"-18"16,-17 18-16,34 18 47,-17-1-47,18 1 15,-18-1 1,18 1-16,-18 17 16,0-17-1,17 0-15,-17-1 16,18-17-16,0-17 15,17-1-15,18-35 16,0 0 0,-18 0-16,18 0 15,-36 0-15</inkml:trace>
  <inkml:trace contextRef="#ctx0" brushRef="#br0" timeOffset="109595.09">1076 4127 0,'-18'18'62,"18"17"-31,0-17-31,18 0 16,-18-1-16,35 1 47,1-36-47,87-52 31,-52 34-31,-1-16 16,-35 16-16,18 19 15,-35-1 1,-18 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8-10T08:43:38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 4357 0,'0'0'0,"0"-18"16,-18 18-1,18-17 17,0 34 46,0 1-63,0-1 1,0 1-16,18 0 16,-18-1-16,18 1 15,-1 0-15,1-1 16,17 1 0,1 0-16,-1-18 15,0 0 1,0-18-16,18 0 15,0-17-15,35-18 16,1 18 0,-1-18-16,88-35 31,-141 70-31</inkml:trace>
  <inkml:trace contextRef="#ctx0" brushRef="#br0" timeOffset="8199.98">4057 7320 0,'18'0'15,"-1"0"95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0482F8-BFF6-41FC-8C4A-F03B3D4990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CD16B-4079-46D3-A2BE-1BCBCBEED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4963" y="0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E323759-6278-454E-BD57-88CCA03DF92C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E24AE8-2435-4ECF-B26E-08AF3E0314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0" tIns="48329" rIns="96660" bIns="4832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9D6DB2D-1B6F-4727-B14D-2482AEA9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0" tIns="48329" rIns="96660" bIns="4832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5A95-B83A-4A3C-8282-271B01AE6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68650" cy="479425"/>
          </a:xfrm>
          <a:prstGeom prst="rect">
            <a:avLst/>
          </a:prstGeom>
        </p:spPr>
        <p:txBody>
          <a:bodyPr vert="horz" lIns="96660" tIns="48329" rIns="96660" bIns="483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9A42-5C60-4F43-9699-0F04A3E7F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4963" y="9120188"/>
            <a:ext cx="3168650" cy="479425"/>
          </a:xfrm>
          <a:prstGeom prst="rect">
            <a:avLst/>
          </a:prstGeom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E890AB0B-A278-4C82-94EE-24D50111CB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F40DE-DFEC-4A88-B08E-B8294F26FE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668F17D-C7F5-4AB2-880B-0BA31DC924C5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DF9C7-9C2A-48C0-B14F-D660190D3E04}"/>
              </a:ext>
            </a:extLst>
          </p:cNvPr>
          <p:cNvSpPr/>
          <p:nvPr/>
        </p:nvSpPr>
        <p:spPr>
          <a:xfrm>
            <a:off x="63500" y="914400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74A54-05C8-4042-9C1C-E38579BCB198}"/>
              </a:ext>
            </a:extLst>
          </p:cNvPr>
          <p:cNvSpPr/>
          <p:nvPr/>
        </p:nvSpPr>
        <p:spPr>
          <a:xfrm>
            <a:off x="63500" y="762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066E4-185D-49B3-BF46-395A427E1B1D}"/>
              </a:ext>
            </a:extLst>
          </p:cNvPr>
          <p:cNvSpPr/>
          <p:nvPr/>
        </p:nvSpPr>
        <p:spPr>
          <a:xfrm>
            <a:off x="63500" y="2438400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968375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E1EA24DC-CF95-48A6-9D2E-8E523690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77578-1F21-41C6-9BBE-DD9EAB6CEC64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65221763-36F7-4DA8-ABC5-25195B57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BB33C217-04E4-456F-AFC1-D288E913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B70B5-E879-416E-A936-7B5B8F4DF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33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6CD9C42D-81D8-4AD1-B026-5E41B10C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8E691-6B89-4ECD-ABE0-EAE594E0FEF9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6B364AC-6EEE-4B85-A94B-6AF772A6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032754F-9254-4D4E-B473-8B72A12C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94BBC-E1E8-41C4-BB8C-B788AE9BD7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8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F091E43-4592-4578-A19A-3CB6028A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E31EA-30C1-429F-8FEE-ED938DF62B0A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CDDEE9B-FADE-437B-B942-447198F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278018E-4FB2-4DCC-8A58-618BF317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BAEA-F7A3-4192-BC04-1D25DDC4E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8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4B5A8A5-9A8F-4AEB-AA75-2BCD9AC9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61FFD-1B6A-4BD9-BC80-7D771980CDF0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545481B-61D1-4E0C-BC73-C37A91CC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E0DE4B2-5A0C-4C9D-B774-F544CFC6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280AE-A4D0-4169-ACA0-59FC309B4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37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4D1B9-AB5D-424A-A161-0F563C1DE78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649FC01E-C354-40B9-8A08-638C429C62A4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6D6F2-D689-451F-BD00-0DE4C76192B3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FB426-3AB8-4E62-B376-9945CCE87C5F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29323-3061-4ED9-8C5D-098637DFD3F6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FD88467-0B24-49A2-B5A0-740D1684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3A8C-B376-4E38-8F6E-5F076F4C1F77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81B8424-680D-4FFD-8A12-CD786F40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836A8A-B33E-4343-A3E2-7043794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F1E77DD-99C6-4248-99BB-CFC9617DE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872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F05CEE9-2204-4263-8097-6B7EBF7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F2760-BF9F-414D-AC04-07E4AF022C46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F510E3E-BE92-456D-83A0-04730E1E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1B8F3FCC-5941-4BFC-BF66-C6B36039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A0221-53C7-49E2-AA5C-0FA067A00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0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69120BAE-0BD0-497C-8013-91F69C4E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6908-F37D-407D-9DDB-6F62F815C3C3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AA47793-A789-41EC-AD88-2F8A7DF2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3525072-64D8-47F8-83DA-AB77341E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C7188-E225-4AFB-9BD5-391E186C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8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B0131DC-3E8C-4DED-8E19-736CC136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527F-8154-4038-9F50-C323732E4DC9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13EB95A-1F0E-4C42-A0AE-451C2370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FFF9E6F-D71B-42C2-8E0A-0CFC19DB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6392E-5B81-4E3D-8E42-CBD39BE42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77DE2F62-73D3-4806-9CFD-D08C6D9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6AA4-BBF6-4BE9-835F-6DC7A43D7E34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65053-C664-44AE-8532-3C5CC997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92C15B7-32EB-4EEB-BFA9-32DABDAC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AEF57-0E94-456B-9A46-80F10B7C0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34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BC05BA-4008-4EC1-A44F-DE0EB59D0E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A6A8D854-15B1-4E9B-A9AF-27E1A5569421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F16BBDB-359C-4587-BA2C-45F844D6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9C0-FF20-4BFD-9C19-A052361ACF82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0BF56E4-CD0D-48DD-8839-15784571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31219A5-3989-4FFB-958F-66FF3D19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D49B9-70CB-4114-90B8-18E30FFBF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B99004-724C-4527-9A6D-0D219126ADE6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62972-CFC4-4572-AE9B-2DCBE7017610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08C75-8131-4A05-8847-FAE46C3B9123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B3032C90-DB7C-4459-8C3E-6038B5A8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74BE7-4FD6-4FAB-A80C-DBD81ED2948E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F44F519-BF60-4E7F-9301-51EAE34C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D716EBC-6C10-45D6-94B9-8A871E02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904FA86E-6F5E-4A80-97C8-14FE8BEBB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36B288-6F7F-469E-B228-3B1DE795A1C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F94110B2-4712-4606-8083-A9F6ED959175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4D713443-A6FD-47E5-A3E0-298E304862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C7F2AF6-AED7-4D95-AEBB-130389B83C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39F2156-C1C9-4967-940F-6FE52610B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A2B06C-31FE-4BAD-BC3E-7C8EF75CFAA4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83FAA-DC13-4C90-AAFB-716C6DD7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42644B5-127D-478A-8DD6-218A86CB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A9E9CEF3-3155-4305-A0CE-9F775FA1F1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397" r:id="rId2"/>
    <p:sldLayoutId id="2147484405" r:id="rId3"/>
    <p:sldLayoutId id="2147484398" r:id="rId4"/>
    <p:sldLayoutId id="2147484399" r:id="rId5"/>
    <p:sldLayoutId id="2147484400" r:id="rId6"/>
    <p:sldLayoutId id="2147484401" r:id="rId7"/>
    <p:sldLayoutId id="2147484406" r:id="rId8"/>
    <p:sldLayoutId id="2147484407" r:id="rId9"/>
    <p:sldLayoutId id="2147484402" r:id="rId10"/>
    <p:sldLayoutId id="21474844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png"/><Relationship Id="rId7" Type="http://schemas.openxmlformats.org/officeDocument/2006/relationships/customXml" Target="../ink/ink6.xml"/><Relationship Id="rId2" Type="http://schemas.openxmlformats.org/officeDocument/2006/relationships/hyperlink" Target="https://www.programiz.com/python-programming/online-compi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5C9FD6CB-942D-4E8B-977F-CF4026378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14600"/>
            <a:ext cx="8991600" cy="43434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Python</a:t>
            </a:r>
          </a:p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Raju Pal &amp; Dr. Himanshu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 Department, 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Jaypee Institute of Information Technology,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Noida, Uttar Pradesh</a:t>
            </a:r>
          </a:p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Aug 2020 </a:t>
            </a: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48F9CB4B-40C8-4A32-98EF-D8BA2F792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229600" cy="1470025"/>
          </a:xfrm>
        </p:spPr>
        <p:txBody>
          <a:bodyPr/>
          <a:lstStyle/>
          <a:p>
            <a:pPr eaLnBrk="1" hangingPunct="1"/>
            <a:r>
              <a:rPr lang="en-US" sz="3600" b="1" i="0" u="none" strike="noStrike" baseline="0" dirty="0">
                <a:latin typeface="CIDFont+F1"/>
              </a:rPr>
              <a:t>FDP on “Artificial Intelligence and Machine Learning using python”</a:t>
            </a:r>
            <a:endParaRPr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F8277-87BF-4704-9D86-BCDD3D96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34" y="2667000"/>
            <a:ext cx="1172496" cy="1172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4ED81-40D2-4A44-A73E-0C776B00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3" y="2667000"/>
            <a:ext cx="905714" cy="11724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Python Online IDE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742950" indent="-742950" eaLnBrk="1" hangingPunct="1">
              <a:buAutoNum type="arabicPeriod"/>
            </a:pPr>
            <a:r>
              <a:rPr lang="en-US" altLang="en-US" sz="3600" b="1" dirty="0">
                <a:solidFill>
                  <a:srgbClr val="002060"/>
                </a:solidFill>
              </a:rPr>
              <a:t>Google </a:t>
            </a:r>
            <a:r>
              <a:rPr lang="en-US" altLang="en-US" sz="3600" b="1" dirty="0" err="1">
                <a:solidFill>
                  <a:srgbClr val="002060"/>
                </a:solidFill>
              </a:rPr>
              <a:t>Colab</a:t>
            </a:r>
            <a:endParaRPr lang="en-US" altLang="en-US" sz="3600" b="1" dirty="0">
              <a:solidFill>
                <a:srgbClr val="002060"/>
              </a:solidFill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3600" b="1" dirty="0" err="1">
                <a:solidFill>
                  <a:srgbClr val="002060"/>
                </a:solidFill>
              </a:rPr>
              <a:t>IDEOne</a:t>
            </a:r>
            <a:endParaRPr lang="en-US" altLang="en-US" sz="3600" b="1" dirty="0">
              <a:solidFill>
                <a:srgbClr val="002060"/>
              </a:solidFill>
            </a:endParaRPr>
          </a:p>
          <a:p>
            <a:pPr marL="742950" indent="-742950" eaLnBrk="1" hangingPunct="1">
              <a:buFont typeface="Wingdings 2" panose="05020102010507070707" pitchFamily="18" charset="2"/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Programiz</a:t>
            </a:r>
          </a:p>
          <a:p>
            <a:pPr marL="742950" indent="-742950" eaLnBrk="1" hangingPunct="1">
              <a:buFont typeface="Wingdings 2" panose="05020102010507070707" pitchFamily="18" charset="2"/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OnlineGDB</a:t>
            </a:r>
            <a:endParaRPr lang="en-IN" sz="3600" b="1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3600" b="1" dirty="0">
                <a:solidFill>
                  <a:srgbClr val="002060"/>
                </a:solidFill>
              </a:rPr>
              <a:t>……. Many More</a:t>
            </a:r>
          </a:p>
        </p:txBody>
      </p:sp>
      <p:pic>
        <p:nvPicPr>
          <p:cNvPr id="2050" name="Picture 2" descr="Show notebooks in Drive">
            <a:extLst>
              <a:ext uri="{FF2B5EF4-FFF2-40B4-BE49-F238E27FC236}">
                <a16:creationId xmlns:a16="http://schemas.microsoft.com/office/drawing/2014/main" id="{F10044FF-40A0-4C28-BF91-5E7A9932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kspresi Ricky: 8 Top Recommended Sites For IT Environment">
            <a:extLst>
              <a:ext uri="{FF2B5EF4-FFF2-40B4-BE49-F238E27FC236}">
                <a16:creationId xmlns:a16="http://schemas.microsoft.com/office/drawing/2014/main" id="{3724A4E7-D4EB-4C6D-80EE-D4034C10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37248"/>
            <a:ext cx="359613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gramiz | LinkedIn">
            <a:extLst>
              <a:ext uri="{FF2B5EF4-FFF2-40B4-BE49-F238E27FC236}">
                <a16:creationId xmlns:a16="http://schemas.microsoft.com/office/drawing/2014/main" id="{3556E559-36F2-473A-8E0C-63CA04AA1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05" y="4737248"/>
            <a:ext cx="1661663" cy="16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nlinegdb (@onlinegdb) | Twitter">
            <a:extLst>
              <a:ext uri="{FF2B5EF4-FFF2-40B4-BE49-F238E27FC236}">
                <a16:creationId xmlns:a16="http://schemas.microsoft.com/office/drawing/2014/main" id="{5D31BC40-5BB2-40FE-83E4-5AB71FA5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67350"/>
            <a:ext cx="1284348" cy="128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897926-C4F2-435B-A707-21EFF914ECED}"/>
                  </a:ext>
                </a:extLst>
              </p14:cNvPr>
              <p14:cNvContentPartPr/>
              <p14:nvPr/>
            </p14:nvContentPartPr>
            <p14:xfrm>
              <a:off x="272880" y="1511280"/>
              <a:ext cx="1200600" cy="112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897926-C4F2-435B-A707-21EFF914EC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520" y="1501920"/>
                <a:ext cx="121932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69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To start Python IDE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22498"/>
            <a:ext cx="8458200" cy="58674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</a:rPr>
              <a:t>Install Anaconda (</a:t>
            </a:r>
            <a:r>
              <a:rPr lang="en-IN" sz="1800" dirty="0">
                <a:hlinkClick r:id="rId2"/>
              </a:rPr>
              <a:t>https://docs.anaconda.com/anaconda/install/windows/</a:t>
            </a:r>
            <a:r>
              <a:rPr lang="en-US" altLang="en-US" sz="2800" b="1" dirty="0">
                <a:solidFill>
                  <a:srgbClr val="002060"/>
                </a:solidFill>
              </a:rPr>
              <a:t>)</a:t>
            </a: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</a:rPr>
              <a:t>Open “Anaconda Prompt”</a:t>
            </a: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</a:rPr>
              <a:t>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Anaconda</a:t>
            </a:r>
          </a:p>
          <a:p>
            <a:pPr eaLnBrk="1" hangingPunct="1"/>
            <a:endParaRPr lang="en-US" altLang="en-US" sz="28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9C370-168F-4F17-BB8F-08005106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8" r="45833"/>
          <a:stretch/>
        </p:blipFill>
        <p:spPr>
          <a:xfrm>
            <a:off x="3962400" y="2514600"/>
            <a:ext cx="4876800" cy="35938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29B94-EE72-4CD8-8483-8E1519E09F98}"/>
              </a:ext>
            </a:extLst>
          </p:cNvPr>
          <p:cNvSpPr txBox="1"/>
          <p:nvPr/>
        </p:nvSpPr>
        <p:spPr>
          <a:xfrm>
            <a:off x="301256" y="4572000"/>
            <a:ext cx="335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Cheat Sheet : shorturl.at/luKM9</a:t>
            </a:r>
          </a:p>
        </p:txBody>
      </p:sp>
    </p:spTree>
    <p:extLst>
      <p:ext uri="{BB962C8B-B14F-4D97-AF65-F5344CB8AC3E}">
        <p14:creationId xmlns:p14="http://schemas.microsoft.com/office/powerpoint/2010/main" val="348853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To start Python IDE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</a:rPr>
              <a:t>Write on </a:t>
            </a:r>
            <a:r>
              <a:rPr lang="en-US" altLang="en-US" sz="3600" b="1" dirty="0" err="1">
                <a:solidFill>
                  <a:srgbClr val="002060"/>
                </a:solidFill>
              </a:rPr>
              <a:t>cmd</a:t>
            </a:r>
            <a:r>
              <a:rPr lang="en-US" altLang="en-US" sz="3600" b="1" dirty="0">
                <a:solidFill>
                  <a:srgbClr val="002060"/>
                </a:solidFill>
              </a:rPr>
              <a:t> line </a:t>
            </a:r>
            <a:r>
              <a:rPr lang="en-US" altLang="en-US" sz="3600" b="1" dirty="0">
                <a:solidFill>
                  <a:srgbClr val="002060"/>
                </a:solidFill>
                <a:sym typeface="Wingdings" panose="05000000000000000000" pitchFamily="2" charset="2"/>
              </a:rPr>
              <a:t> idle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7C590-0B2B-49E9-896D-59C4E3648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667" b="52963"/>
          <a:stretch/>
        </p:blipFill>
        <p:spPr>
          <a:xfrm>
            <a:off x="762000" y="3904635"/>
            <a:ext cx="7620000" cy="241935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4DF523A-F5DB-4A05-A8DE-3493BD38A6C8}"/>
              </a:ext>
            </a:extLst>
          </p:cNvPr>
          <p:cNvSpPr/>
          <p:nvPr/>
        </p:nvSpPr>
        <p:spPr>
          <a:xfrm>
            <a:off x="4038600" y="3375536"/>
            <a:ext cx="304800" cy="416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40F27-A513-487F-A195-7217A3DA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5755"/>
            <a:ext cx="5512990" cy="12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Python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E95CB-E5F0-4EFB-ACB6-B646E5F6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8094133" cy="45529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277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To start Python IDE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  <a:sym typeface="Wingdings" panose="05000000000000000000" pitchFamily="2" charset="2"/>
              </a:rPr>
              <a:t>Click on File  New File</a:t>
            </a:r>
          </a:p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</a:rPr>
              <a:t>Write first python program in the file</a:t>
            </a:r>
          </a:p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  <a:sym typeface="Wingdings" panose="05000000000000000000" pitchFamily="2" charset="2"/>
              </a:rPr>
              <a:t>Save and run (F5)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DF794-F084-45CD-837F-F2CB75EF4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67" b="61852"/>
          <a:stretch/>
        </p:blipFill>
        <p:spPr>
          <a:xfrm>
            <a:off x="5791200" y="3429000"/>
            <a:ext cx="2590800" cy="19621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B90266-1048-41D5-8BD2-8500A0E91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5"/>
          <a:stretch/>
        </p:blipFill>
        <p:spPr>
          <a:xfrm>
            <a:off x="533401" y="3352800"/>
            <a:ext cx="2590800" cy="3124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1321C80-2035-4C25-9303-A9107C84D6FD}"/>
              </a:ext>
            </a:extLst>
          </p:cNvPr>
          <p:cNvSpPr/>
          <p:nvPr/>
        </p:nvSpPr>
        <p:spPr>
          <a:xfrm>
            <a:off x="4191000" y="41910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Spyder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Click on 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and </a:t>
            </a:r>
            <a:r>
              <a:rPr lang="en-US" altLang="en-US" sz="2800" b="1" dirty="0">
                <a:solidFill>
                  <a:srgbClr val="002060"/>
                </a:solidFill>
              </a:rPr>
              <a:t>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Spyder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36A75-528B-48C2-BCA8-03ABE0B0A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33704" r="45833" b="1111"/>
          <a:stretch/>
        </p:blipFill>
        <p:spPr>
          <a:xfrm>
            <a:off x="1828800" y="2284771"/>
            <a:ext cx="4876800" cy="3352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51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Spyder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Click on 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and </a:t>
            </a:r>
            <a:r>
              <a:rPr lang="en-US" altLang="en-US" sz="2800" b="1" dirty="0">
                <a:solidFill>
                  <a:srgbClr val="002060"/>
                </a:solidFill>
              </a:rPr>
              <a:t>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Spyder</a:t>
            </a: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</a:rPr>
              <a:t>Write python program in file, s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ave and run (F5)</a:t>
            </a: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191148-1F61-4D6D-8D31-1995B3C0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2286000"/>
            <a:ext cx="7145867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</a:t>
            </a:r>
            <a:r>
              <a:rPr lang="en-US" altLang="en-US" b="1" dirty="0" err="1">
                <a:solidFill>
                  <a:schemeClr val="bg1"/>
                </a:solidFill>
              </a:rPr>
              <a:t>Jupyter</a:t>
            </a:r>
            <a:r>
              <a:rPr lang="en-US" altLang="en-US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Open </a:t>
            </a:r>
            <a:r>
              <a:rPr lang="en-US" altLang="en-US" sz="2800" b="1" dirty="0" err="1">
                <a:solidFill>
                  <a:srgbClr val="FF0000"/>
                </a:solidFill>
              </a:rPr>
              <a:t>Jupyter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b="1" dirty="0">
                <a:solidFill>
                  <a:srgbClr val="002060"/>
                </a:solidFill>
              </a:rPr>
              <a:t>Method 1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Click on 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and </a:t>
            </a:r>
            <a:r>
              <a:rPr lang="en-US" altLang="en-US" sz="2800" b="1" dirty="0">
                <a:solidFill>
                  <a:srgbClr val="002060"/>
                </a:solidFill>
              </a:rPr>
              <a:t>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Jupyter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Notebook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031DE-70AE-412E-A6B1-3F9C7159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46667" b="1110"/>
          <a:stretch/>
        </p:blipFill>
        <p:spPr>
          <a:xfrm>
            <a:off x="1828800" y="2438400"/>
            <a:ext cx="4876800" cy="3657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539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</a:t>
            </a:r>
            <a:r>
              <a:rPr lang="en-US" altLang="en-US" b="1" dirty="0" err="1">
                <a:solidFill>
                  <a:schemeClr val="bg1"/>
                </a:solidFill>
              </a:rPr>
              <a:t>Jupyter</a:t>
            </a:r>
            <a:r>
              <a:rPr lang="en-US" altLang="en-US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Open </a:t>
            </a:r>
            <a:r>
              <a:rPr lang="en-US" altLang="en-US" sz="2800" b="1" dirty="0" err="1">
                <a:solidFill>
                  <a:srgbClr val="FF0000"/>
                </a:solidFill>
              </a:rPr>
              <a:t>Jupyter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b="1" dirty="0">
                <a:solidFill>
                  <a:srgbClr val="002060"/>
                </a:solidFill>
              </a:rPr>
              <a:t>Method 2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Click on 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and </a:t>
            </a:r>
            <a:r>
              <a:rPr lang="en-US" altLang="en-US" sz="2800" b="1" dirty="0">
                <a:solidFill>
                  <a:srgbClr val="002060"/>
                </a:solidFill>
              </a:rPr>
              <a:t>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Anaconda Navigator 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Launch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Jupytor</a:t>
            </a:r>
            <a:endParaRPr lang="en-US" altLang="en-US" sz="28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33590-692C-4EEA-866E-714F11365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78" r="45833"/>
          <a:stretch/>
        </p:blipFill>
        <p:spPr>
          <a:xfrm>
            <a:off x="245806" y="2969458"/>
            <a:ext cx="3810000" cy="31051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C388E2A-7BC5-4205-B354-56F24A13ED05}"/>
              </a:ext>
            </a:extLst>
          </p:cNvPr>
          <p:cNvSpPr/>
          <p:nvPr/>
        </p:nvSpPr>
        <p:spPr>
          <a:xfrm>
            <a:off x="4265971" y="425779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2C797-5FC4-4FE4-9702-37502F41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68" y="2514600"/>
            <a:ext cx="3972232" cy="40148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86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</a:t>
            </a:r>
            <a:r>
              <a:rPr lang="en-US" altLang="en-US" b="1" dirty="0" err="1">
                <a:solidFill>
                  <a:schemeClr val="bg1"/>
                </a:solidFill>
              </a:rPr>
              <a:t>Jupyter</a:t>
            </a:r>
            <a:r>
              <a:rPr lang="en-US" altLang="en-US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1. Click on 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and </a:t>
            </a:r>
            <a:r>
              <a:rPr lang="en-US" altLang="en-US" sz="2800" b="1" dirty="0">
                <a:solidFill>
                  <a:srgbClr val="002060"/>
                </a:solidFill>
              </a:rPr>
              <a:t>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Jupyter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Notebook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   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Jupyter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will open in Brower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D9BC8-8173-4819-B4D0-199BE82E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355909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A841A-5D6D-4443-AA0F-4DDE57181B95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15E03C55-0035-4C65-9493-24C0D542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6882F496-584A-4593-9D49-711B9B75CC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&amp; Install Anaconda for Python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 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in Python</a:t>
            </a:r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of 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in Python</a:t>
            </a:r>
            <a:endParaRPr lang="en-US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</a:t>
            </a:r>
            <a:r>
              <a:rPr lang="en-US" altLang="en-US" b="1" dirty="0" err="1">
                <a:solidFill>
                  <a:schemeClr val="bg1"/>
                </a:solidFill>
              </a:rPr>
              <a:t>Jupyter</a:t>
            </a:r>
            <a:r>
              <a:rPr lang="en-US" altLang="en-US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1. Click on Start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and </a:t>
            </a:r>
            <a:r>
              <a:rPr lang="en-US" altLang="en-US" sz="2800" b="1" dirty="0">
                <a:solidFill>
                  <a:srgbClr val="002060"/>
                </a:solidFill>
              </a:rPr>
              <a:t>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Jupyter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Notebook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   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Jupyter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will open in Brower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    Click on  New  Python 2/3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968FA-5E29-44E5-977A-AD527B6FC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57" b="47429"/>
          <a:stretch/>
        </p:blipFill>
        <p:spPr>
          <a:xfrm>
            <a:off x="4800600" y="2743200"/>
            <a:ext cx="3276600" cy="19323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010185-ACC1-4A58-B14A-17C86BD28EA2}"/>
              </a:ext>
            </a:extLst>
          </p:cNvPr>
          <p:cNvSpPr/>
          <p:nvPr/>
        </p:nvSpPr>
        <p:spPr>
          <a:xfrm>
            <a:off x="3733800" y="35814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D1356-BF82-48DC-98FA-61F1A939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62225"/>
            <a:ext cx="3124200" cy="28003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19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Working with </a:t>
            </a:r>
            <a:r>
              <a:rPr lang="en-US" altLang="en-US" b="1" dirty="0" err="1">
                <a:solidFill>
                  <a:schemeClr val="bg1"/>
                </a:solidFill>
              </a:rPr>
              <a:t>Jupyter</a:t>
            </a:r>
            <a:r>
              <a:rPr lang="en-US" altLang="en-US" b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8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To execute cell  press “</a:t>
            </a:r>
            <a:r>
              <a:rPr lang="en-US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ctrl + enter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”</a:t>
            </a:r>
            <a:endParaRPr lang="en-US" altLang="en-US" sz="3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B6993-7108-4526-9E68-4A1872A0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67" t="-2592" r="49167" b="36297"/>
          <a:stretch/>
        </p:blipFill>
        <p:spPr>
          <a:xfrm>
            <a:off x="1905000" y="2362200"/>
            <a:ext cx="4800600" cy="34099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238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bg1"/>
                </a:solidFill>
              </a:rPr>
              <a:t>Install Python Package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742950" indent="-742950" eaLnBrk="1" hangingPunct="1"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Two ways to install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 pip or 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conda</a:t>
            </a:r>
            <a:endParaRPr lang="en-US" altLang="en-US" sz="2800" b="1" dirty="0">
              <a:solidFill>
                <a:srgbClr val="002060"/>
              </a:solidFill>
            </a:endParaRPr>
          </a:p>
          <a:p>
            <a:pPr marL="742950" indent="-742950" eaLnBrk="1" hangingPunct="1"/>
            <a:r>
              <a:rPr lang="en-US" altLang="en-US" sz="2800" b="1" dirty="0">
                <a:solidFill>
                  <a:srgbClr val="002060"/>
                </a:solidFill>
              </a:rPr>
              <a:t>Go to Anaconda Prompt and write 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	pip install &lt;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packageName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&gt;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conda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 install &lt;</a:t>
            </a:r>
            <a:r>
              <a:rPr lang="en-US" altLang="en-US" sz="28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packageName</a:t>
            </a:r>
            <a:r>
              <a:rPr lang="en-US" altLang="en-US" sz="2800" b="1" dirty="0">
                <a:solidFill>
                  <a:srgbClr val="002060"/>
                </a:solidFill>
                <a:sym typeface="Wingdings" panose="05000000000000000000" pitchFamily="2" charset="2"/>
              </a:rPr>
              <a:t>&gt;</a:t>
            </a:r>
            <a:endParaRPr lang="en-US" alt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47109" name="Picture 2" descr="C:\Users\psran\Desktop\Summer School 2018\Day 02\Install Packages in Python.png">
            <a:extLst>
              <a:ext uri="{FF2B5EF4-FFF2-40B4-BE49-F238E27FC236}">
                <a16:creationId xmlns:a16="http://schemas.microsoft.com/office/drawing/2014/main" id="{1F8CDA8E-4E63-44CE-BC23-B0A8E0743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26132" r="11064" b="-1"/>
          <a:stretch/>
        </p:blipFill>
        <p:spPr bwMode="auto">
          <a:xfrm>
            <a:off x="609600" y="3024360"/>
            <a:ext cx="7391400" cy="322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56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C3C6421-5437-43C9-BD23-897F5A1D12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3352800"/>
            <a:ext cx="7696200" cy="914400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en-US" sz="5400" b="1"/>
              <a:t>Learning by Doing</a:t>
            </a:r>
          </a:p>
        </p:txBody>
      </p:sp>
      <p:sp>
        <p:nvSpPr>
          <p:cNvPr id="62467" name="Title 4">
            <a:extLst>
              <a:ext uri="{FF2B5EF4-FFF2-40B4-BE49-F238E27FC236}">
                <a16:creationId xmlns:a16="http://schemas.microsoft.com/office/drawing/2014/main" id="{83AD3839-7AF9-4EA3-9B0F-7AFCAB9C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676400"/>
            <a:ext cx="2667000" cy="1143000"/>
          </a:xfrm>
        </p:spPr>
        <p:txBody>
          <a:bodyPr/>
          <a:lstStyle/>
          <a:p>
            <a:r>
              <a:rPr lang="en-US" altLang="en-US" sz="6000" b="1" dirty="0">
                <a:solidFill>
                  <a:srgbClr val="FF0000"/>
                </a:solidFill>
              </a:rPr>
              <a:t>Thanks</a:t>
            </a:r>
            <a:endParaRPr lang="en-US" altLang="en-US" sz="60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95E6D2-9D4F-4656-B7A6-89E4B18C3C00}"/>
              </a:ext>
            </a:extLst>
          </p:cNvPr>
          <p:cNvSpPr txBox="1">
            <a:spLocks/>
          </p:cNvSpPr>
          <p:nvPr/>
        </p:nvSpPr>
        <p:spPr bwMode="auto">
          <a:xfrm>
            <a:off x="4953000" y="5715000"/>
            <a:ext cx="388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sz="2400" b="1" dirty="0">
                <a:latin typeface="+mn-lt"/>
                <a:cs typeface="+mn-cs"/>
              </a:rPr>
              <a:t>raju3131.pal@gmail.com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IN" b="1" cap="small" dirty="0">
                <a:solidFill>
                  <a:schemeClr val="bg1"/>
                </a:solidFill>
              </a:rPr>
              <a:t>What’s Python ?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B292C5-5A01-428A-8C52-1527F0826D8E}"/>
              </a:ext>
            </a:extLst>
          </p:cNvPr>
          <p:cNvSpPr txBox="1">
            <a:spLocks/>
          </p:cNvSpPr>
          <p:nvPr/>
        </p:nvSpPr>
        <p:spPr bwMode="auto">
          <a:xfrm>
            <a:off x="126350" y="1295400"/>
            <a:ext cx="795085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7669" indent="-397669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programming language</a:t>
            </a:r>
          </a:p>
          <a:p>
            <a:pPr marL="397669" indent="-397669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after Monty Python-British comedy group</a:t>
            </a:r>
          </a:p>
          <a:p>
            <a:pPr marL="397669" indent="-397669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do things from testing microchips at Intel</a:t>
            </a:r>
          </a:p>
          <a:p>
            <a:pPr marL="397669" indent="-397669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powering Instagram</a:t>
            </a:r>
          </a:p>
          <a:p>
            <a:pPr marL="397669" indent="-397669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video games ,popular in IoT, Data Science ,Big Data, AI and so on….</a:t>
            </a:r>
          </a:p>
          <a:p>
            <a:pPr marL="397669" indent="-397669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millions of users worldwide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386C5-D854-46B2-B6D5-1E38D70F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495800"/>
            <a:ext cx="2320894" cy="20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Why Python?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BFCF2-6DE4-4116-BA7A-CD602F4D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1221665"/>
            <a:ext cx="4776788" cy="53220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DDD365-DACF-48DF-B969-F7A0FF5D49F1}"/>
              </a:ext>
            </a:extLst>
          </p:cNvPr>
          <p:cNvSpPr/>
          <p:nvPr/>
        </p:nvSpPr>
        <p:spPr>
          <a:xfrm>
            <a:off x="6792657" y="5007781"/>
            <a:ext cx="2111887" cy="82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75"/>
              </a:lnSpc>
              <a:spcAft>
                <a:spcPts val="1200"/>
              </a:spcAft>
            </a:pPr>
            <a:r>
              <a:rPr lang="en-IN" sz="2000" i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source: IEEE Spectrum Jul 2020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ED4DEB-0818-4516-B51F-CC5E50F32120}"/>
                  </a:ext>
                </a:extLst>
              </p14:cNvPr>
              <p14:cNvContentPartPr/>
              <p14:nvPr/>
            </p14:nvContentPartPr>
            <p14:xfrm>
              <a:off x="4572000" y="1587600"/>
              <a:ext cx="1060920" cy="71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ED4DEB-0818-4516-B51F-CC5E50F321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2640" y="1578240"/>
                <a:ext cx="1079640" cy="7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7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Why Python?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1E874F-C419-4774-A20B-D290CBF2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41437"/>
            <a:ext cx="8077200" cy="4525963"/>
          </a:xfrm>
        </p:spPr>
        <p:txBody>
          <a:bodyPr>
            <a:normAutofit/>
          </a:bodyPr>
          <a:lstStyle/>
          <a:p>
            <a:pPr marL="530225" indent="-530225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lower learning-curve, user-friendly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well with others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everywhere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rich-ecosystem &amp; utilities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advantage is its breadth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thousands of third-party modules and libraries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Libraries/frameworks are mature and tested for 10+ years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8B992-BBC4-4E6A-BC55-13345901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25" y="1341437"/>
            <a:ext cx="1841182" cy="23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2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IN" b="1" cap="small" dirty="0">
                <a:solidFill>
                  <a:schemeClr val="bg1"/>
                </a:solidFill>
              </a:rPr>
              <a:t>Python Tools For Scientific Community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6B381-1784-446B-8FB3-9368426B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08321"/>
            <a:ext cx="8382000" cy="56972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283787-69B4-4904-9751-CB7C23801F94}"/>
                  </a:ext>
                </a:extLst>
              </p14:cNvPr>
              <p14:cNvContentPartPr/>
              <p14:nvPr/>
            </p14:nvContentPartPr>
            <p14:xfrm>
              <a:off x="2800440" y="2146320"/>
              <a:ext cx="4712040" cy="313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283787-69B4-4904-9751-CB7C23801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080" y="2136960"/>
                <a:ext cx="4730760" cy="31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5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IN" b="1" cap="small" dirty="0">
                <a:solidFill>
                  <a:schemeClr val="bg1"/>
                </a:solidFill>
              </a:rPr>
              <a:t>Who Uses Python?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674EBA-EF94-43A7-BFF4-FCADE0B5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4525963"/>
          </a:xfrm>
        </p:spPr>
        <p:txBody>
          <a:bodyPr>
            <a:normAutofit/>
          </a:bodyPr>
          <a:lstStyle/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makes extensive use of Python in its web search system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Intel, Cisco, Hewlett-Packard, Seagate, Qualcomm, and IBM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for hardware testing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video sharing service is largely written in Python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 uses Python for hardware testing and satellite launching</a:t>
            </a:r>
          </a:p>
          <a:p>
            <a:pPr marL="530225" indent="-530225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...the list goes on...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1D1A81-4030-4064-BA80-0D92D8821EFD}"/>
                  </a:ext>
                </a:extLst>
              </p14:cNvPr>
              <p14:cNvContentPartPr/>
              <p14:nvPr/>
            </p14:nvContentPartPr>
            <p14:xfrm>
              <a:off x="2165400" y="1739880"/>
              <a:ext cx="5340600" cy="211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1D1A81-4030-4064-BA80-0D92D8821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40" y="1730520"/>
                <a:ext cx="5359320" cy="21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53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Download Python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742950" indent="-742950" eaLnBrk="1" hangingPunct="1">
              <a:buFont typeface="Wingdings 2" panose="05020102010507070707" pitchFamily="18" charset="2"/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Download and Install Python</a:t>
            </a:r>
          </a:p>
          <a:p>
            <a:pPr eaLnBrk="1" hangingPunct="1"/>
            <a:endParaRPr lang="en-US" altLang="en-US" sz="36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1. Go to Google and search “python”</a:t>
            </a: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	www.python.org</a:t>
            </a:r>
          </a:p>
          <a:p>
            <a:pPr marL="0" indent="0" eaLnBrk="1" hangingPunct="1"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2. Go to Google and search “Anaconda”</a:t>
            </a: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	www.anaconda.com	</a:t>
            </a:r>
          </a:p>
          <a:p>
            <a:pPr marL="742950" indent="-742950" eaLnBrk="1" hangingPunct="1">
              <a:buFont typeface="+mj-lt"/>
              <a:buAutoNum type="arabicPeriod"/>
            </a:pPr>
            <a:endParaRPr lang="en-US" altLang="en-US" sz="3600" b="1" dirty="0">
              <a:solidFill>
                <a:srgbClr val="002060"/>
              </a:solidFill>
            </a:endParaRPr>
          </a:p>
          <a:p>
            <a:pPr marL="742950" indent="-742950" eaLnBrk="1" hangingPunct="1">
              <a:buFont typeface="Wingdings 2" panose="05020102010507070707" pitchFamily="18" charset="2"/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47111" name="Picture 7" descr="Image result for python">
            <a:extLst>
              <a:ext uri="{FF2B5EF4-FFF2-40B4-BE49-F238E27FC236}">
                <a16:creationId xmlns:a16="http://schemas.microsoft.com/office/drawing/2014/main" id="{93829D35-8018-43E1-B665-1E264300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3" name="Picture 9">
            <a:extLst>
              <a:ext uri="{FF2B5EF4-FFF2-40B4-BE49-F238E27FC236}">
                <a16:creationId xmlns:a16="http://schemas.microsoft.com/office/drawing/2014/main" id="{4C3A7C9B-DC64-4633-9399-63C7258AB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9" t="33544" r="6953" b="36075"/>
          <a:stretch/>
        </p:blipFill>
        <p:spPr bwMode="auto">
          <a:xfrm>
            <a:off x="5029200" y="4695825"/>
            <a:ext cx="3657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0BB665-36D4-4524-BEBC-7A258BA1DEB7}"/>
                  </a:ext>
                </a:extLst>
              </p14:cNvPr>
              <p14:cNvContentPartPr/>
              <p14:nvPr/>
            </p14:nvContentPartPr>
            <p14:xfrm>
              <a:off x="882720" y="3232080"/>
              <a:ext cx="5347080" cy="208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0BB665-36D4-4524-BEBC-7A258BA1D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360" y="3222720"/>
                <a:ext cx="5365800" cy="210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487F7-1C16-4D37-9DAF-2754490CEC5A}"/>
              </a:ext>
            </a:extLst>
          </p:cNvPr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9C6F85A-C709-4FB8-AD1E-C8A470F1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Python IDE</a:t>
            </a:r>
          </a:p>
        </p:txBody>
      </p:sp>
      <p:sp>
        <p:nvSpPr>
          <p:cNvPr id="47108" name="Content Placeholder 2">
            <a:extLst>
              <a:ext uri="{FF2B5EF4-FFF2-40B4-BE49-F238E27FC236}">
                <a16:creationId xmlns:a16="http://schemas.microsoft.com/office/drawing/2014/main" id="{E957459D-B80F-4631-8556-4B9FDB8CE6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1. Python default IDE is ‘IDLE”</a:t>
            </a: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2. Spyder</a:t>
            </a: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3. </a:t>
            </a:r>
            <a:r>
              <a:rPr lang="en-US" altLang="en-US" sz="3600" b="1" dirty="0" err="1">
                <a:solidFill>
                  <a:srgbClr val="002060"/>
                </a:solidFill>
              </a:rPr>
              <a:t>Jupyter</a:t>
            </a:r>
            <a:r>
              <a:rPr lang="en-US" altLang="en-US" sz="3600" b="1" dirty="0">
                <a:solidFill>
                  <a:srgbClr val="002060"/>
                </a:solidFill>
              </a:rPr>
              <a:t> Notebook</a:t>
            </a: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4. PyCharm</a:t>
            </a:r>
          </a:p>
          <a:p>
            <a:pPr marL="0" indent="0" eaLnBrk="1" hangingPunct="1"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5. ……… Many More</a:t>
            </a:r>
          </a:p>
          <a:p>
            <a:pPr marL="742950" indent="-742950" eaLnBrk="1" hangingPunct="1">
              <a:buFont typeface="Wingdings 2" panose="05020102010507070707" pitchFamily="18" charset="2"/>
              <a:buNone/>
            </a:pPr>
            <a:endParaRPr lang="en-US" altLang="en-US" sz="3600" b="1" dirty="0">
              <a:solidFill>
                <a:srgbClr val="002060"/>
              </a:solidFill>
            </a:endParaRPr>
          </a:p>
        </p:txBody>
      </p:sp>
      <p:pic>
        <p:nvPicPr>
          <p:cNvPr id="2" name="Picture 7" descr="Image result for python">
            <a:extLst>
              <a:ext uri="{FF2B5EF4-FFF2-40B4-BE49-F238E27FC236}">
                <a16:creationId xmlns:a16="http://schemas.microsoft.com/office/drawing/2014/main" id="{7F0172C7-4739-47B9-9B1E-EB93502CF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" y="5031083"/>
            <a:ext cx="1112542" cy="111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Png -spyder Logo - Spyder Python Icon, Transparent Png ...">
            <a:extLst>
              <a:ext uri="{FF2B5EF4-FFF2-40B4-BE49-F238E27FC236}">
                <a16:creationId xmlns:a16="http://schemas.microsoft.com/office/drawing/2014/main" id="{F80B4C88-6EA1-4B3B-A194-BF440587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26" y="5031083"/>
            <a:ext cx="1296174" cy="14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03EEB2-6247-41E1-A946-70F84A12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4732461"/>
            <a:ext cx="1511300" cy="17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Charm: the Python IDE for Professional Developers by JetBrains">
            <a:extLst>
              <a:ext uri="{FF2B5EF4-FFF2-40B4-BE49-F238E27FC236}">
                <a16:creationId xmlns:a16="http://schemas.microsoft.com/office/drawing/2014/main" id="{65A0DF18-349D-48B7-8394-98EB829D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71" y="4648200"/>
            <a:ext cx="1996429" cy="199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C8C310-0B61-45D8-8DEE-862C51A78CC9}"/>
                  </a:ext>
                </a:extLst>
              </p14:cNvPr>
              <p14:cNvContentPartPr/>
              <p14:nvPr/>
            </p14:nvContentPartPr>
            <p14:xfrm>
              <a:off x="374760" y="1441440"/>
              <a:ext cx="5537520" cy="132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C8C310-0B61-45D8-8DEE-862C51A78C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400" y="1432080"/>
                <a:ext cx="5556240" cy="13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30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3872</TotalTime>
  <Words>558</Words>
  <Application>Microsoft Office PowerPoint</Application>
  <PresentationFormat>On-screen Show (4:3)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CIDFont+F1</vt:lpstr>
      <vt:lpstr>Franklin Gothic Book</vt:lpstr>
      <vt:lpstr>Georgia</vt:lpstr>
      <vt:lpstr>Perpetua</vt:lpstr>
      <vt:lpstr>Times New Roman</vt:lpstr>
      <vt:lpstr>Wingdings</vt:lpstr>
      <vt:lpstr>Wingdings 2</vt:lpstr>
      <vt:lpstr>Equity</vt:lpstr>
      <vt:lpstr>FDP on “Artificial Intelligence and Machine Learning using python”</vt:lpstr>
      <vt:lpstr>Outline</vt:lpstr>
      <vt:lpstr>What’s Python ?</vt:lpstr>
      <vt:lpstr>Why Python?</vt:lpstr>
      <vt:lpstr>Why Python?</vt:lpstr>
      <vt:lpstr>Python Tools For Scientific Community</vt:lpstr>
      <vt:lpstr>Who Uses Python?</vt:lpstr>
      <vt:lpstr>Download Python</vt:lpstr>
      <vt:lpstr>Python IDE</vt:lpstr>
      <vt:lpstr>Python Online IDE</vt:lpstr>
      <vt:lpstr>To start Python IDE</vt:lpstr>
      <vt:lpstr>To start Python IDE</vt:lpstr>
      <vt:lpstr>Working with Python IDE</vt:lpstr>
      <vt:lpstr>To start Python IDE</vt:lpstr>
      <vt:lpstr>Working with Spyder</vt:lpstr>
      <vt:lpstr>Working with Spyder</vt:lpstr>
      <vt:lpstr>Working with Jupyter Notebook</vt:lpstr>
      <vt:lpstr>Working with Jupyter Notebook</vt:lpstr>
      <vt:lpstr>Working with Jupyter Notebook</vt:lpstr>
      <vt:lpstr>Working with Jupyter Notebook</vt:lpstr>
      <vt:lpstr>Working with Jupyter Notebook</vt:lpstr>
      <vt:lpstr>Install Python Package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 Singh Rana</dc:creator>
  <cp:lastModifiedBy>Raju Pal</cp:lastModifiedBy>
  <cp:revision>447</cp:revision>
  <dcterms:created xsi:type="dcterms:W3CDTF">2013-02-14T22:32:31Z</dcterms:created>
  <dcterms:modified xsi:type="dcterms:W3CDTF">2020-08-10T09:43:15Z</dcterms:modified>
</cp:coreProperties>
</file>