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7" r:id="rId4"/>
    <p:sldMasterId id="2147483807" r:id="rId5"/>
    <p:sldMasterId id="2147483820" r:id="rId6"/>
    <p:sldMasterId id="2147483660" r:id="rId7"/>
    <p:sldMasterId id="2147483781" r:id="rId8"/>
  </p:sldMasterIdLst>
  <p:notesMasterIdLst>
    <p:notesMasterId r:id="rId30"/>
  </p:notesMasterIdLst>
  <p:sldIdLst>
    <p:sldId id="2145706468" r:id="rId9"/>
    <p:sldId id="2147138559" r:id="rId10"/>
    <p:sldId id="2147138561" r:id="rId11"/>
    <p:sldId id="2147138560" r:id="rId12"/>
    <p:sldId id="2147138565" r:id="rId13"/>
    <p:sldId id="2147138550" r:id="rId14"/>
    <p:sldId id="2147138551" r:id="rId15"/>
    <p:sldId id="2147138552" r:id="rId16"/>
    <p:sldId id="2147138563" r:id="rId17"/>
    <p:sldId id="2145706498" r:id="rId18"/>
    <p:sldId id="2147138549" r:id="rId19"/>
    <p:sldId id="2147138548" r:id="rId20"/>
    <p:sldId id="2147138562" r:id="rId21"/>
    <p:sldId id="2147138553" r:id="rId22"/>
    <p:sldId id="2147138554" r:id="rId23"/>
    <p:sldId id="2147138555" r:id="rId24"/>
    <p:sldId id="2147138564" r:id="rId25"/>
    <p:sldId id="2147138556" r:id="rId26"/>
    <p:sldId id="2147138557" r:id="rId27"/>
    <p:sldId id="2147138558" r:id="rId28"/>
    <p:sldId id="2145706460" r:id="rId29"/>
  </p:sldIdLst>
  <p:sldSz cx="9144000" cy="5143500" type="screen16x9"/>
  <p:notesSz cx="6858000" cy="9144000"/>
  <p:kinsoku lang="ja-JP" invalStChars="、。，．・：；？！゛゜ヽヾゝゞ々’”）〕］｝〉》」』】°‰′″℃￠％!%),.:;?]}｡｣､･ﾞﾟ-—" invalEndChars="‘“（〔［｛〈《「『【￥＄$([\{｢￡-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9467AEC-60F3-6857-70AE-648B79BAC0DB}" name="O'Brien, Rebecca (DET-CMW)" initials="OR(C" userId="S::rebecca.obrien@commonwealth-team.com::44ec198c-dac8-40c3-949c-f786fb3661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4C4CB"/>
    <a:srgbClr val="8A8C8E"/>
    <a:srgbClr val="FF33CC"/>
    <a:srgbClr val="EAEAEA"/>
    <a:srgbClr val="FFFFFF"/>
    <a:srgbClr val="F2F6F7"/>
    <a:srgbClr val="FF66FF"/>
    <a:srgbClr val="05C3DD"/>
    <a:srgbClr val="045C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327" autoAdjust="0"/>
  </p:normalViewPr>
  <p:slideViewPr>
    <p:cSldViewPr snapToGrid="0" showGuides="1">
      <p:cViewPr varScale="1">
        <p:scale>
          <a:sx n="126" d="100"/>
          <a:sy n="126" d="100"/>
        </p:scale>
        <p:origin x="139" y="86"/>
      </p:cViewPr>
      <p:guideLst/>
    </p:cSldViewPr>
  </p:slideViewPr>
  <p:outlineViewPr>
    <p:cViewPr>
      <p:scale>
        <a:sx n="33" d="100"/>
        <a:sy n="33" d="100"/>
      </p:scale>
      <p:origin x="0" y="-646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35" Type="http://schemas.microsoft.com/office/2018/10/relationships/authors" Target="authors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D3F65-F31D-4FAE-9A9D-4AEF920F08F6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D667C-39AA-42DC-9580-C729B1E49D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2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D667C-39AA-42DC-9580-C729B1E49D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303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D667C-39AA-42DC-9580-C729B1E49D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5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D667C-39AA-42DC-9580-C729B1E49D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98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D667C-39AA-42DC-9580-C729B1E49D8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07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D667C-39AA-42DC-9580-C729B1E49D8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D667C-39AA-42DC-9580-C729B1E49D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D667C-39AA-42DC-9580-C729B1E49D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36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D667C-39AA-42DC-9580-C729B1E49D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48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D667C-39AA-42DC-9580-C729B1E49D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69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D667C-39AA-42DC-9580-C729B1E49D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93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D667C-39AA-42DC-9580-C729B1E49D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6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D667C-39AA-42DC-9580-C729B1E49D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49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7D667C-39AA-42DC-9580-C729B1E49D8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0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6.sv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4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Center/Left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FA86ACA-0466-1E4F-A077-8C0A156130C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0625" y="-20125"/>
            <a:ext cx="9191625" cy="519112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Insert Background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pic>
        <p:nvPicPr>
          <p:cNvPr id="7" name="Picture 9" descr="GM Logo">
            <a:extLst>
              <a:ext uri="{FF2B5EF4-FFF2-40B4-BE49-F238E27FC236}">
                <a16:creationId xmlns:a16="http://schemas.microsoft.com/office/drawing/2014/main" id="{739636E0-F854-AC49-A8AA-6595E29E96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948220" y="490210"/>
            <a:ext cx="685800" cy="685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754" y="2955438"/>
            <a:ext cx="4880508" cy="656398"/>
          </a:xfrm>
          <a:prstGeom prst="rect">
            <a:avLst/>
          </a:prstGeo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Meeting/Presenter</a:t>
            </a:r>
          </a:p>
          <a:p>
            <a:r>
              <a:rPr lang="en-US" dirty="0"/>
              <a:t>Date Info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34008" y="2076858"/>
            <a:ext cx="8367105" cy="746565"/>
          </a:xfrm>
          <a:prstGeom prst="rect">
            <a:avLst/>
          </a:prstGeom>
        </p:spPr>
        <p:txBody>
          <a:bodyPr anchor="b" anchorCtr="0"/>
          <a:lstStyle>
            <a:lvl1pPr algn="l">
              <a:defRPr sz="32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Cover </a:t>
            </a:r>
            <a:br>
              <a:rPr lang="en-US" dirty="0"/>
            </a:br>
            <a:r>
              <a:rPr lang="en-US" dirty="0"/>
              <a:t>Title Copy</a:t>
            </a:r>
          </a:p>
        </p:txBody>
      </p:sp>
    </p:spTree>
    <p:extLst>
      <p:ext uri="{BB962C8B-B14F-4D97-AF65-F5344CB8AC3E}">
        <p14:creationId xmlns:p14="http://schemas.microsoft.com/office/powerpoint/2010/main" val="3572840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650">
          <p15:clr>
            <a:srgbClr val="5ACBF0"/>
          </p15:clr>
        </p15:guide>
        <p15:guide id="2" orient="horz" pos="102">
          <p15:clr>
            <a:srgbClr val="5ACBF0"/>
          </p15:clr>
        </p15:guide>
        <p15:guide id="3" pos="110">
          <p15:clr>
            <a:srgbClr val="5ACBF0"/>
          </p15:clr>
        </p15:guide>
        <p15:guide id="4" orient="horz" pos="3140" userDrawn="1">
          <p15:clr>
            <a:srgbClr val="5ACBF0"/>
          </p15:clr>
        </p15:guide>
        <p15:guide id="5" pos="43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+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87AD1EE-C24D-1C4B-B0EF-70F23EA33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3BE87-C298-C948-8431-62E9A99A129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6" name="Picture Placeholder 5" descr="Portrait Image"/>
          <p:cNvSpPr>
            <a:spLocks noGrp="1" noChangeAspect="1"/>
          </p:cNvSpPr>
          <p:nvPr>
            <p:ph type="pic" sz="quarter" idx="15"/>
          </p:nvPr>
        </p:nvSpPr>
        <p:spPr>
          <a:xfrm>
            <a:off x="6078070" y="1338577"/>
            <a:ext cx="1828800" cy="1828800"/>
          </a:xfrm>
          <a:prstGeom prst="ellipse">
            <a:avLst/>
          </a:prstGeo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 dirty="0"/>
              <a:t>Click icon to</a:t>
            </a:r>
          </a:p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insert image.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00D475-50CB-824A-B0AC-34160A6C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541437" y="1068890"/>
            <a:ext cx="0" cy="3336615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078070" y="3452851"/>
            <a:ext cx="1828800" cy="5222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>
                <a:latin typeface="+mj-lt"/>
              </a:defRPr>
            </a:lvl1pPr>
            <a:lvl2pPr marL="0" indent="0" algn="ctr">
              <a:spcBef>
                <a:spcPts val="0"/>
              </a:spcBef>
              <a:buNone/>
              <a:defRPr sz="900"/>
            </a:lvl2pPr>
          </a:lstStyle>
          <a:p>
            <a:pPr lvl="0"/>
            <a:r>
              <a:rPr lang="en-US" dirty="0"/>
              <a:t>John/Jane Doe</a:t>
            </a:r>
          </a:p>
          <a:p>
            <a:pPr lvl="1"/>
            <a:r>
              <a:rPr lang="en-US" dirty="0"/>
              <a:t>Title, Company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011DAB8-7BDD-8641-8D89-449612640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372" y="1068890"/>
            <a:ext cx="4317058" cy="3336615"/>
          </a:xfrm>
          <a:prstGeom prst="rect">
            <a:avLst/>
          </a:prstGeo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“Headline Placeholder or Quote 24-36pt.”</a:t>
            </a:r>
          </a:p>
        </p:txBody>
      </p:sp>
    </p:spTree>
    <p:extLst>
      <p:ext uri="{BB962C8B-B14F-4D97-AF65-F5344CB8AC3E}">
        <p14:creationId xmlns:p14="http://schemas.microsoft.com/office/powerpoint/2010/main" val="428787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-column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65468D3-95D8-0F43-B592-3FA3B6768C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72809" y="-13448"/>
            <a:ext cx="3177915" cy="517336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baseline="0"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Insert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0D05D8D-D8D0-A14C-887C-9912A0CB5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479A9A-5852-9A45-B0AD-8E5D3DB8BF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pic>
        <p:nvPicPr>
          <p:cNvPr id="14" name="Picture 30">
            <a:extLst>
              <a:ext uri="{FF2B5EF4-FFF2-40B4-BE49-F238E27FC236}">
                <a16:creationId xmlns:a16="http://schemas.microsoft.com/office/drawing/2014/main" id="{91D04574-E0FB-5043-985D-D5D0EBEA6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99230" y="252187"/>
            <a:ext cx="495700" cy="495700"/>
          </a:xfrm>
          <a:prstGeom prst="rect">
            <a:avLst/>
          </a:prstGeom>
        </p:spPr>
      </p:pic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F681702B-D31B-F243-AE76-5480779385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1585" y="1301578"/>
            <a:ext cx="3652357" cy="3128016"/>
          </a:xfrm>
        </p:spPr>
        <p:txBody>
          <a:bodyPr numCol="1" anchor="t"/>
          <a:lstStyle>
            <a:lvl1pPr marL="0" indent="0" fontAlgn="ctr" hangingPunct="0">
              <a:spcBef>
                <a:spcPts val="1200"/>
              </a:spcBef>
              <a:buFontTx/>
              <a:buNone/>
              <a:defRPr sz="1200">
                <a:solidFill>
                  <a:schemeClr val="tx2"/>
                </a:solidFill>
                <a:latin typeface="+mj-lt"/>
              </a:defRPr>
            </a:lvl1pPr>
            <a:lvl2pPr marL="115888" indent="-115888" fontAlgn="ctr" hangingPunct="0">
              <a:spcBef>
                <a:spcPts val="450"/>
              </a:spcBef>
              <a:defRPr sz="1050"/>
            </a:lvl2pPr>
            <a:lvl3pPr marL="233363" indent="-111125" fontAlgn="ctr" hangingPunct="0">
              <a:spcBef>
                <a:spcPts val="450"/>
              </a:spcBef>
              <a:tabLst/>
              <a:defRPr sz="1050"/>
            </a:lvl3pPr>
            <a:lvl4pPr marL="404813" indent="-117475">
              <a:spcBef>
                <a:spcPts val="450"/>
              </a:spcBef>
              <a:tabLst/>
              <a:defRPr sz="1050"/>
            </a:lvl4pPr>
            <a:lvl5pPr marL="396875" indent="0">
              <a:spcBef>
                <a:spcPts val="450"/>
              </a:spcBef>
              <a:buNone/>
              <a:tabLst/>
              <a:defRPr sz="1050"/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marL="115888" marR="0" lvl="1" indent="-115888" algn="l" defTabSz="685800" rtl="0" eaLnBrk="1" fontAlgn="ctr" latinLnBrk="0" hangingPunct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tx1"/>
              </a:buClr>
              <a:buSzTx/>
              <a:buFont typeface="GM Global Sans Plain" panose="020B0502050302020203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021" y="26895"/>
            <a:ext cx="5464064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Agenda/Table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713692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 userDrawn="1">
          <p15:clr>
            <a:srgbClr val="5ACBF0"/>
          </p15:clr>
        </p15:guide>
        <p15:guide id="2" orient="horz" pos="96" userDrawn="1">
          <p15:clr>
            <a:srgbClr val="5ACBF0"/>
          </p15:clr>
        </p15:guide>
        <p15:guide id="5" pos="4330" userDrawn="1">
          <p15:clr>
            <a:srgbClr val="5ACBF0"/>
          </p15:clr>
        </p15:guide>
        <p15:guide id="6" pos="5642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-Column w/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9C27BF-324C-B045-9321-EBB302707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C3030F-8662-8F45-AAB1-1A8D98C8C50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E5971C2D-6280-3E4F-96AF-A096031261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1585" y="1282535"/>
            <a:ext cx="7558966" cy="3146951"/>
          </a:xfrm>
        </p:spPr>
        <p:txBody>
          <a:bodyPr numCol="2" anchor="ctr"/>
          <a:lstStyle>
            <a:lvl1pPr marL="0" indent="0">
              <a:spcBef>
                <a:spcPts val="1200"/>
              </a:spcBef>
              <a:buFontTx/>
              <a:buNone/>
              <a:defRPr sz="1200">
                <a:solidFill>
                  <a:schemeClr val="tx2"/>
                </a:solidFill>
                <a:latin typeface="+mj-lt"/>
              </a:defRPr>
            </a:lvl1pPr>
            <a:lvl2pPr marL="115888" indent="-115888">
              <a:spcBef>
                <a:spcPts val="450"/>
              </a:spcBef>
              <a:defRPr sz="1050"/>
            </a:lvl2pPr>
            <a:lvl3pPr marL="233363" indent="-111125">
              <a:spcBef>
                <a:spcPts val="450"/>
              </a:spcBef>
              <a:tabLst/>
              <a:defRPr sz="1050"/>
            </a:lvl3pPr>
            <a:lvl4pPr marL="404813" indent="-117475">
              <a:spcBef>
                <a:spcPts val="450"/>
              </a:spcBef>
              <a:tabLst/>
              <a:defRPr sz="1050"/>
            </a:lvl4pPr>
            <a:lvl5pPr marL="514350" indent="-117475">
              <a:spcBef>
                <a:spcPts val="450"/>
              </a:spcBef>
              <a:tabLst/>
              <a:defRPr sz="1050"/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021" y="26895"/>
            <a:ext cx="5838072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Date + Agenda Item + Time</a:t>
            </a:r>
          </a:p>
        </p:txBody>
      </p:sp>
    </p:spTree>
    <p:extLst>
      <p:ext uri="{BB962C8B-B14F-4D97-AF65-F5344CB8AC3E}">
        <p14:creationId xmlns:p14="http://schemas.microsoft.com/office/powerpoint/2010/main" val="721104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 userDrawn="1">
          <p15:clr>
            <a:srgbClr val="5ACBF0"/>
          </p15:clr>
        </p15:guide>
        <p15:guide id="2" orient="horz" pos="96" userDrawn="1">
          <p15:clr>
            <a:srgbClr val="5ACBF0"/>
          </p15:clr>
        </p15:guide>
        <p15:guide id="5" pos="4330" userDrawn="1">
          <p15:clr>
            <a:srgbClr val="5ACBF0"/>
          </p15:clr>
        </p15:guide>
        <p15:guide id="6" pos="5642" userDrawn="1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-column,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5972809" y="-13448"/>
            <a:ext cx="3177915" cy="517336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baseline="0"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Insert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0D05D8D-D8D0-A14C-887C-9912A0CB5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479A9A-5852-9A45-B0AD-8E5D3DB8BF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pic>
        <p:nvPicPr>
          <p:cNvPr id="10" name="Picture 30">
            <a:extLst>
              <a:ext uri="{FF2B5EF4-FFF2-40B4-BE49-F238E27FC236}">
                <a16:creationId xmlns:a16="http://schemas.microsoft.com/office/drawing/2014/main" id="{EC933DB3-A0D3-B04C-A241-58D1F1FFF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99230" y="252187"/>
            <a:ext cx="495700" cy="495700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7C2BD47-02F9-BF43-9AC5-8CDE6BA885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9705" y="1350336"/>
            <a:ext cx="5198627" cy="2931994"/>
          </a:xfrm>
        </p:spPr>
        <p:txBody>
          <a:bodyPr numCol="2"/>
          <a:lstStyle>
            <a:lvl1pPr marL="274638" indent="-155575">
              <a:spcBef>
                <a:spcPts val="1200"/>
              </a:spcBef>
              <a:buFont typeface="+mj-lt"/>
              <a:buAutoNum type="arabicPeriod"/>
              <a:tabLst/>
              <a:defRPr sz="1200">
                <a:solidFill>
                  <a:schemeClr val="tx2"/>
                </a:solidFill>
                <a:latin typeface="+mj-lt"/>
              </a:defRPr>
            </a:lvl1pPr>
            <a:lvl2pPr marL="401638" indent="-112713">
              <a:spcBef>
                <a:spcPts val="450"/>
              </a:spcBef>
              <a:tabLst/>
              <a:defRPr sz="1050"/>
            </a:lvl2pPr>
            <a:lvl3pPr marL="514350" indent="-112713">
              <a:spcBef>
                <a:spcPts val="450"/>
              </a:spcBef>
              <a:tabLst/>
              <a:defRPr sz="1050"/>
            </a:lvl3pPr>
            <a:lvl4pPr marL="635000" indent="-120650">
              <a:spcBef>
                <a:spcPts val="450"/>
              </a:spcBef>
              <a:tabLst/>
              <a:defRPr sz="1050"/>
            </a:lvl4pPr>
            <a:lvl5pPr marL="747713" indent="-127000">
              <a:spcBef>
                <a:spcPts val="450"/>
              </a:spcBef>
              <a:tabLst/>
              <a:defRPr sz="1050"/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02021" y="26895"/>
            <a:ext cx="5464064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Agenda/Table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421809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 userDrawn="1">
          <p15:clr>
            <a:srgbClr val="5ACBF0"/>
          </p15:clr>
        </p15:guide>
        <p15:guide id="2" orient="horz" pos="96" userDrawn="1">
          <p15:clr>
            <a:srgbClr val="5ACBF0"/>
          </p15:clr>
        </p15:guide>
        <p15:guide id="5" pos="4330" userDrawn="1">
          <p15:clr>
            <a:srgbClr val="5ACBF0"/>
          </p15:clr>
        </p15:guide>
        <p15:guide id="6" pos="5642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 + 2-Colum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5D04AF6-B05B-F94E-8A3F-6B1F892F7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2C0B2723-9220-5942-B081-855B118BB70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0"/>
            <a:ext cx="2734962" cy="51435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Insert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sp>
        <p:nvSpPr>
          <p:cNvPr id="15" name="Title 33">
            <a:extLst>
              <a:ext uri="{FF2B5EF4-FFF2-40B4-BE49-F238E27FC236}">
                <a16:creationId xmlns:a16="http://schemas.microsoft.com/office/drawing/2014/main" id="{0D4E73C3-5E30-2045-8B52-AE67511C3297}"/>
              </a:ext>
            </a:extLst>
          </p:cNvPr>
          <p:cNvSpPr txBox="1">
            <a:spLocks/>
          </p:cNvSpPr>
          <p:nvPr userDrawn="1"/>
        </p:nvSpPr>
        <p:spPr>
          <a:xfrm>
            <a:off x="-145767" y="2233444"/>
            <a:ext cx="3026495" cy="638644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solidFill>
                  <a:schemeClr val="bg1"/>
                </a:solidFill>
              </a:rPr>
              <a:t>Copy Layer</a:t>
            </a:r>
          </a:p>
        </p:txBody>
      </p:sp>
      <p:pic>
        <p:nvPicPr>
          <p:cNvPr id="16" name="Picture 6" descr="General Motors Footer">
            <a:extLst>
              <a:ext uri="{FF2B5EF4-FFF2-40B4-BE49-F238E27FC236}">
                <a16:creationId xmlns:a16="http://schemas.microsoft.com/office/drawing/2014/main" id="{E5470950-7622-D340-9B25-A4D6F3479F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2968" y="4799013"/>
            <a:ext cx="787590" cy="98448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F7616086-F48D-6B4D-ADCE-EC027C55F4A5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1019368" y="4744916"/>
            <a:ext cx="777777" cy="2077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75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|  Confidential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558EB4-343E-6D49-AF6D-817D948827FB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3107183" y="861170"/>
            <a:ext cx="331430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25F3940F-F570-6341-BAF5-47D19647A5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4011" y="1406091"/>
            <a:ext cx="5198627" cy="2931994"/>
          </a:xfrm>
          <a:prstGeom prst="rect">
            <a:avLst/>
          </a:prstGeom>
        </p:spPr>
        <p:txBody>
          <a:bodyPr numCol="2"/>
          <a:lstStyle>
            <a:lvl1pPr marL="274638" indent="-155575">
              <a:spcBef>
                <a:spcPts val="1200"/>
              </a:spcBef>
              <a:buFont typeface="+mj-lt"/>
              <a:buAutoNum type="arabicPeriod"/>
              <a:tabLst/>
              <a:defRPr sz="1200">
                <a:solidFill>
                  <a:schemeClr val="tx2"/>
                </a:solidFill>
                <a:latin typeface="+mj-lt"/>
              </a:defRPr>
            </a:lvl1pPr>
            <a:lvl2pPr marL="401638" indent="-112713">
              <a:spcBef>
                <a:spcPts val="450"/>
              </a:spcBef>
              <a:tabLst/>
              <a:defRPr sz="1050"/>
            </a:lvl2pPr>
            <a:lvl3pPr marL="514350" indent="-112713">
              <a:spcBef>
                <a:spcPts val="450"/>
              </a:spcBef>
              <a:tabLst/>
              <a:defRPr sz="1050"/>
            </a:lvl3pPr>
            <a:lvl4pPr marL="635000" indent="-120650">
              <a:spcBef>
                <a:spcPts val="450"/>
              </a:spcBef>
              <a:tabLst/>
              <a:defRPr sz="1050"/>
            </a:lvl4pPr>
            <a:lvl5pPr marL="747713" indent="-127000">
              <a:spcBef>
                <a:spcPts val="450"/>
              </a:spcBef>
              <a:tabLst/>
              <a:defRPr sz="1050"/>
            </a:lvl5pPr>
          </a:lstStyle>
          <a:p>
            <a:pPr lvl="0"/>
            <a:r>
              <a:rPr lang="en-US" dirty="0"/>
              <a:t>Click to Edit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Click to Edit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0"/>
            <a:r>
              <a:rPr lang="en-US" dirty="0"/>
              <a:t>Click to Edit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99499" y="26895"/>
            <a:ext cx="5014771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Left Image – Alt Design</a:t>
            </a:r>
          </a:p>
        </p:txBody>
      </p:sp>
    </p:spTree>
    <p:extLst>
      <p:ext uri="{BB962C8B-B14F-4D97-AF65-F5344CB8AC3E}">
        <p14:creationId xmlns:p14="http://schemas.microsoft.com/office/powerpoint/2010/main" val="3211913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 userDrawn="1">
          <p15:clr>
            <a:srgbClr val="5ACBF0"/>
          </p15:clr>
        </p15:guide>
        <p15:guide id="2" orient="horz" pos="96" userDrawn="1">
          <p15:clr>
            <a:srgbClr val="5ACBF0"/>
          </p15:clr>
        </p15:guide>
        <p15:guide id="5" pos="4330" userDrawn="1">
          <p15:clr>
            <a:srgbClr val="5ACBF0"/>
          </p15:clr>
        </p15:guide>
        <p15:guide id="6" pos="5642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e Left + Image Right Float + Blu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A9FA1-E730-4F49-80E1-45F41A09F4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4840941" y="1575227"/>
            <a:ext cx="4008765" cy="254746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baseline="0"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insert image.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DD252B-F6A8-B941-AAA5-8866F463518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E5971C2D-6280-3E4F-96AF-A096031261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021" y="1020812"/>
            <a:ext cx="4162188" cy="36220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buFontTx/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 marL="115888" indent="-115888">
              <a:spcBef>
                <a:spcPts val="450"/>
              </a:spcBef>
              <a:defRPr sz="1050"/>
            </a:lvl2pPr>
            <a:lvl3pPr marL="233363" indent="-111125">
              <a:spcBef>
                <a:spcPts val="450"/>
              </a:spcBef>
              <a:tabLst/>
              <a:defRPr sz="1050"/>
            </a:lvl3pPr>
            <a:lvl4pPr marL="404813" indent="-117475">
              <a:spcBef>
                <a:spcPts val="450"/>
              </a:spcBef>
              <a:tabLst/>
              <a:defRPr sz="1050"/>
            </a:lvl4pPr>
            <a:lvl5pPr marL="514350" indent="-117475">
              <a:spcBef>
                <a:spcPts val="450"/>
              </a:spcBef>
              <a:tabLst/>
              <a:defRPr sz="1050"/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94336" y="26895"/>
            <a:ext cx="7532707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956135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40" userDrawn="1">
          <p15:clr>
            <a:srgbClr val="5ACBF0"/>
          </p15:clr>
        </p15:guide>
        <p15:guide id="2" orient="horz" pos="96" userDrawn="1">
          <p15:clr>
            <a:srgbClr val="5ACBF0"/>
          </p15:clr>
        </p15:guide>
        <p15:guide id="5" pos="4330" userDrawn="1">
          <p15:clr>
            <a:srgbClr val="5ACBF0"/>
          </p15:clr>
        </p15:guide>
        <p15:guide id="6" pos="5642" userDrawn="1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ype + Image Right Flo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A869640-F2C9-514A-896B-B3EB8ABDF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019A16-55AA-4E42-BD6F-77268152B82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5983015" y="1288843"/>
            <a:ext cx="2200282" cy="329283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br>
              <a:rPr lang="en-US"/>
            </a:br>
            <a:r>
              <a:rPr lang="en-US"/>
              <a:t>insert image.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451C606-DBAB-8242-ABAD-7FD2F0A34AA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158323" y="1278377"/>
            <a:ext cx="1654708" cy="3292836"/>
          </a:xfrm>
          <a:prstGeom prst="rect">
            <a:avLst/>
          </a:prstGeom>
        </p:spPr>
        <p:txBody>
          <a:bodyPr numCol="1"/>
          <a:lstStyle>
            <a:lvl1pPr marL="0" indent="0">
              <a:spcBef>
                <a:spcPts val="1200"/>
              </a:spcBef>
              <a:buFontTx/>
              <a:buNone/>
              <a:defRPr sz="1200">
                <a:solidFill>
                  <a:schemeClr val="tx2"/>
                </a:solidFill>
                <a:latin typeface="+mj-lt"/>
              </a:defRPr>
            </a:lvl1pPr>
            <a:lvl2pPr marL="115888" indent="-115888">
              <a:spcBef>
                <a:spcPts val="450"/>
              </a:spcBef>
              <a:defRPr sz="1050"/>
            </a:lvl2pPr>
            <a:lvl3pPr marL="233363" indent="-111125">
              <a:spcBef>
                <a:spcPts val="450"/>
              </a:spcBef>
              <a:tabLst/>
              <a:defRPr sz="1050"/>
            </a:lvl3pPr>
            <a:lvl4pPr marL="404813" indent="-117475">
              <a:spcBef>
                <a:spcPts val="450"/>
              </a:spcBef>
              <a:tabLst/>
              <a:defRPr sz="1050"/>
            </a:lvl4pPr>
            <a:lvl5pPr marL="514350" indent="-117475">
              <a:spcBef>
                <a:spcPts val="450"/>
              </a:spcBef>
              <a:tabLst/>
              <a:defRPr sz="1050"/>
            </a:lvl5pPr>
          </a:lstStyle>
          <a:p>
            <a:pPr lvl="0"/>
            <a:r>
              <a:rPr lang="en-US" dirty="0"/>
              <a:t>Click To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BED8DF7-0760-9F44-9253-11C9B4DB4FA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26713" y="1283610"/>
            <a:ext cx="1654708" cy="3282370"/>
          </a:xfrm>
          <a:prstGeom prst="rect">
            <a:avLst/>
          </a:prstGeom>
        </p:spPr>
        <p:txBody>
          <a:bodyPr numCol="1"/>
          <a:lstStyle>
            <a:lvl1pPr marL="0" indent="0">
              <a:spcBef>
                <a:spcPts val="1200"/>
              </a:spcBef>
              <a:buFontTx/>
              <a:buNone/>
              <a:defRPr sz="1200">
                <a:solidFill>
                  <a:schemeClr val="tx2"/>
                </a:solidFill>
                <a:latin typeface="+mj-lt"/>
              </a:defRPr>
            </a:lvl1pPr>
            <a:lvl2pPr marL="115888" indent="-115888">
              <a:spcBef>
                <a:spcPts val="450"/>
              </a:spcBef>
              <a:defRPr sz="1050"/>
            </a:lvl2pPr>
            <a:lvl3pPr marL="233363" indent="-111125">
              <a:spcBef>
                <a:spcPts val="450"/>
              </a:spcBef>
              <a:tabLst/>
              <a:defRPr sz="1050"/>
            </a:lvl3pPr>
            <a:lvl4pPr marL="404813" indent="-117475">
              <a:spcBef>
                <a:spcPts val="450"/>
              </a:spcBef>
              <a:tabLst/>
              <a:defRPr sz="1050"/>
            </a:lvl4pPr>
            <a:lvl5pPr marL="514350" indent="-117475">
              <a:spcBef>
                <a:spcPts val="450"/>
              </a:spcBef>
              <a:tabLst/>
              <a:defRPr sz="1050"/>
            </a:lvl5pPr>
          </a:lstStyle>
          <a:p>
            <a:pPr lvl="0"/>
            <a:r>
              <a:rPr lang="en-US" dirty="0"/>
              <a:t>Click To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35CADD5D-06A8-2740-82AE-3F7B156922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021" y="1281093"/>
            <a:ext cx="1654708" cy="3300585"/>
          </a:xfrm>
          <a:prstGeom prst="rect">
            <a:avLst/>
          </a:prstGeom>
        </p:spPr>
        <p:txBody>
          <a:bodyPr numCol="1"/>
          <a:lstStyle>
            <a:lvl1pPr marL="0" indent="0">
              <a:spcBef>
                <a:spcPts val="1200"/>
              </a:spcBef>
              <a:buFontTx/>
              <a:buNone/>
              <a:defRPr sz="1200">
                <a:solidFill>
                  <a:schemeClr val="tx2"/>
                </a:solidFill>
                <a:latin typeface="+mj-lt"/>
              </a:defRPr>
            </a:lvl1pPr>
            <a:lvl2pPr marL="115888" indent="-115888">
              <a:spcBef>
                <a:spcPts val="450"/>
              </a:spcBef>
              <a:defRPr sz="1050"/>
            </a:lvl2pPr>
            <a:lvl3pPr marL="233363" indent="-111125">
              <a:spcBef>
                <a:spcPts val="450"/>
              </a:spcBef>
              <a:tabLst/>
              <a:defRPr sz="1050"/>
            </a:lvl3pPr>
            <a:lvl4pPr marL="404813" indent="-117475">
              <a:spcBef>
                <a:spcPts val="450"/>
              </a:spcBef>
              <a:tabLst/>
              <a:defRPr sz="1050"/>
            </a:lvl4pPr>
            <a:lvl5pPr marL="514350" indent="-117475">
              <a:spcBef>
                <a:spcPts val="450"/>
              </a:spcBef>
              <a:tabLst/>
              <a:defRPr sz="1050"/>
            </a:lvl5pPr>
          </a:lstStyle>
          <a:p>
            <a:pPr lvl="0"/>
            <a:r>
              <a:rPr lang="en-US" dirty="0"/>
              <a:t>Click To Edit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17F81BA3-4CCD-4541-BBF1-056CC1B92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337" y="26895"/>
            <a:ext cx="7681276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3093431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e/Test Box (no subhea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ACA69A9-5C8E-E74D-977D-C8BD6BFAC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A4241A-B2AD-EB42-8192-7BD9071B4FA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FBA920A-446D-E141-AC07-BF9B002C776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0154" y="1241558"/>
            <a:ext cx="7930837" cy="333867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 marL="404813" indent="-171450">
              <a:tabLst/>
              <a:defRPr sz="1200"/>
            </a:lvl2pPr>
            <a:lvl3pPr marL="574675" indent="-171450">
              <a:tabLst/>
              <a:defRPr sz="1200"/>
            </a:lvl3pPr>
            <a:lvl4pPr marL="746125" indent="-171450">
              <a:tabLst/>
              <a:defRPr sz="1200"/>
            </a:lvl4pPr>
            <a:lvl5pPr marL="917575" indent="-171450">
              <a:tabLst/>
              <a:defRPr sz="1200"/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9D0A884-2939-6045-86D0-A38D4D7DCE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1" y="26895"/>
            <a:ext cx="7592921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3579982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e/Test Box + Blu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570F4-2E73-024C-B74C-7A94A494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E456C7-1F12-8947-AAF1-0ACAB588CA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73F5CD9-7831-264B-95D9-D40B24149EA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0155" y="1346598"/>
            <a:ext cx="7930836" cy="28124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 marL="404813" indent="-171450">
              <a:tabLst/>
              <a:defRPr sz="1200"/>
            </a:lvl2pPr>
            <a:lvl3pPr marL="574675" indent="-171450">
              <a:tabLst/>
              <a:defRPr sz="1200"/>
            </a:lvl3pPr>
            <a:lvl4pPr marL="746125" indent="-171450">
              <a:tabLst/>
              <a:defRPr sz="1200"/>
            </a:lvl4pPr>
            <a:lvl5pPr marL="917575" indent="-171450">
              <a:tabLst/>
              <a:defRPr sz="1200"/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3190D01C-3D82-0549-B301-47EAFFF995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155" y="1012095"/>
            <a:ext cx="7599523" cy="215728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Subtitle Copy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51B9BDE-30EF-B144-82B9-CA7E0229F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1" y="26895"/>
            <a:ext cx="7615407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3984560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Image + Label+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9B2505A-26A3-5A4A-9A6F-0D88FCBD7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6079F0-EEFD-2A49-9BB3-4927384DAE5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0D242D9F-B96A-4B4F-A4F2-0FDF34AA26C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116831" y="1979259"/>
            <a:ext cx="2577214" cy="158535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EDE26D9-5E9D-2641-AA72-FADAD3C0210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15891" y="4053198"/>
            <a:ext cx="2577770" cy="504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dirty="0"/>
              <a:t>Click to edit this detail copy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9C770AD5-8C89-1C41-9A43-22C0408CDB6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5891" y="3741809"/>
            <a:ext cx="2577770" cy="23519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DBAE777A-3557-1841-9C5C-4195AD0752E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311996" y="1979259"/>
            <a:ext cx="2577214" cy="158535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A79C6FB-A98C-A344-8F5C-68D53B1CC4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11056" y="4053198"/>
            <a:ext cx="2577770" cy="504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dirty="0"/>
              <a:t>Click to edit this detail copy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902CE8D-3716-2746-ACAD-850EBDA2EE3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11056" y="3741809"/>
            <a:ext cx="2577770" cy="23519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sp>
        <p:nvSpPr>
          <p:cNvPr id="30" name="Picture Placeholder 4">
            <a:extLst>
              <a:ext uri="{FF2B5EF4-FFF2-40B4-BE49-F238E27FC236}">
                <a16:creationId xmlns:a16="http://schemas.microsoft.com/office/drawing/2014/main" id="{A1DC1222-188F-D945-9BAA-6E739DC4FC42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12151" y="1979259"/>
            <a:ext cx="2577214" cy="158535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0F3E5BE9-983B-AD4E-9986-CA27E2B65E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211" y="4053198"/>
            <a:ext cx="2577770" cy="5048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dirty="0"/>
              <a:t>Click to edit this detail copy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2376CE2-EC7C-114D-899F-3F61547446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211" y="3741809"/>
            <a:ext cx="2577770" cy="235191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Subtitle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80FBB61C-C849-304A-A30A-12E681B42F0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5273" y="1303825"/>
            <a:ext cx="8224016" cy="6071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dirty="0"/>
              <a:t>Click To Edit This Text Copy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CFDED09B-F6B6-0F43-A1FF-6FE1D8C761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734" y="964625"/>
            <a:ext cx="7596991" cy="23574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Subtitle Copy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94337" y="26895"/>
            <a:ext cx="7660312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27290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op/Bottom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FA86ACA-0466-1E4F-A077-8C0A156130C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20625" y="-20125"/>
            <a:ext cx="9191625" cy="5191125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Insert Background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pic>
        <p:nvPicPr>
          <p:cNvPr id="6" name="Picture 9" descr="GM Logo">
            <a:extLst>
              <a:ext uri="{FF2B5EF4-FFF2-40B4-BE49-F238E27FC236}">
                <a16:creationId xmlns:a16="http://schemas.microsoft.com/office/drawing/2014/main" id="{A2F7DA51-CF1C-8D47-8694-8EB3ED5F25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948220" y="490210"/>
            <a:ext cx="685800" cy="6858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6569" y="4134395"/>
            <a:ext cx="4880508" cy="656398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Meeting/Presenter</a:t>
            </a:r>
          </a:p>
          <a:p>
            <a:r>
              <a:rPr lang="en-US" dirty="0"/>
              <a:t>Date Info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396569" y="523745"/>
            <a:ext cx="7263695" cy="822710"/>
          </a:xfrm>
          <a:prstGeom prst="rect">
            <a:avLst/>
          </a:prstGeom>
        </p:spPr>
        <p:txBody>
          <a:bodyPr anchor="ctr" anchorCtr="0"/>
          <a:lstStyle>
            <a:lvl1pPr algn="l">
              <a:defRPr sz="3200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Cover </a:t>
            </a:r>
            <a:br>
              <a:rPr lang="en-US" dirty="0"/>
            </a:br>
            <a:r>
              <a:rPr lang="en-US" dirty="0"/>
              <a:t>Title Copy</a:t>
            </a:r>
          </a:p>
        </p:txBody>
      </p:sp>
    </p:spTree>
    <p:extLst>
      <p:ext uri="{BB962C8B-B14F-4D97-AF65-F5344CB8AC3E}">
        <p14:creationId xmlns:p14="http://schemas.microsoft.com/office/powerpoint/2010/main" val="165259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650">
          <p15:clr>
            <a:srgbClr val="5ACBF0"/>
          </p15:clr>
        </p15:guide>
        <p15:guide id="2" orient="horz" pos="102">
          <p15:clr>
            <a:srgbClr val="5ACBF0"/>
          </p15:clr>
        </p15:guide>
        <p15:guide id="3" pos="110">
          <p15:clr>
            <a:srgbClr val="5ACBF0"/>
          </p15:clr>
        </p15:guide>
        <p15:guide id="4" orient="horz" pos="3140" userDrawn="1">
          <p15:clr>
            <a:srgbClr val="5ACBF0"/>
          </p15:clr>
        </p15:guide>
        <p15:guide id="5" pos="43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 - 3-Image + Label+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18B76B1-17DB-8548-897D-BDB2C8322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C5C29A-2211-9948-8C37-11C903FA78A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29" hasCustomPrompt="1"/>
          </p:nvPr>
        </p:nvSpPr>
        <p:spPr>
          <a:xfrm>
            <a:off x="5854214" y="1566582"/>
            <a:ext cx="2147695" cy="209509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854149" y="4021911"/>
            <a:ext cx="2148158" cy="59081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dirty="0"/>
              <a:t>Click to edit this description copy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854149" y="3695532"/>
            <a:ext cx="2148158" cy="275254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Copy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3498152" y="1566582"/>
            <a:ext cx="2147695" cy="209509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498087" y="4021911"/>
            <a:ext cx="2148158" cy="59081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dirty="0"/>
              <a:t>Click to edit this description copy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498087" y="3695532"/>
            <a:ext cx="2148158" cy="275254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Copy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1142853" y="1566582"/>
            <a:ext cx="2147695" cy="209509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insert image.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1142025" y="4021911"/>
            <a:ext cx="2148158" cy="59081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50"/>
            </a:lvl1pPr>
          </a:lstStyle>
          <a:p>
            <a:pPr lvl="0"/>
            <a:r>
              <a:rPr lang="en-US" dirty="0"/>
              <a:t>Click to edit this description copy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142025" y="3695532"/>
            <a:ext cx="2148158" cy="275254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Copy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D7DE01E0-BD6E-8846-ADAD-FA67D3B2A4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734" y="964625"/>
            <a:ext cx="7596991" cy="23574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Subtitle Copy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13228E43-3027-ED40-B123-7C486A3D66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1" y="26895"/>
            <a:ext cx="7615407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3791628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Image + Label+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18B76B1-17DB-8548-897D-BDB2C8322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C5C29A-2211-9948-8C37-11C903FA78A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8B72422-4C38-B845-AEB5-09A1C9FB4114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696129" y="1422682"/>
            <a:ext cx="1938572" cy="21482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17E7B12-9DEB-554C-A5E0-9E4D6A81E9C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5301" y="3969927"/>
            <a:ext cx="1938990" cy="590818"/>
          </a:xfrm>
          <a:prstGeom prst="rect">
            <a:avLst/>
          </a:prstGeom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50"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and Description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D352DE9-699A-C14D-AC3E-816FF93DDF3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95301" y="3619793"/>
            <a:ext cx="1938990" cy="275254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Image Label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28" hasCustomPrompt="1"/>
          </p:nvPr>
        </p:nvSpPr>
        <p:spPr>
          <a:xfrm>
            <a:off x="4634470" y="1422682"/>
            <a:ext cx="1938572" cy="21482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634405" y="3969927"/>
            <a:ext cx="1938990" cy="590818"/>
          </a:xfrm>
          <a:prstGeom prst="rect">
            <a:avLst/>
          </a:prstGeom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50"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and Description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4634405" y="3619793"/>
            <a:ext cx="1938990" cy="275254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Image Label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2573639" y="1422682"/>
            <a:ext cx="1938572" cy="21482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2572811" y="3969927"/>
            <a:ext cx="1938990" cy="590818"/>
          </a:xfrm>
          <a:prstGeom prst="rect">
            <a:avLst/>
          </a:prstGeom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50"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and Description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2572811" y="3619793"/>
            <a:ext cx="1938990" cy="275254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Image Label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F0326D31-50C6-7849-88A8-A36D955348A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510799" y="1422682"/>
            <a:ext cx="1938572" cy="2148265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BAB18CB6-094A-0048-83AC-0CB0E0BB188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0734" y="3969927"/>
            <a:ext cx="1938990" cy="590818"/>
          </a:xfrm>
          <a:prstGeom prst="rect">
            <a:avLst/>
          </a:prstGeom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50"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and Description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9D96E9A-CE52-DB44-A63B-DBF64F2AAA8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0734" y="3619793"/>
            <a:ext cx="1938990" cy="275254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Image Label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93FE22B-8A4E-E348-8DC3-1446A166EC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734" y="964625"/>
            <a:ext cx="7596991" cy="23574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Page Subtitle</a:t>
            </a:r>
          </a:p>
        </p:txBody>
      </p:sp>
      <p:sp>
        <p:nvSpPr>
          <p:cNvPr id="34" name="Title Placeholder 1">
            <a:extLst>
              <a:ext uri="{FF2B5EF4-FFF2-40B4-BE49-F238E27FC236}">
                <a16:creationId xmlns:a16="http://schemas.microsoft.com/office/drawing/2014/main" id="{A79F6EF5-4448-F242-84FF-FDA0F3117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337" y="26895"/>
            <a:ext cx="7613388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1748849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Image + Label+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49B2505A-26A3-5A4A-9A6F-0D88FCBD7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6079F0-EEFD-2A49-9BB3-4927384DAE5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41" name="Picture Placeholder 24">
            <a:extLst>
              <a:ext uri="{FF2B5EF4-FFF2-40B4-BE49-F238E27FC236}">
                <a16:creationId xmlns:a16="http://schemas.microsoft.com/office/drawing/2014/main" id="{417E5475-4C15-9E44-B652-02854D614DA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160868" y="1544645"/>
            <a:ext cx="1402360" cy="161957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6235A6C-A778-2646-8476-F3189A3CDA8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86084" y="3808909"/>
            <a:ext cx="1547182" cy="537128"/>
          </a:xfrm>
          <a:prstGeom prst="rect">
            <a:avLst/>
          </a:prstGeom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50"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and Description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CEE812D0-8C83-AF45-8751-F8010DBBE79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86084" y="3365133"/>
            <a:ext cx="1547182" cy="250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05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Title/</a:t>
            </a:r>
            <a:br>
              <a:rPr lang="en-US" dirty="0"/>
            </a:br>
            <a:r>
              <a:rPr lang="en-US" dirty="0"/>
              <a:t>Image Caption</a:t>
            </a:r>
          </a:p>
        </p:txBody>
      </p:sp>
      <p:sp>
        <p:nvSpPr>
          <p:cNvPr id="40" name="Picture Placeholder 24">
            <a:extLst>
              <a:ext uri="{FF2B5EF4-FFF2-40B4-BE49-F238E27FC236}">
                <a16:creationId xmlns:a16="http://schemas.microsoft.com/office/drawing/2014/main" id="{EF7D0E17-3D5E-6643-A765-4173828B081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514576" y="1540662"/>
            <a:ext cx="1402360" cy="161957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EDE26D9-5E9D-2641-AA72-FADAD3C0210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442165" y="3808909"/>
            <a:ext cx="1547182" cy="537128"/>
          </a:xfrm>
          <a:prstGeom prst="rect">
            <a:avLst/>
          </a:prstGeom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50"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and Description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9C770AD5-8C89-1C41-9A43-22C0408CDB6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442165" y="3365133"/>
            <a:ext cx="1547182" cy="250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05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Title/</a:t>
            </a:r>
            <a:br>
              <a:rPr lang="en-US" dirty="0"/>
            </a:br>
            <a:r>
              <a:rPr lang="en-US" dirty="0"/>
              <a:t>Image Caption</a:t>
            </a:r>
          </a:p>
        </p:txBody>
      </p:sp>
      <p:sp>
        <p:nvSpPr>
          <p:cNvPr id="39" name="Picture Placeholder 24">
            <a:extLst>
              <a:ext uri="{FF2B5EF4-FFF2-40B4-BE49-F238E27FC236}">
                <a16:creationId xmlns:a16="http://schemas.microsoft.com/office/drawing/2014/main" id="{78E9D6F0-4B63-A44E-B1BA-7753A82C05E6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3869737" y="1540662"/>
            <a:ext cx="1402360" cy="161957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A79C6FB-A98C-A344-8F5C-68D53B1CC4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98246" y="3797551"/>
            <a:ext cx="1547182" cy="537128"/>
          </a:xfrm>
          <a:prstGeom prst="rect">
            <a:avLst/>
          </a:prstGeom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50"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and Description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902CE8D-3716-2746-ACAD-850EBDA2EE3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98246" y="3353775"/>
            <a:ext cx="1547182" cy="250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05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Title/</a:t>
            </a:r>
            <a:br>
              <a:rPr lang="en-US" dirty="0"/>
            </a:br>
            <a:r>
              <a:rPr lang="en-US" dirty="0"/>
              <a:t>Image Caption</a:t>
            </a:r>
          </a:p>
        </p:txBody>
      </p:sp>
      <p:sp>
        <p:nvSpPr>
          <p:cNvPr id="31" name="Picture Placeholder 24">
            <a:extLst>
              <a:ext uri="{FF2B5EF4-FFF2-40B4-BE49-F238E27FC236}">
                <a16:creationId xmlns:a16="http://schemas.microsoft.com/office/drawing/2014/main" id="{C0F4BCA8-133C-E84A-991A-80E9F5D2E33F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223445" y="1540662"/>
            <a:ext cx="1402360" cy="161957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30E1A38-6A2E-1B4F-8744-0E845D27F23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54653" y="3797551"/>
            <a:ext cx="1547182" cy="537128"/>
          </a:xfrm>
          <a:prstGeom prst="rect">
            <a:avLst/>
          </a:prstGeom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50"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and Description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FAE3DDF-43CE-6C4E-A634-57C3927614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54653" y="3353775"/>
            <a:ext cx="1547182" cy="250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105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Title/</a:t>
            </a:r>
            <a:br>
              <a:rPr lang="en-US" dirty="0"/>
            </a:br>
            <a:r>
              <a:rPr lang="en-US" dirty="0"/>
              <a:t>Image Caption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CA406F80-4DDE-9241-9F28-A8B8AB86AFB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80772" y="1540662"/>
            <a:ext cx="1402360" cy="161957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0F3E5BE9-983B-AD4E-9986-CA27E2B65E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0734" y="3797551"/>
            <a:ext cx="1547182" cy="537128"/>
          </a:xfrm>
          <a:prstGeom prst="rect">
            <a:avLst/>
          </a:prstGeom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050"/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and Description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A2376CE2-EC7C-114D-899F-3F61547446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734" y="3353775"/>
            <a:ext cx="1547182" cy="250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05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Title/</a:t>
            </a:r>
            <a:br>
              <a:rPr lang="en-US" dirty="0"/>
            </a:br>
            <a:r>
              <a:rPr lang="en-US" dirty="0"/>
              <a:t>Image Caption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BC149620-3730-5C4B-A970-BC94843CF9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734" y="964625"/>
            <a:ext cx="7596991" cy="23574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Page Subtitle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4CD71C31-2F9A-8340-B4B9-F24312F38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337" y="26895"/>
            <a:ext cx="7613388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600739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Image Grid + Blue Lab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18B76B1-17DB-8548-897D-BDB2C8322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C5C29A-2211-9948-8C37-11C903FA78A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514B9AB5-8BCD-2342-A549-09A18120B5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6633279" y="3044432"/>
            <a:ext cx="1679267" cy="11599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E32318C2-9F02-CB4A-8B9A-F2C8314FA36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547893" y="4258146"/>
            <a:ext cx="1837259" cy="207749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Label Copy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EA8A6DD4-730B-2B4D-AF78-010FED8BD338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690825" y="3044432"/>
            <a:ext cx="1679267" cy="11599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29E8952A-3A8A-0647-8217-8BA4A492EE0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05439" y="4258146"/>
            <a:ext cx="1837259" cy="207749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Label Copy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296FE9E9-5880-C641-9067-B2F2332A0DD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748371" y="3044432"/>
            <a:ext cx="1679267" cy="11599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C56A685-53B1-4646-B37A-00998B78C95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62985" y="4258146"/>
            <a:ext cx="1837259" cy="207749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Label Copy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F0326D31-50C6-7849-88A8-A36D955348A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05917" y="3044432"/>
            <a:ext cx="1679267" cy="11599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9D96E9A-CE52-DB44-A63B-DBF64F2AAA8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3807" y="4258146"/>
            <a:ext cx="1837259" cy="207749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Label Copy</a:t>
            </a:r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F38CE52-243B-5746-89C2-AB11D95332FA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6633278" y="1394555"/>
            <a:ext cx="1679267" cy="11599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BC247BC1-3A8E-0547-948C-B149DD0C5FB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554617" y="2604005"/>
            <a:ext cx="1837259" cy="207749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Label Copy</a:t>
            </a:r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65587374-43CE-234B-B963-6417B30B236B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4690824" y="1394555"/>
            <a:ext cx="1679267" cy="11599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60366E36-95CC-3F47-80FA-23789258243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618887" y="2604005"/>
            <a:ext cx="1837259" cy="207749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Label Copy</a:t>
            </a:r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6E9EE7BE-C54E-F842-9CAE-9483D9785198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748370" y="1394555"/>
            <a:ext cx="1679267" cy="11599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D23465F-AFAE-CE4E-9455-E829EFD7DDD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662985" y="2604005"/>
            <a:ext cx="1837259" cy="207749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Label Copy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1AA6EBB5-5687-2F4A-AB99-FB35E701FEFB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05916" y="1394555"/>
            <a:ext cx="1679267" cy="115992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F6055BC-6FC7-E447-A323-940EC9463CC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20531" y="2604005"/>
            <a:ext cx="1837259" cy="207749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105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Label Copy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255993F8-0A41-2D47-9206-89EF731AE6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734" y="964625"/>
            <a:ext cx="7596991" cy="23574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Page Subtitle Copy</a:t>
            </a:r>
          </a:p>
        </p:txBody>
      </p:sp>
      <p:sp>
        <p:nvSpPr>
          <p:cNvPr id="41" name="Title Placeholder 1">
            <a:extLst>
              <a:ext uri="{FF2B5EF4-FFF2-40B4-BE49-F238E27FC236}">
                <a16:creationId xmlns:a16="http://schemas.microsoft.com/office/drawing/2014/main" id="{3B66CB2E-1E87-D942-80DC-AA9B889663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337" y="26895"/>
            <a:ext cx="7613388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1925958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ype + Blk Subhead + Image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5472113" y="147638"/>
            <a:ext cx="3497635" cy="48371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Insert Background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221493-50C3-0949-81D4-D64A604F76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pic>
        <p:nvPicPr>
          <p:cNvPr id="9" name="Picture 30">
            <a:extLst>
              <a:ext uri="{FF2B5EF4-FFF2-40B4-BE49-F238E27FC236}">
                <a16:creationId xmlns:a16="http://schemas.microsoft.com/office/drawing/2014/main" id="{9964685A-7CC3-F040-9CFA-C8C94084C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99230" y="252187"/>
            <a:ext cx="495700" cy="495700"/>
          </a:xfrm>
          <a:prstGeom prst="rect">
            <a:avLst/>
          </a:prstGeom>
        </p:spPr>
      </p:pic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28A224C-E3C8-1045-9061-F93FABC77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7297445E-631E-9245-9DFD-20A0F42633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46" y="1609761"/>
            <a:ext cx="3757214" cy="249728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2CE"/>
              </a:buClr>
              <a:buSzTx/>
              <a:buFont typeface="Arial" panose="020B0604020202020204" pitchFamily="34" charset="0"/>
              <a:buChar char="•"/>
              <a:tabLst/>
              <a:defRPr sz="1050"/>
            </a:lvl1pPr>
            <a:lvl2pPr marL="404813" marR="0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3935"/>
              </a:buClr>
              <a:buSzTx/>
              <a:buFont typeface="GM Global Sans Plain" panose="020B0502050302020203" pitchFamily="34" charset="0"/>
              <a:buChar char="–"/>
              <a:tabLst/>
              <a:defRPr sz="1050"/>
            </a:lvl2pPr>
            <a:lvl3pPr marL="576263" marR="0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5C3DD"/>
              </a:buClr>
              <a:buSzTx/>
              <a:buFont typeface="Arial" panose="020B0604020202020204" pitchFamily="34" charset="0"/>
              <a:buChar char="•"/>
              <a:tabLst/>
              <a:defRPr sz="1050"/>
            </a:lvl3pPr>
            <a:lvl4pPr marL="801688" marR="0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GM Global Sans Plain" panose="020B0502050302020203" pitchFamily="34" charset="0"/>
              <a:buChar char="–"/>
              <a:tabLst/>
              <a:defRPr sz="1050"/>
            </a:lvl4pPr>
            <a:lvl5pPr marL="974725" marR="0" indent="-173038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2CE"/>
              </a:buClr>
              <a:buSzTx/>
              <a:buFont typeface="Arial" panose="020B0604020202020204" pitchFamily="34" charset="0"/>
              <a:buChar char="•"/>
              <a:tabLst/>
              <a:defRPr sz="1050"/>
            </a:lvl5pPr>
          </a:lstStyle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2C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9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This </a:t>
            </a:r>
            <a:r>
              <a:rPr lang="en-US" sz="1200" dirty="0"/>
              <a:t>Copy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D393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4813" marR="0" lvl="1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D3935"/>
              </a:buClr>
              <a:buSzTx/>
              <a:buFont typeface="GM Global Sans Plain" panose="020B0502050302020203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9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576263" marR="0" lvl="2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5C3D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9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801688" marR="0" lvl="3" indent="-171450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GM Global Sans Plain" panose="020B0502050302020203" pitchFamily="34" charset="0"/>
              <a:buChar char="–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9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974725" marR="0" lvl="4" indent="-173038" algn="l" defTabSz="6858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2CE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D393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004F464-2034-0046-B157-9C680EDCC5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4667" y="1251723"/>
            <a:ext cx="3749593" cy="2014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Subject Subtitle</a:t>
            </a:r>
          </a:p>
        </p:txBody>
      </p:sp>
      <p:sp>
        <p:nvSpPr>
          <p:cNvPr id="24" name="Title Placeholder 1">
            <a:extLst>
              <a:ext uri="{FF2B5EF4-FFF2-40B4-BE49-F238E27FC236}">
                <a16:creationId xmlns:a16="http://schemas.microsoft.com/office/drawing/2014/main" id="{F40B409C-5EBD-F248-8645-394DAE5678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2" y="26895"/>
            <a:ext cx="4728657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1125112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" userDrawn="1">
          <p15:clr>
            <a:srgbClr val="5ACBF0"/>
          </p15:clr>
        </p15:guide>
        <p15:guide id="2" orient="horz" pos="3140" userDrawn="1">
          <p15:clr>
            <a:srgbClr val="5ACBF0"/>
          </p15:clr>
        </p15:guide>
        <p15:guide id="4" pos="3447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ype + Black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15F0D2F-CD32-0645-8374-04A9CD541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480FA912-494F-ED4E-B0F7-AD46D97F751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019368" y="4744916"/>
            <a:ext cx="777777" cy="207749"/>
          </a:xfrm>
        </p:spPr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2C9E6A93-460B-E441-97D8-9C9C98E975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77157" y="1609760"/>
            <a:ext cx="3757214" cy="29002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/>
            </a:lvl1pPr>
            <a:lvl2pPr marL="233363" indent="-173038">
              <a:tabLst/>
              <a:defRPr sz="1050"/>
            </a:lvl2pPr>
            <a:lvl3pPr marL="404813" indent="-171450">
              <a:tabLst/>
              <a:defRPr sz="1050"/>
            </a:lvl3pPr>
            <a:lvl4pPr marL="576263" indent="-171450">
              <a:tabLst/>
              <a:defRPr sz="1050"/>
            </a:lvl4pPr>
            <a:lvl5pPr marL="747713" indent="-171450">
              <a:tabLst/>
              <a:defRPr sz="1050"/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5F5E670B-654D-5F42-9D55-EC2446FBD6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8840" y="1251722"/>
            <a:ext cx="3749593" cy="2014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Topic Title Copy</a:t>
            </a: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536FCC34-7470-174D-9212-3BD677D7E8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173" y="1609761"/>
            <a:ext cx="3757214" cy="290024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/>
            </a:lvl1pPr>
            <a:lvl2pPr marL="233363" indent="-173038">
              <a:tabLst/>
              <a:defRPr sz="1050"/>
            </a:lvl2pPr>
            <a:lvl3pPr marL="404813" indent="-171450">
              <a:tabLst/>
              <a:defRPr sz="1050"/>
            </a:lvl3pPr>
            <a:lvl4pPr marL="576263" indent="-171450">
              <a:tabLst/>
              <a:defRPr sz="1050"/>
            </a:lvl4pPr>
            <a:lvl5pPr marL="747713" indent="-171450">
              <a:tabLst/>
              <a:defRPr sz="1050"/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20B361FA-7AD1-E541-BD93-C6E6CE8FCB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856" y="1251723"/>
            <a:ext cx="3749593" cy="2014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Topic Title Copy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B36B849F-BC5B-5644-A1EB-E8FDD2B2CC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1" y="26895"/>
            <a:ext cx="7591395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9378245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ype + Gradient Sign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46C30FAD-257E-924F-AE70-465D627B3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B9029C-4B27-C249-BDC1-D4360366446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6641517" y="4166487"/>
            <a:ext cx="2509831" cy="410749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1200" spc="300"/>
            </a:lvl1pPr>
          </a:lstStyle>
          <a:p>
            <a:pPr lvl="0"/>
            <a:r>
              <a:rPr lang="en-US" dirty="0"/>
              <a:t>Highlight Text Here.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4D53222-8E7B-684C-8847-320891E42B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81524" y="1609760"/>
            <a:ext cx="3757214" cy="24972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/>
            </a:lvl1pPr>
            <a:lvl2pPr marL="233363" indent="-173038">
              <a:tabLst/>
              <a:defRPr sz="1050"/>
            </a:lvl2pPr>
            <a:lvl3pPr marL="404813" indent="-171450">
              <a:tabLst/>
              <a:defRPr sz="1050"/>
            </a:lvl3pPr>
            <a:lvl4pPr marL="576263" indent="-171450">
              <a:tabLst/>
              <a:defRPr sz="1050"/>
            </a:lvl4pPr>
            <a:lvl5pPr marL="747713" indent="-171450">
              <a:tabLst/>
              <a:defRPr sz="1050"/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DBC1718-F062-4740-BE93-87211809C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83207" y="1251722"/>
            <a:ext cx="3749593" cy="2014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Topic Title Copy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4FCA4AE-BC50-CD4B-8653-6E444FEF5B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1173" y="1609761"/>
            <a:ext cx="3757214" cy="249728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050"/>
            </a:lvl1pPr>
            <a:lvl2pPr marL="233363" indent="-173038">
              <a:tabLst/>
              <a:defRPr sz="1050"/>
            </a:lvl2pPr>
            <a:lvl3pPr marL="404813" indent="-171450">
              <a:tabLst/>
              <a:defRPr sz="1050"/>
            </a:lvl3pPr>
            <a:lvl4pPr marL="576263" indent="-171450">
              <a:tabLst/>
              <a:defRPr sz="1050"/>
            </a:lvl4pPr>
            <a:lvl5pPr marL="747713" indent="-171450">
              <a:tabLst/>
              <a:defRPr sz="1050"/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2788B47D-3183-8943-B607-7791958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2856" y="1251723"/>
            <a:ext cx="3749593" cy="2014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Topic Title Copy</a:t>
            </a:r>
          </a:p>
        </p:txBody>
      </p:sp>
      <p:sp>
        <p:nvSpPr>
          <p:cNvPr id="41" name="Title Placeholder 1">
            <a:extLst>
              <a:ext uri="{FF2B5EF4-FFF2-40B4-BE49-F238E27FC236}">
                <a16:creationId xmlns:a16="http://schemas.microsoft.com/office/drawing/2014/main" id="{DEE5640F-2931-4140-8BD7-A79DE3E2F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2" y="26895"/>
            <a:ext cx="5838072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26718506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+ Large Title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EE359A1-7533-7D4E-A437-E86812C5D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1179D99-73A1-C04C-992C-309E7B2F84C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570769" cy="51435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Insert Background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13AB7A2-D36E-2841-B07D-6317BD9B8B4E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1019368" y="4744916"/>
            <a:ext cx="777777" cy="2077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75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|  Confidential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58749A6-C09D-764C-AB8A-2430A19FA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2968" y="4799013"/>
            <a:ext cx="787590" cy="9844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AF07E35-ABD1-414B-96F0-CE8FD2EA4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5989" y="740558"/>
            <a:ext cx="3479779" cy="3944257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“Headline Placeholder </a:t>
            </a:r>
            <a:br>
              <a:rPr lang="en-US" dirty="0"/>
            </a:br>
            <a:r>
              <a:rPr lang="en-US" dirty="0"/>
              <a:t>  or Quote 24-36pt.”</a:t>
            </a:r>
          </a:p>
        </p:txBody>
      </p:sp>
    </p:spTree>
    <p:extLst>
      <p:ext uri="{BB962C8B-B14F-4D97-AF65-F5344CB8AC3E}">
        <p14:creationId xmlns:p14="http://schemas.microsoft.com/office/powerpoint/2010/main" val="25001550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Left + Large Title/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EE359A1-7533-7D4E-A437-E86812C5D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16DD6CC9-2B31-2243-865F-62E235A2E9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570769" cy="51435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Insert Background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13AB7A2-D36E-2841-B07D-6317BD9B8B4E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1019368" y="4744916"/>
            <a:ext cx="777777" cy="2077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75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|  Confidential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58749A6-C09D-764C-AB8A-2430A19FA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2968" y="4799013"/>
            <a:ext cx="787590" cy="98448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41E1E176-D8E7-A44D-8C35-9112806686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45989" y="2005533"/>
            <a:ext cx="3479779" cy="2658675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 sz="1200">
                <a:solidFill>
                  <a:schemeClr val="tx1"/>
                </a:solidFill>
              </a:defRPr>
            </a:lvl1pPr>
            <a:lvl2pPr marL="233363" indent="-173038">
              <a:tabLst/>
              <a:defRPr sz="1200">
                <a:solidFill>
                  <a:schemeClr val="tx1"/>
                </a:solidFill>
              </a:defRPr>
            </a:lvl2pPr>
            <a:lvl3pPr marL="404813" indent="-171450">
              <a:tabLst/>
              <a:defRPr sz="1200">
                <a:solidFill>
                  <a:schemeClr val="tx1"/>
                </a:solidFill>
              </a:defRPr>
            </a:lvl3pPr>
            <a:lvl4pPr marL="576263" indent="-171450">
              <a:tabLst/>
              <a:defRPr sz="1200">
                <a:solidFill>
                  <a:schemeClr val="tx1"/>
                </a:solidFill>
              </a:defRPr>
            </a:lvl4pPr>
            <a:lvl5pPr marL="747713" indent="-171450">
              <a:tabLst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2C9F34-997D-1B47-BD26-F078D28DB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45989" y="740559"/>
            <a:ext cx="3479779" cy="1129806"/>
          </a:xfrm>
          <a:prstGeom prst="rect">
            <a:avLst/>
          </a:prstGeom>
        </p:spPr>
        <p:txBody>
          <a:bodyPr anchor="b" anchorCtr="0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“Headline Placeholder </a:t>
            </a:r>
            <a:br>
              <a:rPr lang="en-US" dirty="0"/>
            </a:br>
            <a:r>
              <a:rPr lang="en-US" dirty="0"/>
              <a:t>  or Quote 24-36pt.”</a:t>
            </a:r>
          </a:p>
        </p:txBody>
      </p:sp>
    </p:spTree>
    <p:extLst>
      <p:ext uri="{BB962C8B-B14F-4D97-AF65-F5344CB8AC3E}">
        <p14:creationId xmlns:p14="http://schemas.microsoft.com/office/powerpoint/2010/main" val="14803360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Image + 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AA812E3-93E5-9541-AE7E-F037F1BE9D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Insert </a:t>
            </a:r>
            <a:br>
              <a:rPr lang="en-US"/>
            </a:br>
            <a:r>
              <a:rPr lang="en-US"/>
              <a:t>Background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BA4C8A-B934-F64A-B3A7-D48496AC7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6" descr="General Motors Footer">
            <a:extLst>
              <a:ext uri="{FF2B5EF4-FFF2-40B4-BE49-F238E27FC236}">
                <a16:creationId xmlns:a16="http://schemas.microsoft.com/office/drawing/2014/main" id="{23FAF81E-16AC-2C47-B193-C1522F1985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2968" y="4799013"/>
            <a:ext cx="787590" cy="98448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59CFF3A7-7843-8B4C-8E22-D60D8E8E9949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1019368" y="4744916"/>
            <a:ext cx="777777" cy="2077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75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|  Confidential</a:t>
            </a:r>
          </a:p>
        </p:txBody>
      </p:sp>
      <p:pic>
        <p:nvPicPr>
          <p:cNvPr id="14" name="Picture 30">
            <a:extLst>
              <a:ext uri="{FF2B5EF4-FFF2-40B4-BE49-F238E27FC236}">
                <a16:creationId xmlns:a16="http://schemas.microsoft.com/office/drawing/2014/main" id="{FE4776D8-2907-D543-9CC3-4C65F76F4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399230" y="252187"/>
            <a:ext cx="495700" cy="495700"/>
          </a:xfrm>
          <a:prstGeom prst="rect">
            <a:avLst/>
          </a:prstGeom>
        </p:spPr>
      </p:pic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7D7408D-93B6-E147-8EA7-0CE13CEDCDB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94747" y="861615"/>
            <a:ext cx="3334557" cy="371632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1050">
                <a:solidFill>
                  <a:schemeClr val="bg1"/>
                </a:solidFill>
              </a:defRPr>
            </a:lvl1pPr>
            <a:lvl2pPr marL="233363" indent="-173038">
              <a:tabLst/>
              <a:defRPr sz="1050">
                <a:solidFill>
                  <a:schemeClr val="bg1"/>
                </a:solidFill>
              </a:defRPr>
            </a:lvl2pPr>
            <a:lvl3pPr marL="404813" indent="-171450">
              <a:tabLst/>
              <a:defRPr sz="1050">
                <a:solidFill>
                  <a:schemeClr val="bg1"/>
                </a:solidFill>
              </a:defRPr>
            </a:lvl3pPr>
            <a:lvl4pPr marL="576263" indent="-171450">
              <a:tabLst/>
              <a:defRPr sz="1050">
                <a:solidFill>
                  <a:schemeClr val="bg1"/>
                </a:solidFill>
              </a:defRPr>
            </a:lvl4pPr>
            <a:lvl5pPr marL="747713" indent="-171450">
              <a:tabLst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5333" y="1137392"/>
            <a:ext cx="3697726" cy="279399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tabLst/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“Placeholder for </a:t>
            </a:r>
            <a:br>
              <a:rPr lang="en-US" dirty="0"/>
            </a:br>
            <a:r>
              <a:rPr lang="en-US" dirty="0"/>
              <a:t>  a Logo, Quote or </a:t>
            </a:r>
            <a:br>
              <a:rPr lang="en-US" dirty="0"/>
            </a:br>
            <a:r>
              <a:rPr lang="en-US" dirty="0"/>
              <a:t>  Headline 24-36pt.”</a:t>
            </a:r>
          </a:p>
        </p:txBody>
      </p:sp>
    </p:spTree>
    <p:extLst>
      <p:ext uri="{BB962C8B-B14F-4D97-AF65-F5344CB8AC3E}">
        <p14:creationId xmlns:p14="http://schemas.microsoft.com/office/powerpoint/2010/main" val="68155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Lower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22DA569-2C41-7F4B-BFAC-A897846F4D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2571750"/>
            <a:ext cx="9143999" cy="25717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Insert Background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pic>
        <p:nvPicPr>
          <p:cNvPr id="12" name="Picture 9" descr="GM Logo">
            <a:extLst>
              <a:ext uri="{FF2B5EF4-FFF2-40B4-BE49-F238E27FC236}">
                <a16:creationId xmlns:a16="http://schemas.microsoft.com/office/drawing/2014/main" id="{BBAB59BF-027A-A44D-82A3-A1B5D64133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947434" y="459249"/>
            <a:ext cx="731520" cy="73152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259" y="1777300"/>
            <a:ext cx="8465405" cy="564356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Meeting/Presenter</a:t>
            </a:r>
          </a:p>
          <a:p>
            <a:r>
              <a:rPr lang="en-US" dirty="0"/>
              <a:t>Date/Info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258" y="460022"/>
            <a:ext cx="6862047" cy="1297106"/>
          </a:xfrm>
          <a:prstGeom prst="rect">
            <a:avLst/>
          </a:prstGeom>
        </p:spPr>
        <p:txBody>
          <a:bodyPr anchor="t"/>
          <a:lstStyle>
            <a:lvl1pPr algn="l">
              <a:defRPr sz="2400" cap="none" spc="3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Cover Title Copy</a:t>
            </a:r>
          </a:p>
        </p:txBody>
      </p:sp>
    </p:spTree>
    <p:extLst>
      <p:ext uri="{BB962C8B-B14F-4D97-AF65-F5344CB8AC3E}">
        <p14:creationId xmlns:p14="http://schemas.microsoft.com/office/powerpoint/2010/main" val="81801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50">
          <p15:clr>
            <a:srgbClr val="5ACBF0"/>
          </p15:clr>
        </p15:guide>
        <p15:guide id="2" orient="horz" pos="101">
          <p15:clr>
            <a:srgbClr val="5ACBF0"/>
          </p15:clr>
        </p15:guide>
        <p15:guide id="3" pos="120" userDrawn="1">
          <p15:clr>
            <a:srgbClr val="5ACBF0"/>
          </p15:clr>
        </p15:guide>
        <p15:guide id="4" orient="horz" pos="3140" userDrawn="1">
          <p15:clr>
            <a:srgbClr val="5ACBF0"/>
          </p15:clr>
        </p15:guide>
        <p15:guide id="5" pos="434" userDrawn="1">
          <p15:clr>
            <a:srgbClr val="FBAE40"/>
          </p15:clr>
        </p15:guide>
        <p15:guide id="6" pos="2880" userDrawn="1">
          <p15:clr>
            <a:srgbClr val="5ACBF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Image Grid Full-Bleed + 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>
            <a:extLst>
              <a:ext uri="{FF2B5EF4-FFF2-40B4-BE49-F238E27FC236}">
                <a16:creationId xmlns:a16="http://schemas.microsoft.com/office/drawing/2014/main" id="{24F1475B-CAF7-D34D-9464-A81B246BC24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60539" y="2558273"/>
            <a:ext cx="3112897" cy="263936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 dirty="0"/>
              <a:t>Click Icon to Insert Image.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en-US" dirty="0"/>
              <a:t>Remember the Image Layer</a:t>
            </a:r>
            <a:br>
              <a:rPr lang="en-US" dirty="0"/>
            </a:br>
            <a:r>
              <a:rPr lang="en-US" dirty="0"/>
              <a:t>Gets Sent to the Back.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9B4EDEFF-727B-2B49-B0BF-F11CB3DA98D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026832" y="2558270"/>
            <a:ext cx="3038369" cy="263937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 dirty="0"/>
              <a:t>Click Icon to Insert Image.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en-US" dirty="0"/>
              <a:t>Remember the Image Layer</a:t>
            </a:r>
            <a:br>
              <a:rPr lang="en-US" dirty="0"/>
            </a:br>
            <a:r>
              <a:rPr lang="en-US" dirty="0"/>
              <a:t>Gets Sent to the Back.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1179D99-73A1-C04C-992C-309E7B2F84C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6875" y="2558269"/>
            <a:ext cx="3038369" cy="2639365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 dirty="0"/>
              <a:t>Click Icon to Insert Image.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en-US" dirty="0"/>
              <a:t>Remember the Image Layer</a:t>
            </a:r>
            <a:br>
              <a:rPr lang="en-US" dirty="0"/>
            </a:br>
            <a:r>
              <a:rPr lang="en-US" dirty="0"/>
              <a:t>Gets Sent to the Back.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45A77AAC-68EA-A843-ACDE-DD9F6561EEA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60539" y="-6874"/>
            <a:ext cx="3112897" cy="257174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 dirty="0"/>
              <a:t>Click Icon to Insert Image.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en-US" dirty="0"/>
              <a:t>Remember the Image Layer</a:t>
            </a:r>
            <a:br>
              <a:rPr lang="en-US" dirty="0"/>
            </a:br>
            <a:r>
              <a:rPr lang="en-US" dirty="0"/>
              <a:t>Gets Sent to the Back.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9924C-AEC7-024E-B1E0-5129B49CD43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19161" y="-6875"/>
            <a:ext cx="3038369" cy="25717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buNone/>
              <a:defRPr lang="en-US" dirty="0">
                <a:solidFill>
                  <a:srgbClr val="FF33CC"/>
                </a:solidFill>
              </a:defRPr>
            </a:lvl1pPr>
          </a:lstStyle>
          <a:p>
            <a:r>
              <a:rPr lang="en-US" dirty="0"/>
              <a:t>Click Icon to Insert Image.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en-US" dirty="0"/>
              <a:t>Remember the Image Layer</a:t>
            </a:r>
            <a:br>
              <a:rPr lang="en-US" dirty="0"/>
            </a:br>
            <a:r>
              <a:rPr lang="en-US" dirty="0"/>
              <a:t>Gets Sent to the Back.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AA812E3-93E5-9541-AE7E-F037F1BE9D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6875" y="-6877"/>
            <a:ext cx="3038369" cy="257174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Insert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7112045-0161-4242-83BC-F039A99ED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6" descr="General Motors Footer">
            <a:extLst>
              <a:ext uri="{FF2B5EF4-FFF2-40B4-BE49-F238E27FC236}">
                <a16:creationId xmlns:a16="http://schemas.microsoft.com/office/drawing/2014/main" id="{656B376F-DDEB-9540-AC03-8BEBCB9642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2968" y="4799013"/>
            <a:ext cx="787590" cy="98448"/>
          </a:xfrm>
          <a:prstGeom prst="rect">
            <a:avLst/>
          </a:prstGeom>
        </p:spPr>
      </p:pic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4BAE9BD3-D15F-264F-9455-AB42F0A5A03A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1019368" y="4744916"/>
            <a:ext cx="777777" cy="2077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75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|  Confidential</a:t>
            </a:r>
          </a:p>
        </p:txBody>
      </p:sp>
      <p:pic>
        <p:nvPicPr>
          <p:cNvPr id="21" name="Picture 30">
            <a:extLst>
              <a:ext uri="{FF2B5EF4-FFF2-40B4-BE49-F238E27FC236}">
                <a16:creationId xmlns:a16="http://schemas.microsoft.com/office/drawing/2014/main" id="{E95BDE91-8A5C-C448-B07A-C2E6FA3A2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399230" y="252187"/>
            <a:ext cx="495700" cy="4957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7519686-36A8-DE42-8297-1146F86C7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0558" y="1161261"/>
            <a:ext cx="3697726" cy="279399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tabLst/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“Placeholder for </a:t>
            </a:r>
            <a:br>
              <a:rPr lang="en-US" dirty="0"/>
            </a:br>
            <a:r>
              <a:rPr lang="en-US" dirty="0"/>
              <a:t>  a Logo, Quote or </a:t>
            </a:r>
            <a:br>
              <a:rPr lang="en-US" dirty="0"/>
            </a:br>
            <a:r>
              <a:rPr lang="en-US" dirty="0"/>
              <a:t>  Headline 24-36pt.”</a:t>
            </a:r>
          </a:p>
        </p:txBody>
      </p:sp>
    </p:spTree>
    <p:extLst>
      <p:ext uri="{BB962C8B-B14F-4D97-AF65-F5344CB8AC3E}">
        <p14:creationId xmlns:p14="http://schemas.microsoft.com/office/powerpoint/2010/main" val="3306126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Image Grid (no titl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7112045-0161-4242-83BC-F039A99ED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8EE26689-A105-334B-80C7-61219BB81F2F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1019368" y="4744916"/>
            <a:ext cx="777777" cy="2077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|  Confidential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CB3DBD36-2FD0-0143-8391-45CDF5EE415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52205" y="2977810"/>
            <a:ext cx="2576898" cy="15353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insert image.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048703DE-6A48-544A-AA77-741FF271FF9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283551" y="2977810"/>
            <a:ext cx="2576898" cy="15353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insert image.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1BECA8E-0765-6A40-8417-BE3305D60B5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14897" y="2977810"/>
            <a:ext cx="2576898" cy="15353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insert image.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C718E477-4146-8242-9F98-19ECD098F3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52205" y="1196283"/>
            <a:ext cx="2576898" cy="15353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insert image.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491CE318-E7DE-164F-AA17-9C27B33983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283551" y="1196283"/>
            <a:ext cx="2576898" cy="15353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 dirty="0"/>
              <a:t>Click icon to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insert image.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AA812E3-93E5-9541-AE7E-F037F1BE9D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897" y="1196283"/>
            <a:ext cx="2576898" cy="153530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ACB444FC-8775-1648-9C7A-112A7B02D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2" y="26895"/>
            <a:ext cx="5838072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27851201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Image Grid +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7112045-0161-4242-83BC-F039A99ED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8EE26689-A105-334B-80C7-61219BB81F2F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1019368" y="4744916"/>
            <a:ext cx="777777" cy="2077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|  Confidential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CB3DBD36-2FD0-0143-8391-45CDF5EE415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67197" y="2975513"/>
            <a:ext cx="2348346" cy="133989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D7CC2A0-FFD6-C04D-B1A6-5C73F264C43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7197" y="4368290"/>
            <a:ext cx="2348346" cy="20201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05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Image Label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048703DE-6A48-544A-AA77-741FF271FF9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03473" y="2975513"/>
            <a:ext cx="2348346" cy="133989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58678CC5-2B6E-3945-8F04-E4671ACBAA4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03473" y="4368290"/>
            <a:ext cx="2348346" cy="20201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05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Image Label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51BECA8E-0765-6A40-8417-BE3305D60B5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39749" y="2975513"/>
            <a:ext cx="2348346" cy="133989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31A83D85-7127-F944-9051-414151C657F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9749" y="4368290"/>
            <a:ext cx="2348346" cy="20201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05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Image Label</a:t>
            </a:r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C718E477-4146-8242-9F98-19ECD098F37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67197" y="1139253"/>
            <a:ext cx="2348346" cy="133989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7C8BD17-993F-B047-8E18-AB71FE3788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7197" y="2532030"/>
            <a:ext cx="2348346" cy="20201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05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Image Label</a:t>
            </a:r>
          </a:p>
        </p:txBody>
      </p:sp>
      <p:sp>
        <p:nvSpPr>
          <p:cNvPr id="23" name="Picture Placeholder 4">
            <a:extLst>
              <a:ext uri="{FF2B5EF4-FFF2-40B4-BE49-F238E27FC236}">
                <a16:creationId xmlns:a16="http://schemas.microsoft.com/office/drawing/2014/main" id="{491CE318-E7DE-164F-AA17-9C27B33983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403473" y="1139253"/>
            <a:ext cx="2348346" cy="133989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36177E63-F6C0-2741-AEB1-4477A12A8A1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03473" y="2532030"/>
            <a:ext cx="2348346" cy="20201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05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Image Label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AA812E3-93E5-9541-AE7E-F037F1BE9D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749" y="1139253"/>
            <a:ext cx="2348346" cy="133989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</a:t>
            </a:r>
            <a:br>
              <a:rPr lang="en-US"/>
            </a:br>
            <a:endParaRPr lang="en-US"/>
          </a:p>
          <a:p>
            <a:r>
              <a:rPr lang="en-US"/>
              <a:t>insert image.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56C779E-EF35-544B-A7A6-68FCDE201EF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9749" y="2532030"/>
            <a:ext cx="2348346" cy="20201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105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Image Label</a:t>
            </a:r>
          </a:p>
        </p:txBody>
      </p:sp>
      <p:sp>
        <p:nvSpPr>
          <p:cNvPr id="29" name="Title Placeholder 1">
            <a:extLst>
              <a:ext uri="{FF2B5EF4-FFF2-40B4-BE49-F238E27FC236}">
                <a16:creationId xmlns:a16="http://schemas.microsoft.com/office/drawing/2014/main" id="{ACB444FC-8775-1648-9C7A-112A7B02D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2" y="26895"/>
            <a:ext cx="5838072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27055932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Image Background w/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9061AB6-15ED-524E-ACD3-36FBC6E7656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3500"/>
          </a:xfrm>
          <a:solidFill>
            <a:schemeClr val="tx1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Insert </a:t>
            </a:r>
            <a:br>
              <a:rPr lang="en-US"/>
            </a:br>
            <a:r>
              <a:rPr lang="en-US"/>
              <a:t>Background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502E09-6D4E-2F43-B7C8-8AA8985E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10155" y="861170"/>
            <a:ext cx="331430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D3ACD6A-02A8-8F42-AFF9-DD7399C41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0003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6" descr="General Motors Footer">
            <a:extLst>
              <a:ext uri="{FF2B5EF4-FFF2-40B4-BE49-F238E27FC236}">
                <a16:creationId xmlns:a16="http://schemas.microsoft.com/office/drawing/2014/main" id="{E5616DA0-5AC6-CE40-8841-B5259CD485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2968" y="4799013"/>
            <a:ext cx="787590" cy="98448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5B8006E5-43A7-9D40-B725-FA88DEE4480A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1019368" y="4744916"/>
            <a:ext cx="777777" cy="2077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75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|  Confidential</a:t>
            </a:r>
          </a:p>
        </p:txBody>
      </p:sp>
      <p:pic>
        <p:nvPicPr>
          <p:cNvPr id="12" name="Picture 30">
            <a:extLst>
              <a:ext uri="{FF2B5EF4-FFF2-40B4-BE49-F238E27FC236}">
                <a16:creationId xmlns:a16="http://schemas.microsoft.com/office/drawing/2014/main" id="{72EB2966-76FD-B643-9A1B-6FE950DC2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399230" y="252187"/>
            <a:ext cx="495700" cy="495700"/>
          </a:xfrm>
          <a:prstGeom prst="rect">
            <a:avLst/>
          </a:prstGeom>
        </p:spPr>
      </p:pic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09D0A884-2939-6045-86D0-A38D4D7DCE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2" y="26895"/>
            <a:ext cx="5838072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42184997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Vertical Images + 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1EDF409C-ED07-4148-B36A-2D6FA9F7ABB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13696" y="-7496"/>
            <a:ext cx="3044952" cy="515556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Insert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3209CB4-2DDF-4B4A-A217-A07EAD5FA2B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030559" y="-2286"/>
            <a:ext cx="3090487" cy="5148072"/>
          </a:xfrm>
          <a:prstGeom prst="rect">
            <a:avLst/>
          </a:prstGeom>
          <a:solidFill>
            <a:srgbClr val="EAEAEA"/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Insert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FAA812E3-93E5-9541-AE7E-F037F1BE9D4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-4"/>
            <a:ext cx="3044952" cy="514807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Insert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1EED7BF-45A4-F140-852F-98BEBDADE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80025E56-0C4F-BE42-923C-7AD1A679DDA6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1019368" y="4744916"/>
            <a:ext cx="777777" cy="2077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75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|  Confidential</a:t>
            </a:r>
          </a:p>
        </p:txBody>
      </p:sp>
      <p:pic>
        <p:nvPicPr>
          <p:cNvPr id="16" name="Picture 6" descr="General Motors Footer">
            <a:extLst>
              <a:ext uri="{FF2B5EF4-FFF2-40B4-BE49-F238E27FC236}">
                <a16:creationId xmlns:a16="http://schemas.microsoft.com/office/drawing/2014/main" id="{54444584-8A89-0543-8A1D-2020E9BC94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2968" y="4799013"/>
            <a:ext cx="787590" cy="98448"/>
          </a:xfrm>
          <a:prstGeom prst="rect">
            <a:avLst/>
          </a:prstGeom>
        </p:spPr>
      </p:pic>
      <p:pic>
        <p:nvPicPr>
          <p:cNvPr id="15" name="Picture 30">
            <a:extLst>
              <a:ext uri="{FF2B5EF4-FFF2-40B4-BE49-F238E27FC236}">
                <a16:creationId xmlns:a16="http://schemas.microsoft.com/office/drawing/2014/main" id="{BB064BA5-04AF-5B45-974C-2CC19A20E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399230" y="252187"/>
            <a:ext cx="495700" cy="4957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18E1946-AB23-614D-B136-24A05C12D6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333" y="1137392"/>
            <a:ext cx="3697726" cy="2793999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tabLst/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“Placeholder for </a:t>
            </a:r>
            <a:br>
              <a:rPr lang="en-US" dirty="0"/>
            </a:br>
            <a:r>
              <a:rPr lang="en-US" dirty="0"/>
              <a:t>  a Logo, Quote or </a:t>
            </a:r>
            <a:br>
              <a:rPr lang="en-US" dirty="0"/>
            </a:br>
            <a:r>
              <a:rPr lang="en-US" dirty="0"/>
              <a:t>  Headline 24-36pt.”</a:t>
            </a:r>
          </a:p>
        </p:txBody>
      </p:sp>
    </p:spTree>
    <p:extLst>
      <p:ext uri="{BB962C8B-B14F-4D97-AF65-F5344CB8AC3E}">
        <p14:creationId xmlns:p14="http://schemas.microsoft.com/office/powerpoint/2010/main" val="22503756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ubhead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281803" y="147638"/>
            <a:ext cx="2687945" cy="4837112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 dirty="0"/>
              <a:t>Click Icon to Insert </a:t>
            </a:r>
            <a:br>
              <a:rPr lang="en-US" dirty="0"/>
            </a:br>
            <a:r>
              <a:rPr lang="en-US" dirty="0"/>
              <a:t>Background Image.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en-US" dirty="0"/>
              <a:t>Remember the Image Layer</a:t>
            </a:r>
            <a:br>
              <a:rPr lang="en-US" dirty="0"/>
            </a:br>
            <a:r>
              <a:rPr lang="en-US" dirty="0"/>
              <a:t>Gets Sent to the Back.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3F55138-3D62-5546-920E-97220D1D6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BBC796-E1F3-0F4F-A08E-4A092AE3BB5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pic>
        <p:nvPicPr>
          <p:cNvPr id="13" name="Picture 30">
            <a:extLst>
              <a:ext uri="{FF2B5EF4-FFF2-40B4-BE49-F238E27FC236}">
                <a16:creationId xmlns:a16="http://schemas.microsoft.com/office/drawing/2014/main" id="{D9369B7E-431A-CE42-97C1-0E01E1C15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99230" y="252187"/>
            <a:ext cx="495700" cy="4957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918071-3325-8B46-ABFB-235BD3CA75B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9705" y="1498804"/>
            <a:ext cx="4976630" cy="323914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 marL="404813" indent="-171450">
              <a:tabLst/>
              <a:defRPr sz="1200"/>
            </a:lvl2pPr>
            <a:lvl3pPr marL="514350" indent="-171450">
              <a:tabLst/>
              <a:defRPr sz="1200"/>
            </a:lvl3pPr>
            <a:lvl4pPr marL="685800" indent="-171450">
              <a:tabLst/>
              <a:defRPr sz="1200"/>
            </a:lvl4pPr>
            <a:lvl5pPr marL="857250" indent="-171450">
              <a:tabLst/>
              <a:defRPr sz="1200"/>
            </a:lvl5pPr>
          </a:lstStyle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</a:p>
          <a:p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r>
              <a:rPr lang="en-US" dirty="0"/>
              <a:t>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br>
              <a:rPr lang="en-US" dirty="0"/>
            </a:b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F86299D-CD28-C34A-B021-CBD7E1D1349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01956" y="1005797"/>
            <a:ext cx="4984379" cy="23449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 spc="30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Subhead Copy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D25A3DC8-1914-974F-8A73-3E3000397D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2" y="26895"/>
            <a:ext cx="4705344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4080671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e Left +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EC5E0D1-9E41-CB4E-92AB-3D5C78E85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B1E959-CA4B-3C46-840C-831F7700248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14" name="Chart Placeholder 10"/>
          <p:cNvSpPr>
            <a:spLocks noGrp="1"/>
          </p:cNvSpPr>
          <p:nvPr>
            <p:ph type="chart" sz="quarter" idx="16"/>
          </p:nvPr>
        </p:nvSpPr>
        <p:spPr>
          <a:xfrm>
            <a:off x="3534655" y="1280095"/>
            <a:ext cx="5232828" cy="314297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5249871-32F7-A146-BEE8-953CD22983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705" y="1280096"/>
            <a:ext cx="2866571" cy="314297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0F729960-5864-6049-81B0-71A416F5D0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2" y="26895"/>
            <a:ext cx="5838072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35532293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Object w/Blue Titles + Gradient Sign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30B763E-1DD1-5A44-AAF7-5142521D9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DFBFBB-D486-A849-A1DF-63C27AF12C4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13" name="Text Placeholder 34">
            <a:extLst>
              <a:ext uri="{FF2B5EF4-FFF2-40B4-BE49-F238E27FC236}">
                <a16:creationId xmlns:a16="http://schemas.microsoft.com/office/drawing/2014/main" id="{46F29166-D1C9-324A-83F1-264AD1A3846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641517" y="4311204"/>
            <a:ext cx="2491936" cy="234491"/>
          </a:xfrm>
        </p:spPr>
        <p:txBody>
          <a:bodyPr/>
          <a:lstStyle/>
          <a:p>
            <a:pPr marL="0" indent="0">
              <a:buNone/>
            </a:pPr>
            <a:r>
              <a:rPr lang="en-US" spc="300" dirty="0"/>
              <a:t>Highlight Text Here. </a:t>
            </a:r>
          </a:p>
        </p:txBody>
      </p:sp>
      <p:sp>
        <p:nvSpPr>
          <p:cNvPr id="18" name="Chart Placeholder 10"/>
          <p:cNvSpPr>
            <a:spLocks noGrp="1"/>
          </p:cNvSpPr>
          <p:nvPr>
            <p:ph type="chart" sz="quarter" idx="17"/>
          </p:nvPr>
        </p:nvSpPr>
        <p:spPr>
          <a:xfrm>
            <a:off x="4700288" y="1710960"/>
            <a:ext cx="3964175" cy="227833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4700288" y="1381375"/>
            <a:ext cx="3964175" cy="2344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b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Subtitle Copy</a:t>
            </a:r>
          </a:p>
        </p:txBody>
      </p:sp>
      <p:sp>
        <p:nvSpPr>
          <p:cNvPr id="17" name="Chart Placeholder 10"/>
          <p:cNvSpPr>
            <a:spLocks noGrp="1"/>
          </p:cNvSpPr>
          <p:nvPr>
            <p:ph type="chart" sz="quarter" idx="16"/>
          </p:nvPr>
        </p:nvSpPr>
        <p:spPr>
          <a:xfrm>
            <a:off x="494272" y="1710960"/>
            <a:ext cx="3910666" cy="227833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lang="en-US" baseline="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94272" y="1381375"/>
            <a:ext cx="3910666" cy="234490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00" b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Subtitle Copy</a:t>
            </a:r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E763D20B-8B6E-9547-B41D-F7E104699D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1" y="26895"/>
            <a:ext cx="7581647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351114380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ubhead + Table + Gradient Sign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CC526EC-33CC-D145-A61A-E93AC0274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C9D3A4-8295-2148-8B67-B3D8C88A2B5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CF17CD14-0070-2F43-A11A-CD33C1103E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4687" y="4299684"/>
            <a:ext cx="2491936" cy="339544"/>
          </a:xfrm>
          <a:prstGeom prst="rect">
            <a:avLst/>
          </a:prstGeom>
        </p:spPr>
        <p:txBody>
          <a:bodyPr anchor="ctr" anchorCtr="0"/>
          <a:lstStyle>
            <a:lvl1pPr marL="0" indent="0">
              <a:buFontTx/>
              <a:buNone/>
              <a:defRPr sz="1200" spc="300"/>
            </a:lvl1pPr>
          </a:lstStyle>
          <a:p>
            <a:pPr marL="0" indent="0">
              <a:buNone/>
            </a:pPr>
            <a:r>
              <a:rPr lang="en-US" spc="300" dirty="0"/>
              <a:t>Highlight Text Here. </a:t>
            </a:r>
          </a:p>
        </p:txBody>
      </p:sp>
      <p:sp>
        <p:nvSpPr>
          <p:cNvPr id="12" name="Table Placeholder 3"/>
          <p:cNvSpPr>
            <a:spLocks noGrp="1"/>
          </p:cNvSpPr>
          <p:nvPr>
            <p:ph type="tbl" sz="quarter" idx="16" hasCustomPrompt="1"/>
          </p:nvPr>
        </p:nvSpPr>
        <p:spPr>
          <a:xfrm>
            <a:off x="515802" y="1348262"/>
            <a:ext cx="8112396" cy="2807698"/>
          </a:xfrm>
          <a:prstGeom prst="rect">
            <a:avLst/>
          </a:prstGeom>
          <a:solidFill>
            <a:srgbClr val="EAEAEA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add a table graphic.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03152" y="987540"/>
            <a:ext cx="7618758" cy="23574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1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Page Subtitle</a:t>
            </a:r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69F7A160-D455-9C4A-88C4-DAB17F95CE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2" y="26895"/>
            <a:ext cx="7627638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13407972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AC3A01-BA72-8E4B-9CDA-9DC1B459C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1CCC8E-D7DA-F743-8964-2DBD59782F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9705" y="1053885"/>
            <a:ext cx="3841216" cy="3298639"/>
          </a:xfrm>
          <a:prstGeom prst="rect">
            <a:avLst/>
          </a:prstGeom>
        </p:spPr>
        <p:txBody>
          <a:bodyPr/>
          <a:lstStyle>
            <a:lvl2pPr marL="404813" indent="-171450">
              <a:tabLst/>
              <a:defRPr/>
            </a:lvl2pPr>
            <a:lvl3pPr marL="514350" indent="-171450">
              <a:tabLst/>
              <a:defRPr/>
            </a:lvl3pPr>
            <a:lvl4pPr marL="685800" indent="-171450">
              <a:tabLst/>
              <a:defRPr/>
            </a:lvl4pPr>
            <a:lvl5pPr marL="857250" indent="-171450">
              <a:tabLst/>
              <a:defRPr/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01579" y="1053885"/>
            <a:ext cx="3852421" cy="32986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9587575-902D-B14D-B9C5-02F2FA1466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2" y="26895"/>
            <a:ext cx="5838072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63241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 Over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D7E6271A-0CDE-AA41-A5BF-DD9CC2004B5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9143999" cy="5143503"/>
          </a:xfrm>
          <a:solidFill>
            <a:schemeClr val="bg1">
              <a:lumMod val="40000"/>
              <a:lumOff val="6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Insert Background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F1998F3-13AA-214E-B2C3-A498318C9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C85B025-4B0B-3F44-A6CD-4ECCAB21E7AE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1019368" y="4744916"/>
            <a:ext cx="777777" cy="2077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|  Confidential</a:t>
            </a:r>
          </a:p>
        </p:txBody>
      </p:sp>
      <p:pic>
        <p:nvPicPr>
          <p:cNvPr id="13" name="Picture 6" descr="General Motors Footer">
            <a:extLst>
              <a:ext uri="{FF2B5EF4-FFF2-40B4-BE49-F238E27FC236}">
                <a16:creationId xmlns:a16="http://schemas.microsoft.com/office/drawing/2014/main" id="{D4B0D2B7-5D8A-914C-863A-B2D60F292E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2968" y="4799013"/>
            <a:ext cx="787590" cy="98448"/>
          </a:xfrm>
          <a:prstGeom prst="rect">
            <a:avLst/>
          </a:prstGeom>
        </p:spPr>
      </p:pic>
      <p:pic>
        <p:nvPicPr>
          <p:cNvPr id="15" name="Picture 30">
            <a:extLst>
              <a:ext uri="{FF2B5EF4-FFF2-40B4-BE49-F238E27FC236}">
                <a16:creationId xmlns:a16="http://schemas.microsoft.com/office/drawing/2014/main" id="{2A0051C4-045E-B74B-9389-95E48EABF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399230" y="252187"/>
            <a:ext cx="495700" cy="495700"/>
          </a:xfrm>
          <a:prstGeom prst="rect">
            <a:avLst/>
          </a:prstGeom>
        </p:spPr>
      </p:pic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AFFD9B1-FF76-4148-BDAD-2B698A31B5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3463258"/>
            <a:ext cx="7886700" cy="400050"/>
          </a:xfrm>
        </p:spPr>
        <p:txBody>
          <a:bodyPr/>
          <a:lstStyle>
            <a:lvl1pPr marL="0" indent="0" algn="ctr">
              <a:buNone/>
              <a:defRPr sz="1400" spc="3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 Copy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E818E-88D4-D44E-8EA3-48942B6AF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803023"/>
            <a:ext cx="7886700" cy="1537614"/>
          </a:xfr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13771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ype + Light Blue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3E4986-A84D-714B-9DAE-D0C88AD3842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FA46FD4-7E93-FC42-A189-B0A930D4C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FD20AE-9522-DF4F-BDB3-EF5CF0A9BB9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5643" y="1410808"/>
            <a:ext cx="3841216" cy="3127692"/>
          </a:xfrm>
          <a:prstGeom prst="rect">
            <a:avLst/>
          </a:prstGeom>
        </p:spPr>
        <p:txBody>
          <a:bodyPr/>
          <a:lstStyle>
            <a:lvl2pPr marL="404813" indent="-171450">
              <a:tabLst/>
              <a:defRPr/>
            </a:lvl2pPr>
            <a:lvl3pPr marL="514350" indent="-171450">
              <a:tabLst/>
              <a:defRPr/>
            </a:lvl3pPr>
            <a:lvl4pPr marL="685800" indent="-171450">
              <a:tabLst/>
              <a:defRPr/>
            </a:lvl4pPr>
            <a:lvl5pPr marL="857250" indent="-171450">
              <a:tabLst/>
              <a:defRPr/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FFFB7C09-1600-6F4C-B5D8-6D4054AA289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581957" y="1410808"/>
            <a:ext cx="3852421" cy="31276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04438" y="1045697"/>
            <a:ext cx="3570378" cy="23449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Topic Title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81957" y="1045697"/>
            <a:ext cx="3570377" cy="23449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accent2"/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Topic Title</a:t>
            </a:r>
          </a:p>
        </p:txBody>
      </p:sp>
      <p:sp>
        <p:nvSpPr>
          <p:cNvPr id="20" name="Title Placeholder 1">
            <a:extLst>
              <a:ext uri="{FF2B5EF4-FFF2-40B4-BE49-F238E27FC236}">
                <a16:creationId xmlns:a16="http://schemas.microsoft.com/office/drawing/2014/main" id="{956F922F-2D69-6748-9923-B746A2096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2" y="26895"/>
            <a:ext cx="5838072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8789968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22C3D5-00D3-F94C-9F75-DDA5340E1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AE4305-A599-AC4A-8E45-336CDFA6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D77A6A8-6386-A045-8D12-E416D7289792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16325" y="1069383"/>
            <a:ext cx="2616674" cy="3442112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310381" y="1069383"/>
            <a:ext cx="2616674" cy="3442112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15642" y="1069384"/>
            <a:ext cx="2605469" cy="3442112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22A6006F-2849-F94A-B26D-4DA8CFA42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2" y="26895"/>
            <a:ext cx="5838072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58235787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Grouping +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20B90AAF-27CD-D440-9F31-106E7CE7F118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81803" y="147638"/>
            <a:ext cx="2687945" cy="48371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Insert </a:t>
            </a:r>
            <a:br>
              <a:rPr lang="en-US"/>
            </a:br>
            <a:r>
              <a:rPr lang="en-US"/>
              <a:t>Background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</a:t>
            </a:r>
            <a:br>
              <a:rPr lang="en-US"/>
            </a:br>
            <a:r>
              <a:rPr lang="en-US"/>
              <a:t>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A5ECBAE-110B-7F49-A653-88DACB76A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" name="Picture 30">
            <a:extLst>
              <a:ext uri="{FF2B5EF4-FFF2-40B4-BE49-F238E27FC236}">
                <a16:creationId xmlns:a16="http://schemas.microsoft.com/office/drawing/2014/main" id="{C12199DC-4D07-F84E-BC92-ACEC8124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99230" y="252187"/>
            <a:ext cx="495700" cy="4957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490EE9-D477-F34C-B444-3C6A0C86345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3205897" y="3106647"/>
            <a:ext cx="2482385" cy="1221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 defTabSz="457189">
              <a:defRPr/>
            </a:pPr>
            <a:r>
              <a:rPr lang="en-US" dirty="0">
                <a:latin typeface="Overpass Light" panose="00000400000000000000" pitchFamily="2" charset="0"/>
              </a:rPr>
              <a:t>Lorem ipsum dolor sit </a:t>
            </a:r>
            <a:r>
              <a:rPr lang="en-US" dirty="0" err="1">
                <a:latin typeface="Overpass Light" panose="00000400000000000000" pitchFamily="2" charset="0"/>
              </a:rPr>
              <a:t>amet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colore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consectetur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adipiscing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elit</a:t>
            </a:r>
            <a:r>
              <a:rPr lang="en-US" dirty="0">
                <a:latin typeface="Overpass Light" panose="00000400000000000000" pitchFamily="2" charset="0"/>
              </a:rPr>
              <a:t>, sed do </a:t>
            </a:r>
            <a:r>
              <a:rPr lang="en-US" dirty="0" err="1">
                <a:latin typeface="Overpass Light" panose="00000400000000000000" pitchFamily="2" charset="0"/>
              </a:rPr>
              <a:t>eiusmod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tempor</a:t>
            </a:r>
            <a:r>
              <a:rPr lang="en-US" dirty="0">
                <a:latin typeface="Overpass Light" panose="00000400000000000000" pitchFamily="2" charset="0"/>
              </a:rPr>
              <a:t> dolore magna </a:t>
            </a:r>
            <a:r>
              <a:rPr lang="en-US" dirty="0" err="1">
                <a:latin typeface="Overpass Light" panose="00000400000000000000" pitchFamily="2" charset="0"/>
              </a:rPr>
              <a:t>aliqua</a:t>
            </a:r>
            <a:r>
              <a:rPr lang="en-US" dirty="0">
                <a:latin typeface="Overpass Light" panose="00000400000000000000" pitchFamily="2" charset="0"/>
              </a:rPr>
              <a:t>.</a:t>
            </a:r>
          </a:p>
          <a:p>
            <a:pPr defTabSz="457189">
              <a:defRPr/>
            </a:pPr>
            <a:r>
              <a:rPr lang="en-US" dirty="0">
                <a:latin typeface="Overpass Light" panose="00000400000000000000" pitchFamily="2" charset="0"/>
              </a:rPr>
              <a:t>Lorem ipsum dolor sit </a:t>
            </a:r>
            <a:r>
              <a:rPr lang="en-US" dirty="0" err="1">
                <a:latin typeface="Overpass Light" panose="00000400000000000000" pitchFamily="2" charset="0"/>
              </a:rPr>
              <a:t>amet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eiusmod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tempor</a:t>
            </a:r>
            <a:r>
              <a:rPr lang="en-US" dirty="0">
                <a:latin typeface="Overpass Light" panose="00000400000000000000" pitchFamily="2" charset="0"/>
              </a:rPr>
              <a:t> dolore magna </a:t>
            </a:r>
            <a:r>
              <a:rPr lang="en-US" dirty="0" err="1">
                <a:latin typeface="Overpass Light" panose="00000400000000000000" pitchFamily="2" charset="0"/>
              </a:rPr>
              <a:t>aliqua</a:t>
            </a:r>
            <a:r>
              <a:rPr lang="en-US" dirty="0">
                <a:latin typeface="Overpass Light" panose="00000400000000000000" pitchFamily="2" charset="0"/>
              </a:rPr>
              <a:t>.</a:t>
            </a:r>
            <a:endParaRPr lang="en-US" dirty="0">
              <a:latin typeface="Overpass ExtraBold"/>
            </a:endParaRP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205897" y="2843503"/>
            <a:ext cx="2482385" cy="213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Topic Four Title 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505891" y="3106648"/>
            <a:ext cx="2482385" cy="1221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 defTabSz="457189">
              <a:defRPr/>
            </a:pPr>
            <a:r>
              <a:rPr lang="en-US" dirty="0">
                <a:latin typeface="Overpass Light" panose="00000400000000000000" pitchFamily="2" charset="0"/>
              </a:rPr>
              <a:t>Lorem ipsum dolor sit </a:t>
            </a:r>
            <a:r>
              <a:rPr lang="en-US" dirty="0" err="1">
                <a:latin typeface="Overpass Light" panose="00000400000000000000" pitchFamily="2" charset="0"/>
              </a:rPr>
              <a:t>amet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colore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consectetur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adipiscing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elit</a:t>
            </a:r>
            <a:r>
              <a:rPr lang="en-US" dirty="0">
                <a:latin typeface="Overpass Light" panose="00000400000000000000" pitchFamily="2" charset="0"/>
              </a:rPr>
              <a:t>, sed do </a:t>
            </a:r>
            <a:r>
              <a:rPr lang="en-US" dirty="0" err="1">
                <a:latin typeface="Overpass Light" panose="00000400000000000000" pitchFamily="2" charset="0"/>
              </a:rPr>
              <a:t>eiusmod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tempor</a:t>
            </a:r>
            <a:r>
              <a:rPr lang="en-US" dirty="0">
                <a:latin typeface="Overpass Light" panose="00000400000000000000" pitchFamily="2" charset="0"/>
              </a:rPr>
              <a:t> dolore magna </a:t>
            </a:r>
            <a:r>
              <a:rPr lang="en-US" dirty="0" err="1">
                <a:latin typeface="Overpass Light" panose="00000400000000000000" pitchFamily="2" charset="0"/>
              </a:rPr>
              <a:t>aliqua</a:t>
            </a:r>
            <a:r>
              <a:rPr lang="en-US" dirty="0">
                <a:latin typeface="Overpass Light" panose="00000400000000000000" pitchFamily="2" charset="0"/>
              </a:rPr>
              <a:t>.</a:t>
            </a:r>
          </a:p>
          <a:p>
            <a:pPr defTabSz="457189">
              <a:defRPr/>
            </a:pPr>
            <a:r>
              <a:rPr lang="en-US" dirty="0">
                <a:latin typeface="Overpass Light" panose="00000400000000000000" pitchFamily="2" charset="0"/>
              </a:rPr>
              <a:t>Lorem ipsum dolor sit </a:t>
            </a:r>
            <a:r>
              <a:rPr lang="en-US" dirty="0" err="1">
                <a:latin typeface="Overpass Light" panose="00000400000000000000" pitchFamily="2" charset="0"/>
              </a:rPr>
              <a:t>amet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eiusmod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tempor</a:t>
            </a:r>
            <a:r>
              <a:rPr lang="en-US" dirty="0">
                <a:latin typeface="Overpass Light" panose="00000400000000000000" pitchFamily="2" charset="0"/>
              </a:rPr>
              <a:t> dolore magna </a:t>
            </a:r>
            <a:r>
              <a:rPr lang="en-US" dirty="0" err="1">
                <a:latin typeface="Overpass Light" panose="00000400000000000000" pitchFamily="2" charset="0"/>
              </a:rPr>
              <a:t>aliqua</a:t>
            </a:r>
            <a:r>
              <a:rPr lang="en-US" dirty="0">
                <a:latin typeface="Overpass Light" panose="00000400000000000000" pitchFamily="2" charset="0"/>
              </a:rPr>
              <a:t>.</a:t>
            </a:r>
            <a:endParaRPr lang="en-US" dirty="0">
              <a:latin typeface="Overpass ExtraBold"/>
            </a:endParaRP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05891" y="2843503"/>
            <a:ext cx="2482385" cy="213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Topic Three Title 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3205897" y="1410173"/>
            <a:ext cx="2482385" cy="1221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 defTabSz="457189">
              <a:defRPr/>
            </a:pPr>
            <a:r>
              <a:rPr lang="en-US" dirty="0">
                <a:latin typeface="Overpass Light" panose="00000400000000000000" pitchFamily="2" charset="0"/>
              </a:rPr>
              <a:t>Lorem ipsum dolor sit </a:t>
            </a:r>
            <a:r>
              <a:rPr lang="en-US" dirty="0" err="1">
                <a:latin typeface="Overpass Light" panose="00000400000000000000" pitchFamily="2" charset="0"/>
              </a:rPr>
              <a:t>amet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colore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consectetur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adipiscing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elit</a:t>
            </a:r>
            <a:r>
              <a:rPr lang="en-US" dirty="0">
                <a:latin typeface="Overpass Light" panose="00000400000000000000" pitchFamily="2" charset="0"/>
              </a:rPr>
              <a:t>, sed do </a:t>
            </a:r>
            <a:r>
              <a:rPr lang="en-US" dirty="0" err="1">
                <a:latin typeface="Overpass Light" panose="00000400000000000000" pitchFamily="2" charset="0"/>
              </a:rPr>
              <a:t>eiusmod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tempor</a:t>
            </a:r>
            <a:r>
              <a:rPr lang="en-US" dirty="0">
                <a:latin typeface="Overpass Light" panose="00000400000000000000" pitchFamily="2" charset="0"/>
              </a:rPr>
              <a:t> dolore magna </a:t>
            </a:r>
            <a:r>
              <a:rPr lang="en-US" dirty="0" err="1">
                <a:latin typeface="Overpass Light" panose="00000400000000000000" pitchFamily="2" charset="0"/>
              </a:rPr>
              <a:t>aliqua</a:t>
            </a:r>
            <a:r>
              <a:rPr lang="en-US" dirty="0">
                <a:latin typeface="Overpass Light" panose="00000400000000000000" pitchFamily="2" charset="0"/>
              </a:rPr>
              <a:t>.</a:t>
            </a:r>
          </a:p>
          <a:p>
            <a:pPr defTabSz="457189">
              <a:defRPr/>
            </a:pPr>
            <a:r>
              <a:rPr lang="en-US" dirty="0">
                <a:latin typeface="Overpass Light" panose="00000400000000000000" pitchFamily="2" charset="0"/>
              </a:rPr>
              <a:t>Lorem ipsum dolor sit </a:t>
            </a:r>
            <a:r>
              <a:rPr lang="en-US" dirty="0" err="1">
                <a:latin typeface="Overpass Light" panose="00000400000000000000" pitchFamily="2" charset="0"/>
              </a:rPr>
              <a:t>amet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eiusmod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tempor</a:t>
            </a:r>
            <a:r>
              <a:rPr lang="en-US" dirty="0">
                <a:latin typeface="Overpass Light" panose="00000400000000000000" pitchFamily="2" charset="0"/>
              </a:rPr>
              <a:t> dolore magna </a:t>
            </a:r>
            <a:r>
              <a:rPr lang="en-US" dirty="0" err="1">
                <a:latin typeface="Overpass Light" panose="00000400000000000000" pitchFamily="2" charset="0"/>
              </a:rPr>
              <a:t>aliqua</a:t>
            </a:r>
            <a:r>
              <a:rPr lang="en-US" dirty="0">
                <a:latin typeface="Overpass Light" panose="00000400000000000000" pitchFamily="2" charset="0"/>
              </a:rPr>
              <a:t>.</a:t>
            </a:r>
            <a:endParaRPr lang="en-US" dirty="0">
              <a:latin typeface="Overpass ExtraBold"/>
            </a:endParaRP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05897" y="1147029"/>
            <a:ext cx="2482385" cy="213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Topic Two Title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05891" y="1410173"/>
            <a:ext cx="2482385" cy="12219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 defTabSz="457189">
              <a:defRPr/>
            </a:pPr>
            <a:r>
              <a:rPr lang="en-US" dirty="0">
                <a:latin typeface="Overpass Light" panose="00000400000000000000" pitchFamily="2" charset="0"/>
              </a:rPr>
              <a:t>Lorem ipsum dolor sit </a:t>
            </a:r>
            <a:r>
              <a:rPr lang="en-US" dirty="0" err="1">
                <a:latin typeface="Overpass Light" panose="00000400000000000000" pitchFamily="2" charset="0"/>
              </a:rPr>
              <a:t>amet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colore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consectetur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adipiscing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elit</a:t>
            </a:r>
            <a:r>
              <a:rPr lang="en-US" dirty="0">
                <a:latin typeface="Overpass Light" panose="00000400000000000000" pitchFamily="2" charset="0"/>
              </a:rPr>
              <a:t>, sed do </a:t>
            </a:r>
            <a:r>
              <a:rPr lang="en-US" dirty="0" err="1">
                <a:latin typeface="Overpass Light" panose="00000400000000000000" pitchFamily="2" charset="0"/>
              </a:rPr>
              <a:t>eiusmod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tempor</a:t>
            </a:r>
            <a:r>
              <a:rPr lang="en-US" dirty="0">
                <a:latin typeface="Overpass Light" panose="00000400000000000000" pitchFamily="2" charset="0"/>
              </a:rPr>
              <a:t> dolore magna </a:t>
            </a:r>
            <a:r>
              <a:rPr lang="en-US" dirty="0" err="1">
                <a:latin typeface="Overpass Light" panose="00000400000000000000" pitchFamily="2" charset="0"/>
              </a:rPr>
              <a:t>aliqua</a:t>
            </a:r>
            <a:r>
              <a:rPr lang="en-US" dirty="0">
                <a:latin typeface="Overpass Light" panose="00000400000000000000" pitchFamily="2" charset="0"/>
              </a:rPr>
              <a:t>.</a:t>
            </a:r>
          </a:p>
          <a:p>
            <a:pPr defTabSz="457189">
              <a:defRPr/>
            </a:pPr>
            <a:r>
              <a:rPr lang="en-US" dirty="0">
                <a:latin typeface="Overpass Light" panose="00000400000000000000" pitchFamily="2" charset="0"/>
              </a:rPr>
              <a:t>Lorem ipsum dolor sit </a:t>
            </a:r>
            <a:r>
              <a:rPr lang="en-US" dirty="0" err="1">
                <a:latin typeface="Overpass Light" panose="00000400000000000000" pitchFamily="2" charset="0"/>
              </a:rPr>
              <a:t>amet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eiusmod</a:t>
            </a:r>
            <a:r>
              <a:rPr lang="en-US" dirty="0">
                <a:latin typeface="Overpass Light" panose="00000400000000000000" pitchFamily="2" charset="0"/>
              </a:rPr>
              <a:t> </a:t>
            </a:r>
            <a:r>
              <a:rPr lang="en-US" dirty="0" err="1">
                <a:latin typeface="Overpass Light" panose="00000400000000000000" pitchFamily="2" charset="0"/>
              </a:rPr>
              <a:t>tempor</a:t>
            </a:r>
            <a:r>
              <a:rPr lang="en-US" dirty="0">
                <a:latin typeface="Overpass Light" panose="00000400000000000000" pitchFamily="2" charset="0"/>
              </a:rPr>
              <a:t> dolore magna </a:t>
            </a:r>
            <a:r>
              <a:rPr lang="en-US" dirty="0" err="1">
                <a:latin typeface="Overpass Light" panose="00000400000000000000" pitchFamily="2" charset="0"/>
              </a:rPr>
              <a:t>aliqua</a:t>
            </a:r>
            <a:r>
              <a:rPr lang="en-US" dirty="0">
                <a:latin typeface="Overpass Light" panose="00000400000000000000" pitchFamily="2" charset="0"/>
              </a:rPr>
              <a:t>.</a:t>
            </a:r>
            <a:endParaRPr lang="en-US" dirty="0">
              <a:latin typeface="Overpass ExtraBold"/>
            </a:endParaRP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5891" y="1147029"/>
            <a:ext cx="2482385" cy="2136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Topic One Title </a:t>
            </a:r>
          </a:p>
        </p:txBody>
      </p:sp>
      <p:sp>
        <p:nvSpPr>
          <p:cNvPr id="31" name="Title Placeholder 1">
            <a:extLst>
              <a:ext uri="{FF2B5EF4-FFF2-40B4-BE49-F238E27FC236}">
                <a16:creationId xmlns:a16="http://schemas.microsoft.com/office/drawing/2014/main" id="{91AA2501-2595-6A46-853E-822D616A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2" y="26895"/>
            <a:ext cx="4705344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19097666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Grouping + Slim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4"/>
          <p:cNvSpPr>
            <a:spLocks noGrp="1"/>
          </p:cNvSpPr>
          <p:nvPr>
            <p:ph type="pic" sz="quarter" idx="27" hasCustomPrompt="1"/>
          </p:nvPr>
        </p:nvSpPr>
        <p:spPr>
          <a:xfrm>
            <a:off x="7275787" y="147638"/>
            <a:ext cx="1693962" cy="48371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txBody>
          <a:bodyPr anchor="ctr" anchorCtr="0"/>
          <a:lstStyle>
            <a:lvl1pPr marL="0" indent="0" algn="ctr">
              <a:buFontTx/>
              <a:buNone/>
              <a:defRPr sz="1050">
                <a:solidFill>
                  <a:srgbClr val="FF33CC"/>
                </a:solidFill>
              </a:defRPr>
            </a:lvl1pPr>
          </a:lstStyle>
          <a:p>
            <a:r>
              <a:rPr lang="en-US"/>
              <a:t>Click Icon to Insert </a:t>
            </a:r>
            <a:br>
              <a:rPr lang="en-US"/>
            </a:br>
            <a:r>
              <a:rPr lang="en-US"/>
              <a:t>Background Image.</a:t>
            </a:r>
            <a:br>
              <a:rPr lang="en-US"/>
            </a:br>
            <a:endParaRPr lang="en-US"/>
          </a:p>
          <a:p>
            <a:br>
              <a:rPr lang="en-US"/>
            </a:br>
            <a:r>
              <a:rPr lang="en-US"/>
              <a:t>Remember the </a:t>
            </a:r>
            <a:br>
              <a:rPr lang="en-US"/>
            </a:br>
            <a:r>
              <a:rPr lang="en-US"/>
              <a:t>Image Layer</a:t>
            </a:r>
            <a:br>
              <a:rPr lang="en-US"/>
            </a:br>
            <a:r>
              <a:rPr lang="en-US"/>
              <a:t>Gets Sent to the Back.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E3FFD89F-674C-374E-B4B1-487A01DF5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9" name="Picture 30">
            <a:extLst>
              <a:ext uri="{FF2B5EF4-FFF2-40B4-BE49-F238E27FC236}">
                <a16:creationId xmlns:a16="http://schemas.microsoft.com/office/drawing/2014/main" id="{BF32FEB5-6404-8646-BBC4-A461494FC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99230" y="252187"/>
            <a:ext cx="495700" cy="4957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A555B0-DE95-074C-9099-60D2894B6C45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28" name="Text Placeholder 15"/>
          <p:cNvSpPr>
            <a:spLocks noGrp="1"/>
          </p:cNvSpPr>
          <p:nvPr>
            <p:ph type="body" sz="quarter" idx="25" hasCustomPrompt="1"/>
          </p:nvPr>
        </p:nvSpPr>
        <p:spPr>
          <a:xfrm>
            <a:off x="4993938" y="3317783"/>
            <a:ext cx="2062039" cy="1133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dirty="0"/>
              <a:t>Click to edit this copy.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993938" y="3035849"/>
            <a:ext cx="2062039" cy="200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Topic Copy</a:t>
            </a:r>
          </a:p>
        </p:txBody>
      </p:sp>
      <p:sp>
        <p:nvSpPr>
          <p:cNvPr id="22" name="Text Placeholder 15"/>
          <p:cNvSpPr>
            <a:spLocks noGrp="1"/>
          </p:cNvSpPr>
          <p:nvPr>
            <p:ph type="body" sz="quarter" idx="21" hasCustomPrompt="1"/>
          </p:nvPr>
        </p:nvSpPr>
        <p:spPr>
          <a:xfrm>
            <a:off x="2746073" y="3317783"/>
            <a:ext cx="2062039" cy="1133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dirty="0"/>
              <a:t>Click to edit this copy.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2746073" y="3035849"/>
            <a:ext cx="2062039" cy="200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Topic Copy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19" hasCustomPrompt="1"/>
          </p:nvPr>
        </p:nvSpPr>
        <p:spPr>
          <a:xfrm>
            <a:off x="505891" y="3317783"/>
            <a:ext cx="2062039" cy="1133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dirty="0"/>
              <a:t>Click to edit this copy.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505891" y="3035849"/>
            <a:ext cx="2062039" cy="200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Topic Copy</a:t>
            </a:r>
          </a:p>
        </p:txBody>
      </p:sp>
      <p:sp>
        <p:nvSpPr>
          <p:cNvPr id="26" name="Text Placeholder 15"/>
          <p:cNvSpPr>
            <a:spLocks noGrp="1"/>
          </p:cNvSpPr>
          <p:nvPr>
            <p:ph type="body" sz="quarter" idx="23" hasCustomPrompt="1"/>
          </p:nvPr>
        </p:nvSpPr>
        <p:spPr>
          <a:xfrm>
            <a:off x="4993938" y="1547210"/>
            <a:ext cx="2062039" cy="1133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dirty="0"/>
              <a:t>Click to edit this copy.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4993938" y="1265277"/>
            <a:ext cx="2062039" cy="200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Topic Copy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2746073" y="1547210"/>
            <a:ext cx="2062039" cy="1133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dirty="0"/>
              <a:t>Click to edit this copy.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746073" y="1265277"/>
            <a:ext cx="2062039" cy="200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Topic Copy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5" hasCustomPrompt="1"/>
          </p:nvPr>
        </p:nvSpPr>
        <p:spPr>
          <a:xfrm>
            <a:off x="505891" y="1547210"/>
            <a:ext cx="2062039" cy="11334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</a:lstStyle>
          <a:p>
            <a:pPr lvl="0"/>
            <a:r>
              <a:rPr lang="en-US" dirty="0"/>
              <a:t>Click to edit this copy.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05891" y="1265277"/>
            <a:ext cx="2062039" cy="200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Topic Copy</a:t>
            </a:r>
          </a:p>
        </p:txBody>
      </p:sp>
      <p:sp>
        <p:nvSpPr>
          <p:cNvPr id="37" name="Title Placeholder 1">
            <a:extLst>
              <a:ext uri="{FF2B5EF4-FFF2-40B4-BE49-F238E27FC236}">
                <a16:creationId xmlns:a16="http://schemas.microsoft.com/office/drawing/2014/main" id="{FFA32EA3-FE08-CA40-B63E-80F940C75D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272" y="26895"/>
            <a:ext cx="4705344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37213471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Black/Sub-Blue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DBE9FC8-C936-CC40-87EF-44739C852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59D3EDA-149E-A34A-BC0E-09C2E1D5FC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19368" y="4744916"/>
            <a:ext cx="777777" cy="207749"/>
          </a:xfrm>
        </p:spPr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pic>
        <p:nvPicPr>
          <p:cNvPr id="7" name="Picture 6" descr="General Motors Footer">
            <a:extLst>
              <a:ext uri="{FF2B5EF4-FFF2-40B4-BE49-F238E27FC236}">
                <a16:creationId xmlns:a16="http://schemas.microsoft.com/office/drawing/2014/main" id="{F2594A96-F78F-415A-8B40-5955B12ED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968" y="4798770"/>
            <a:ext cx="787590" cy="9893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564732"/>
            <a:ext cx="7886700" cy="400050"/>
          </a:xfrm>
        </p:spPr>
        <p:txBody>
          <a:bodyPr/>
          <a:lstStyle>
            <a:lvl1pPr marL="0" indent="0" algn="ctr">
              <a:buNone/>
              <a:defRPr sz="1400" spc="3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 Copy</a:t>
            </a:r>
          </a:p>
        </p:txBody>
      </p:sp>
      <p:pic>
        <p:nvPicPr>
          <p:cNvPr id="8" name="Picture 6" descr="GM Logo">
            <a:extLst>
              <a:ext uri="{FF2B5EF4-FFF2-40B4-BE49-F238E27FC236}">
                <a16:creationId xmlns:a16="http://schemas.microsoft.com/office/drawing/2014/main" id="{FF9648FB-8125-114D-B68B-7639414384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99230" y="249716"/>
            <a:ext cx="497563" cy="497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802861"/>
            <a:ext cx="7886700" cy="1537614"/>
          </a:xfrm>
        </p:spPr>
        <p:txBody>
          <a:bodyPr anchor="ctr" anchorCtr="0"/>
          <a:lstStyle>
            <a:lvl1pPr algn="ctr">
              <a:defRPr sz="36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Copy</a:t>
            </a:r>
          </a:p>
        </p:txBody>
      </p:sp>
    </p:spTree>
    <p:extLst>
      <p:ext uri="{BB962C8B-B14F-4D97-AF65-F5344CB8AC3E}">
        <p14:creationId xmlns:p14="http://schemas.microsoft.com/office/powerpoint/2010/main" val="1046179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Gradient Back Cover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M Brandmark Closing/Thank You Page">
            <a:extLst>
              <a:ext uri="{FF2B5EF4-FFF2-40B4-BE49-F238E27FC236}">
                <a16:creationId xmlns:a16="http://schemas.microsoft.com/office/drawing/2014/main" id="{7C17AE4A-08CF-ED4A-B0CA-9B82F73CEC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206240" y="2205990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6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 on Gradien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F1998F3-13AA-214E-B2C3-A498318C9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0F5472E-99F3-1E40-B67D-93CE48B4A30C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1019368" y="4744916"/>
            <a:ext cx="777777" cy="2077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|  Confidential</a:t>
            </a:r>
          </a:p>
        </p:txBody>
      </p:sp>
      <p:pic>
        <p:nvPicPr>
          <p:cNvPr id="15" name="Picture 14" descr="General Motors Footer">
            <a:extLst>
              <a:ext uri="{FF2B5EF4-FFF2-40B4-BE49-F238E27FC236}">
                <a16:creationId xmlns:a16="http://schemas.microsoft.com/office/drawing/2014/main" id="{49C0D9F4-EEA8-401B-B28D-93D72AEE9F2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968" y="4798770"/>
            <a:ext cx="787590" cy="98934"/>
          </a:xfrm>
          <a:prstGeom prst="rect">
            <a:avLst/>
          </a:prstGeom>
        </p:spPr>
      </p:pic>
      <p:pic>
        <p:nvPicPr>
          <p:cNvPr id="12" name="Picture 30">
            <a:extLst>
              <a:ext uri="{FF2B5EF4-FFF2-40B4-BE49-F238E27FC236}">
                <a16:creationId xmlns:a16="http://schemas.microsoft.com/office/drawing/2014/main" id="{F596FB9C-BD57-9542-BC3F-D9BCC8239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8399230" y="252187"/>
            <a:ext cx="495700" cy="4957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63258"/>
            <a:ext cx="7886700" cy="400050"/>
          </a:xfrm>
        </p:spPr>
        <p:txBody>
          <a:bodyPr/>
          <a:lstStyle>
            <a:lvl1pPr marL="0" indent="0" algn="ctr">
              <a:buNone/>
              <a:defRPr sz="1400" spc="3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 Copy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803023"/>
            <a:ext cx="7886700" cy="1537614"/>
          </a:xfr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468227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 on GM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EBEAB8-5224-3C43-8B99-00102B31C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26676358-AF5A-8C4A-88AA-C5D578730A43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1019368" y="4744916"/>
            <a:ext cx="777777" cy="2077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|  Confidential</a:t>
            </a:r>
          </a:p>
        </p:txBody>
      </p:sp>
      <p:pic>
        <p:nvPicPr>
          <p:cNvPr id="15" name="Picture 14" descr="General Motors Footer">
            <a:extLst>
              <a:ext uri="{FF2B5EF4-FFF2-40B4-BE49-F238E27FC236}">
                <a16:creationId xmlns:a16="http://schemas.microsoft.com/office/drawing/2014/main" id="{49C0D9F4-EEA8-401B-B28D-93D72AEE9F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968" y="4798770"/>
            <a:ext cx="787590" cy="98934"/>
          </a:xfrm>
          <a:prstGeom prst="rect">
            <a:avLst/>
          </a:prstGeom>
        </p:spPr>
      </p:pic>
      <p:pic>
        <p:nvPicPr>
          <p:cNvPr id="11" name="Picture 30">
            <a:extLst>
              <a:ext uri="{FF2B5EF4-FFF2-40B4-BE49-F238E27FC236}">
                <a16:creationId xmlns:a16="http://schemas.microsoft.com/office/drawing/2014/main" id="{A1F20840-F1E4-DF43-AF76-D39D873C8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99230" y="252187"/>
            <a:ext cx="495700" cy="4957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63258"/>
            <a:ext cx="7886700" cy="400050"/>
          </a:xfrm>
        </p:spPr>
        <p:txBody>
          <a:bodyPr/>
          <a:lstStyle>
            <a:lvl1pPr marL="0" indent="0" algn="ctr">
              <a:buNone/>
              <a:defRPr sz="1400" spc="3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 Copy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802943"/>
            <a:ext cx="7886700" cy="1537614"/>
          </a:xfrm>
        </p:spPr>
        <p:txBody>
          <a:bodyPr anchor="ctr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</p:spTree>
    <p:extLst>
      <p:ext uri="{BB962C8B-B14F-4D97-AF65-F5344CB8AC3E}">
        <p14:creationId xmlns:p14="http://schemas.microsoft.com/office/powerpoint/2010/main" val="83918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ack/Sub-Blue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DBE9FC8-C936-CC40-87EF-44739C852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F59D3EDA-149E-A34A-BC0E-09C2E1D5FC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19368" y="4744916"/>
            <a:ext cx="777777" cy="207749"/>
          </a:xfrm>
        </p:spPr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pic>
        <p:nvPicPr>
          <p:cNvPr id="7" name="Picture 6" descr="General Motors Footer">
            <a:extLst>
              <a:ext uri="{FF2B5EF4-FFF2-40B4-BE49-F238E27FC236}">
                <a16:creationId xmlns:a16="http://schemas.microsoft.com/office/drawing/2014/main" id="{F2594A96-F78F-415A-8B40-5955B12ED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968" y="4798770"/>
            <a:ext cx="787590" cy="9893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564732"/>
            <a:ext cx="7886700" cy="400050"/>
          </a:xfrm>
        </p:spPr>
        <p:txBody>
          <a:bodyPr/>
          <a:lstStyle>
            <a:lvl1pPr marL="0" indent="0" algn="ctr">
              <a:buNone/>
              <a:defRPr sz="1400" spc="300">
                <a:solidFill>
                  <a:schemeClr val="accent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 Copy</a:t>
            </a:r>
          </a:p>
        </p:txBody>
      </p:sp>
      <p:pic>
        <p:nvPicPr>
          <p:cNvPr id="8" name="Picture 6" descr="GM Logo">
            <a:extLst>
              <a:ext uri="{FF2B5EF4-FFF2-40B4-BE49-F238E27FC236}">
                <a16:creationId xmlns:a16="http://schemas.microsoft.com/office/drawing/2014/main" id="{FF9648FB-8125-114D-B68B-7639414384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99230" y="249716"/>
            <a:ext cx="497563" cy="4975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802861"/>
            <a:ext cx="7886700" cy="1537614"/>
          </a:xfrm>
        </p:spPr>
        <p:txBody>
          <a:bodyPr anchor="ctr" anchorCtr="0"/>
          <a:lstStyle>
            <a:lvl1pPr algn="ctr">
              <a:defRPr sz="36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Copy</a:t>
            </a:r>
          </a:p>
        </p:txBody>
      </p:sp>
    </p:spTree>
    <p:extLst>
      <p:ext uri="{BB962C8B-B14F-4D97-AF65-F5344CB8AC3E}">
        <p14:creationId xmlns:p14="http://schemas.microsoft.com/office/powerpoint/2010/main" val="97523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/Sub-Black 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DBD9B-97C8-8644-B9A6-502519131D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4D78F-99CC-B74B-9D9A-78DBD0C750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564732"/>
            <a:ext cx="7886700" cy="400050"/>
          </a:xfrm>
        </p:spPr>
        <p:txBody>
          <a:bodyPr/>
          <a:lstStyle>
            <a:lvl1pPr marL="0" indent="0" algn="ctr">
              <a:buNone/>
              <a:defRPr sz="1400" spc="3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 Copy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1802943"/>
            <a:ext cx="7886700" cy="1537614"/>
          </a:xfrm>
        </p:spPr>
        <p:txBody>
          <a:bodyPr anchor="ctr" anchorCtr="0"/>
          <a:lstStyle>
            <a:lvl1pPr algn="ctr"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Title Copy</a:t>
            </a:r>
          </a:p>
        </p:txBody>
      </p:sp>
    </p:spTree>
    <p:extLst>
      <p:ext uri="{BB962C8B-B14F-4D97-AF65-F5344CB8AC3E}">
        <p14:creationId xmlns:p14="http://schemas.microsoft.com/office/powerpoint/2010/main" val="57370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Clean S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13F6DA-2D4D-A849-87DD-85923146B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1590D5-7935-7A46-8B92-F84D670090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351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6.sv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2.sv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26" Type="http://schemas.openxmlformats.org/officeDocument/2006/relationships/slideLayout" Target="../slideLayouts/slideLayout39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34" Type="http://schemas.openxmlformats.org/officeDocument/2006/relationships/image" Target="../media/image2.sv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5" Type="http://schemas.openxmlformats.org/officeDocument/2006/relationships/slideLayout" Target="../slideLayouts/slideLayout38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29" Type="http://schemas.openxmlformats.org/officeDocument/2006/relationships/slideLayout" Target="../slideLayouts/slideLayout4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24" Type="http://schemas.openxmlformats.org/officeDocument/2006/relationships/slideLayout" Target="../slideLayouts/slideLayout37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41.xml"/><Relationship Id="rId36" Type="http://schemas.openxmlformats.org/officeDocument/2006/relationships/image" Target="../media/image6.svg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4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Relationship Id="rId27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43.xml"/><Relationship Id="rId35" Type="http://schemas.openxmlformats.org/officeDocument/2006/relationships/image" Target="../media/image5.png"/><Relationship Id="rId8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09500F8A-A2CC-E74C-9B58-B26E1C33E157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1019368" y="4744916"/>
            <a:ext cx="777777" cy="2077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|  Confidential</a:t>
            </a:r>
          </a:p>
        </p:txBody>
      </p:sp>
      <p:pic>
        <p:nvPicPr>
          <p:cNvPr id="6" name="Picture 5" descr="General Motors Footer">
            <a:extLst>
              <a:ext uri="{FF2B5EF4-FFF2-40B4-BE49-F238E27FC236}">
                <a16:creationId xmlns:a16="http://schemas.microsoft.com/office/drawing/2014/main" id="{8E1FE6B0-99D6-43D6-9DD2-A7A60966833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72968" y="4799013"/>
            <a:ext cx="787590" cy="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1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777" r:id="rId2"/>
    <p:sldLayoutId id="2147483819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GM Global Sans Plain" panose="020B0502050302020203" pitchFamily="34" charset="0"/>
        <a:buChar char="–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6263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1688" indent="-171450" algn="l" defTabSz="685800" rtl="0" eaLnBrk="1" latinLnBrk="0" hangingPunct="1">
        <a:lnSpc>
          <a:spcPct val="100000"/>
        </a:lnSpc>
        <a:spcBef>
          <a:spcPts val="600"/>
        </a:spcBef>
        <a:buFont typeface="GM Global Sans Plain" panose="020B0502050302020203" pitchFamily="34" charset="0"/>
        <a:buChar char="–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pos="5568" userDrawn="1">
          <p15:clr>
            <a:srgbClr val="F26B43"/>
          </p15:clr>
        </p15:guide>
        <p15:guide id="4" orient="horz" pos="3045" userDrawn="1">
          <p15:clr>
            <a:srgbClr val="F26B43"/>
          </p15:clr>
        </p15:guide>
        <p15:guide id="5" orient="horz" pos="2923" userDrawn="1">
          <p15:clr>
            <a:srgbClr val="F26B43"/>
          </p15:clr>
        </p15:guide>
        <p15:guide id="6" orient="horz" pos="715" userDrawn="1">
          <p15:clr>
            <a:srgbClr val="F26B43"/>
          </p15:clr>
        </p15:guide>
        <p15:guide id="7" pos="2829" userDrawn="1">
          <p15:clr>
            <a:srgbClr val="F26B43"/>
          </p15:clr>
        </p15:guide>
        <p15:guide id="8" orient="horz" pos="516" userDrawn="1">
          <p15:clr>
            <a:srgbClr val="F26B43"/>
          </p15:clr>
        </p15:guide>
        <p15:guide id="9" orient="horz" pos="619" userDrawn="1">
          <p15:clr>
            <a:srgbClr val="547EBF"/>
          </p15:clr>
        </p15:guide>
        <p15:guide id="10" orient="horz" pos="859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FCAD07E-8CFB-4D4D-B4A8-CA30B1764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9B5A9-2938-1F40-94A7-9D68D10DD4FF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1019368" y="4744916"/>
            <a:ext cx="777777" cy="2077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|  Confidential</a:t>
            </a:r>
          </a:p>
        </p:txBody>
      </p:sp>
      <p:pic>
        <p:nvPicPr>
          <p:cNvPr id="9" name="Picture 8" descr="General Motors Footer">
            <a:extLst>
              <a:ext uri="{FF2B5EF4-FFF2-40B4-BE49-F238E27FC236}">
                <a16:creationId xmlns:a16="http://schemas.microsoft.com/office/drawing/2014/main" id="{A89A7496-7523-D549-849E-D1F86F23030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272968" y="4799013"/>
            <a:ext cx="787590" cy="98448"/>
          </a:xfrm>
          <a:prstGeom prst="rect">
            <a:avLst/>
          </a:prstGeom>
        </p:spPr>
      </p:pic>
      <p:pic>
        <p:nvPicPr>
          <p:cNvPr id="7" name="Picture 6" descr="GM Logo">
            <a:extLst>
              <a:ext uri="{FF2B5EF4-FFF2-40B4-BE49-F238E27FC236}">
                <a16:creationId xmlns:a16="http://schemas.microsoft.com/office/drawing/2014/main" id="{C0E28BE6-FA14-3D49-939B-42D28B26EA5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8399230" y="249716"/>
            <a:ext cx="497563" cy="49756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056" y="984579"/>
            <a:ext cx="8347393" cy="35615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021" y="26895"/>
            <a:ext cx="7491605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412970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09" r:id="rId4"/>
    <p:sldLayoutId id="2147483810" r:id="rId5"/>
    <p:sldLayoutId id="2147483667" r:id="rId6"/>
    <p:sldLayoutId id="2147483686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GM Global Sans Plain" panose="020B0502050302020203" pitchFamily="34" charset="0"/>
        <a:buChar char="–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6263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1688" indent="-171450" algn="l" defTabSz="685800" rtl="0" eaLnBrk="1" latinLnBrk="0" hangingPunct="1">
        <a:lnSpc>
          <a:spcPct val="100000"/>
        </a:lnSpc>
        <a:spcBef>
          <a:spcPts val="600"/>
        </a:spcBef>
        <a:buFont typeface="GM Global Sans Plain" panose="020B0502050302020203" pitchFamily="34" charset="0"/>
        <a:buChar char="–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4725" indent="-173038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pos="5575" userDrawn="1">
          <p15:clr>
            <a:srgbClr val="F26B43"/>
          </p15:clr>
        </p15:guide>
        <p15:guide id="4" orient="horz" pos="3045" userDrawn="1">
          <p15:clr>
            <a:srgbClr val="F26B43"/>
          </p15:clr>
        </p15:guide>
        <p15:guide id="5" orient="horz" pos="2923" userDrawn="1">
          <p15:clr>
            <a:srgbClr val="F26B43"/>
          </p15:clr>
        </p15:guide>
        <p15:guide id="6" orient="horz" pos="715" userDrawn="1">
          <p15:clr>
            <a:srgbClr val="F26B43"/>
          </p15:clr>
        </p15:guide>
        <p15:guide id="7" pos="2829" userDrawn="1">
          <p15:clr>
            <a:srgbClr val="F26B43"/>
          </p15:clr>
        </p15:guide>
        <p15:guide id="8" orient="horz" pos="524" userDrawn="1">
          <p15:clr>
            <a:srgbClr val="F26B43"/>
          </p15:clr>
        </p15:guide>
        <p15:guide id="9" orient="horz" pos="619" userDrawn="1">
          <p15:clr>
            <a:srgbClr val="547EBF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FCAD07E-8CFB-4D4D-B4A8-CA30B1764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9B5A9-2938-1F40-94A7-9D68D10DD4FF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1019368" y="4744916"/>
            <a:ext cx="777777" cy="2077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|  Confidential</a:t>
            </a:r>
          </a:p>
        </p:txBody>
      </p:sp>
      <p:pic>
        <p:nvPicPr>
          <p:cNvPr id="9" name="Picture 8" descr="General Motors Footer">
            <a:extLst>
              <a:ext uri="{FF2B5EF4-FFF2-40B4-BE49-F238E27FC236}">
                <a16:creationId xmlns:a16="http://schemas.microsoft.com/office/drawing/2014/main" id="{A89A7496-7523-D549-849E-D1F86F23030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272968" y="4799013"/>
            <a:ext cx="787590" cy="984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48568F-F40A-1545-8489-427C93C4C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10155" y="861170"/>
            <a:ext cx="331430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6" descr="GM Brandmark">
            <a:extLst>
              <a:ext uri="{FF2B5EF4-FFF2-40B4-BE49-F238E27FC236}">
                <a16:creationId xmlns:a16="http://schemas.microsoft.com/office/drawing/2014/main" id="{593FFCDE-1839-9641-ACD1-38CCCD8C6F5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8399230" y="249716"/>
            <a:ext cx="497563" cy="49756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9056" y="984579"/>
            <a:ext cx="8347393" cy="35615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021" y="26895"/>
            <a:ext cx="7491605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</a:t>
            </a:r>
          </a:p>
        </p:txBody>
      </p:sp>
    </p:spTree>
    <p:extLst>
      <p:ext uri="{BB962C8B-B14F-4D97-AF65-F5344CB8AC3E}">
        <p14:creationId xmlns:p14="http://schemas.microsoft.com/office/powerpoint/2010/main" val="19914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5" r:id="rId2"/>
    <p:sldLayoutId id="2147483816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GM Global Sans Plain" panose="020B0502050302020203" pitchFamily="34" charset="0"/>
        <a:buChar char="–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6263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1688" indent="-171450" algn="l" defTabSz="685800" rtl="0" eaLnBrk="1" latinLnBrk="0" hangingPunct="1">
        <a:lnSpc>
          <a:spcPct val="100000"/>
        </a:lnSpc>
        <a:spcBef>
          <a:spcPts val="600"/>
        </a:spcBef>
        <a:buFont typeface="GM Global Sans Plain" panose="020B0502050302020203" pitchFamily="34" charset="0"/>
        <a:buChar char="–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4725" indent="-173038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pos="5575" userDrawn="1">
          <p15:clr>
            <a:srgbClr val="F26B43"/>
          </p15:clr>
        </p15:guide>
        <p15:guide id="4" orient="horz" pos="3045" userDrawn="1">
          <p15:clr>
            <a:srgbClr val="F26B43"/>
          </p15:clr>
        </p15:guide>
        <p15:guide id="5" orient="horz" pos="2923" userDrawn="1">
          <p15:clr>
            <a:srgbClr val="F26B43"/>
          </p15:clr>
        </p15:guide>
        <p15:guide id="6" orient="horz" pos="715" userDrawn="1">
          <p15:clr>
            <a:srgbClr val="F26B43"/>
          </p15:clr>
        </p15:guide>
        <p15:guide id="7" pos="2829" userDrawn="1">
          <p15:clr>
            <a:srgbClr val="F26B43"/>
          </p15:clr>
        </p15:guide>
        <p15:guide id="8" orient="horz" pos="524" userDrawn="1">
          <p15:clr>
            <a:srgbClr val="F26B43"/>
          </p15:clr>
        </p15:guide>
        <p15:guide id="9" orient="horz" pos="619" userDrawn="1">
          <p15:clr>
            <a:srgbClr val="547EBF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FCAD07E-8CFB-4D4D-B4A8-CA30B1764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400551" y="4737954"/>
            <a:ext cx="576072" cy="169277"/>
          </a:xfrm>
          <a:prstGeom prst="rect">
            <a:avLst/>
          </a:prstGeom>
          <a:noFill/>
        </p:spPr>
        <p:txBody>
          <a:bodyPr vert="horz" wrap="square" lIns="0" tIns="45720" rIns="137160" bIns="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77E42F99-047F-453F-A85C-58D0648A1D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 descr="GM Confidential">
            <a:extLst>
              <a:ext uri="{FF2B5EF4-FFF2-40B4-BE49-F238E27FC236}">
                <a16:creationId xmlns:a16="http://schemas.microsoft.com/office/drawing/2014/main" id="{3339B5A9-2938-1F40-94A7-9D68D10DD4FF}"/>
              </a:ext>
            </a:extLst>
          </p:cNvPr>
          <p:cNvSpPr>
            <a:spLocks noGrp="1" noChangeAspect="1"/>
          </p:cNvSpPr>
          <p:nvPr>
            <p:ph type="ftr" sz="quarter" idx="3"/>
          </p:nvPr>
        </p:nvSpPr>
        <p:spPr>
          <a:xfrm>
            <a:off x="1019368" y="4744916"/>
            <a:ext cx="777777" cy="2077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75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|  Confidential</a:t>
            </a:r>
          </a:p>
        </p:txBody>
      </p:sp>
      <p:pic>
        <p:nvPicPr>
          <p:cNvPr id="9" name="Picture 8" descr="General Motors Footer">
            <a:extLst>
              <a:ext uri="{FF2B5EF4-FFF2-40B4-BE49-F238E27FC236}">
                <a16:creationId xmlns:a16="http://schemas.microsoft.com/office/drawing/2014/main" id="{A89A7496-7523-D549-849E-D1F86F23030B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rcRect/>
          <a:stretch/>
        </p:blipFill>
        <p:spPr>
          <a:xfrm>
            <a:off x="272968" y="4799013"/>
            <a:ext cx="787590" cy="98448"/>
          </a:xfrm>
          <a:prstGeom prst="rect">
            <a:avLst/>
          </a:prstGeom>
        </p:spPr>
      </p:pic>
      <p:pic>
        <p:nvPicPr>
          <p:cNvPr id="13" name="Picture 6" descr="GM Brandmark">
            <a:extLst>
              <a:ext uri="{FF2B5EF4-FFF2-40B4-BE49-F238E27FC236}">
                <a16:creationId xmlns:a16="http://schemas.microsoft.com/office/drawing/2014/main" id="{6083C0A9-74C7-7E46-89AC-D7CD6F3EA9E7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rcRect/>
          <a:stretch/>
        </p:blipFill>
        <p:spPr>
          <a:xfrm>
            <a:off x="8399230" y="249716"/>
            <a:ext cx="497563" cy="4975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5A1776-E4D7-FB42-B06E-ECD546D7E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10155" y="861170"/>
            <a:ext cx="331430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1DC949C-480E-4346-9B22-54FA63B82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9056" y="984579"/>
            <a:ext cx="8347393" cy="35615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This Copy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021" y="26895"/>
            <a:ext cx="7491605" cy="72038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Page Title Copy</a:t>
            </a:r>
          </a:p>
        </p:txBody>
      </p:sp>
    </p:spTree>
    <p:extLst>
      <p:ext uri="{BB962C8B-B14F-4D97-AF65-F5344CB8AC3E}">
        <p14:creationId xmlns:p14="http://schemas.microsoft.com/office/powerpoint/2010/main" val="122628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662" r:id="rId2"/>
    <p:sldLayoutId id="2147483712" r:id="rId3"/>
    <p:sldLayoutId id="2147483679" r:id="rId4"/>
    <p:sldLayoutId id="2147483755" r:id="rId5"/>
    <p:sldLayoutId id="2147483678" r:id="rId6"/>
    <p:sldLayoutId id="2147483677" r:id="rId7"/>
    <p:sldLayoutId id="2147483800" r:id="rId8"/>
    <p:sldLayoutId id="2147483802" r:id="rId9"/>
    <p:sldLayoutId id="2147483801" r:id="rId10"/>
    <p:sldLayoutId id="2147483682" r:id="rId11"/>
    <p:sldLayoutId id="2147483683" r:id="rId12"/>
    <p:sldLayoutId id="2147483684" r:id="rId13"/>
    <p:sldLayoutId id="2147483796" r:id="rId14"/>
    <p:sldLayoutId id="2147483822" r:id="rId15"/>
    <p:sldLayoutId id="2147483798" r:id="rId16"/>
    <p:sldLayoutId id="2147483797" r:id="rId17"/>
    <p:sldLayoutId id="2147483804" r:id="rId18"/>
    <p:sldLayoutId id="2147483821" r:id="rId19"/>
    <p:sldLayoutId id="2147483806" r:id="rId20"/>
    <p:sldLayoutId id="2147483799" r:id="rId21"/>
    <p:sldLayoutId id="2147483695" r:id="rId22"/>
    <p:sldLayoutId id="2147483687" r:id="rId23"/>
    <p:sldLayoutId id="2147483688" r:id="rId24"/>
    <p:sldLayoutId id="2147483689" r:id="rId25"/>
    <p:sldLayoutId id="2147483664" r:id="rId26"/>
    <p:sldLayoutId id="2147483690" r:id="rId27"/>
    <p:sldLayoutId id="2147483752" r:id="rId28"/>
    <p:sldLayoutId id="2147483692" r:id="rId29"/>
    <p:sldLayoutId id="2147483693" r:id="rId30"/>
    <p:sldLayoutId id="2147483823" r:id="rId3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GM Global Sans Plain" panose="020B0502050302020203" pitchFamily="34" charset="0"/>
        <a:buChar char="–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6263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1688" indent="-171450" algn="l" defTabSz="685800" rtl="0" eaLnBrk="1" latinLnBrk="0" hangingPunct="1">
        <a:lnSpc>
          <a:spcPct val="100000"/>
        </a:lnSpc>
        <a:spcBef>
          <a:spcPts val="600"/>
        </a:spcBef>
        <a:buFont typeface="GM Global Sans Plain" panose="020B0502050302020203" pitchFamily="34" charset="0"/>
        <a:buChar char="–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4725" indent="-173038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pos="5575" userDrawn="1">
          <p15:clr>
            <a:srgbClr val="F26B43"/>
          </p15:clr>
        </p15:guide>
        <p15:guide id="4" orient="horz" pos="3045" userDrawn="1">
          <p15:clr>
            <a:srgbClr val="F26B43"/>
          </p15:clr>
        </p15:guide>
        <p15:guide id="5" orient="horz" pos="2923" userDrawn="1">
          <p15:clr>
            <a:srgbClr val="F26B43"/>
          </p15:clr>
        </p15:guide>
        <p15:guide id="6" orient="horz" pos="715" userDrawn="1">
          <p15:clr>
            <a:srgbClr val="F26B43"/>
          </p15:clr>
        </p15:guide>
        <p15:guide id="7" pos="2829" userDrawn="1">
          <p15:clr>
            <a:srgbClr val="F26B43"/>
          </p15:clr>
        </p15:guide>
        <p15:guide id="8" orient="horz" pos="524" userDrawn="1">
          <p15:clr>
            <a:srgbClr val="F26B43"/>
          </p15:clr>
        </p15:guide>
        <p15:guide id="9" orient="horz" pos="619" userDrawn="1">
          <p15:clr>
            <a:srgbClr val="547EBF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73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04813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GM Global Sans Plain" panose="020B0502050302020203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6263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1688" indent="-171450" algn="l" defTabSz="685800" rtl="0" eaLnBrk="1" latinLnBrk="0" hangingPunct="1">
        <a:lnSpc>
          <a:spcPct val="100000"/>
        </a:lnSpc>
        <a:spcBef>
          <a:spcPts val="600"/>
        </a:spcBef>
        <a:buFont typeface="GM Global Sans Plain" panose="020B0502050302020203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defTabSz="6858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pos="5586" userDrawn="1">
          <p15:clr>
            <a:srgbClr val="F26B43"/>
          </p15:clr>
        </p15:guide>
        <p15:guide id="4" orient="horz" pos="3045" userDrawn="1">
          <p15:clr>
            <a:srgbClr val="F26B43"/>
          </p15:clr>
        </p15:guide>
        <p15:guide id="5" orient="horz" pos="2923" userDrawn="1">
          <p15:clr>
            <a:srgbClr val="F26B43"/>
          </p15:clr>
        </p15:guide>
        <p15:guide id="6" orient="horz" pos="715" userDrawn="1">
          <p15:clr>
            <a:srgbClr val="F26B43"/>
          </p15:clr>
        </p15:guide>
        <p15:guide id="7" pos="2829" userDrawn="1">
          <p15:clr>
            <a:srgbClr val="F26B43"/>
          </p15:clr>
        </p15:guide>
        <p15:guide id="8" orient="horz" pos="553" userDrawn="1">
          <p15:clr>
            <a:srgbClr val="F26B43"/>
          </p15:clr>
        </p15:guide>
        <p15:guide id="9" orient="horz" pos="612" userDrawn="1">
          <p15:clr>
            <a:srgbClr val="547EBF"/>
          </p15:clr>
        </p15:guide>
        <p15:guide id="10" orient="horz" pos="859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bstract Lighting Tech-style Cover Image ">
            <a:extLst>
              <a:ext uri="{FF2B5EF4-FFF2-40B4-BE49-F238E27FC236}">
                <a16:creationId xmlns:a16="http://schemas.microsoft.com/office/drawing/2014/main" id="{1F9196BE-6A6B-0542-B92F-DD9BD72411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V="1">
            <a:off x="-20625" y="-20125"/>
            <a:ext cx="9191625" cy="5191125"/>
          </a:xfrm>
        </p:spPr>
      </p:pic>
      <p:pic>
        <p:nvPicPr>
          <p:cNvPr id="13" name="Picture 9" descr="GM Logo">
            <a:extLst>
              <a:ext uri="{FF2B5EF4-FFF2-40B4-BE49-F238E27FC236}">
                <a16:creationId xmlns:a16="http://schemas.microsoft.com/office/drawing/2014/main" id="{AEB05143-3002-0D49-8FDA-CE8CFAFCC6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948220" y="490210"/>
            <a:ext cx="685800" cy="685800"/>
          </a:xfrm>
          <a:prstGeom prst="rect">
            <a:avLst/>
          </a:prstGeom>
        </p:spPr>
      </p:pic>
      <p:sp>
        <p:nvSpPr>
          <p:cNvPr id="31" name="Subtitle 30">
            <a:extLst>
              <a:ext uri="{FF2B5EF4-FFF2-40B4-BE49-F238E27FC236}">
                <a16:creationId xmlns:a16="http://schemas.microsoft.com/office/drawing/2014/main" id="{F605420F-DC12-2B47-966B-B5F4DB084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10-08-2024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ES16/ED1 TDM Verification</a:t>
            </a:r>
          </a:p>
        </p:txBody>
      </p:sp>
    </p:spTree>
    <p:extLst>
      <p:ext uri="{BB962C8B-B14F-4D97-AF65-F5344CB8AC3E}">
        <p14:creationId xmlns:p14="http://schemas.microsoft.com/office/powerpoint/2010/main" val="303522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id="{AEFDAF00-4826-994B-AD70-79AC55677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00551" y="4737954"/>
            <a:ext cx="576072" cy="169277"/>
          </a:xfrm>
        </p:spPr>
        <p:txBody>
          <a:bodyPr/>
          <a:lstStyle/>
          <a:p>
            <a:fld id="{77E42F99-047F-453F-A85C-58D0648A1D53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C1F813-24EA-1847-B8F8-581858FF6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 flipH="1">
            <a:off x="3040627" y="3269831"/>
            <a:ext cx="3053222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3888" y="1940361"/>
            <a:ext cx="7886700" cy="1172070"/>
          </a:xfrm>
        </p:spPr>
        <p:txBody>
          <a:bodyPr/>
          <a:lstStyle/>
          <a:p>
            <a:r>
              <a:rPr lang="en-US" dirty="0"/>
              <a:t>CCU Network A</a:t>
            </a:r>
          </a:p>
        </p:txBody>
      </p:sp>
    </p:spTree>
    <p:extLst>
      <p:ext uri="{BB962C8B-B14F-4D97-AF65-F5344CB8AC3E}">
        <p14:creationId xmlns:p14="http://schemas.microsoft.com/office/powerpoint/2010/main" val="129170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31FE13-44F7-FF45-885F-05E547AC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sz="half" idx="1"/>
          </p:nvPr>
        </p:nvSpPr>
        <p:spPr>
          <a:xfrm>
            <a:off x="510155" y="1016813"/>
            <a:ext cx="7930836" cy="37746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0299BA-EFF8-F246-A1CB-4BBBB4D6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 configuration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818E30-1BC7-7769-E2D3-1F546AA64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55" y="1360626"/>
            <a:ext cx="8123689" cy="220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5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31FE13-44F7-FF45-885F-05E547AC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sz="half" idx="1"/>
          </p:nvPr>
        </p:nvSpPr>
        <p:spPr>
          <a:xfrm>
            <a:off x="436005" y="1320127"/>
            <a:ext cx="8004986" cy="347133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a2b test app in background</a:t>
            </a:r>
          </a:p>
          <a:p>
            <a:pPr marL="0" indent="0">
              <a:buNone/>
            </a:pPr>
            <a:r>
              <a:rPr lang="en-US" dirty="0"/>
              <a:t>       cd /Audio</a:t>
            </a:r>
          </a:p>
          <a:p>
            <a:pPr marL="233363" lvl="1" indent="0">
              <a:buNone/>
            </a:pPr>
            <a:r>
              <a:rPr lang="en-US" dirty="0"/>
              <a:t>./a2b_test_app_loopback --</a:t>
            </a:r>
            <a:r>
              <a:rPr lang="en-US" dirty="0" err="1"/>
              <a:t>networkA</a:t>
            </a:r>
            <a:r>
              <a:rPr lang="en-US" dirty="0"/>
              <a:t>=</a:t>
            </a:r>
            <a:r>
              <a:rPr lang="en-US" dirty="0" err="1"/>
              <a:t>CCU_A_Loopback.cfg</a:t>
            </a:r>
            <a:r>
              <a:rPr lang="en-US" dirty="0"/>
              <a:t> &amp; </a:t>
            </a:r>
          </a:p>
          <a:p>
            <a:r>
              <a:rPr lang="en-US" dirty="0"/>
              <a:t>Start the </a:t>
            </a:r>
            <a:r>
              <a:rPr lang="en-US" dirty="0" err="1"/>
              <a:t>hostless</a:t>
            </a:r>
            <a:r>
              <a:rPr lang="en-US" dirty="0"/>
              <a:t> session in background </a:t>
            </a:r>
          </a:p>
          <a:p>
            <a:pPr marL="233363" lvl="1" indent="0">
              <a:buNone/>
            </a:pPr>
            <a:r>
              <a:rPr lang="en-US" dirty="0"/>
              <a:t>./</a:t>
            </a:r>
            <a:r>
              <a:rPr lang="en-US" dirty="0" err="1"/>
              <a:t>audio_hostless</a:t>
            </a:r>
            <a:r>
              <a:rPr lang="en-US" dirty="0"/>
              <a:t> –s  &amp;</a:t>
            </a:r>
          </a:p>
          <a:p>
            <a:r>
              <a:rPr lang="en-US" dirty="0"/>
              <a:t>Start the playback to push data via all the TDM playback interfaces</a:t>
            </a:r>
          </a:p>
          <a:p>
            <a:pPr marL="233363" lvl="1" indent="0">
              <a:buNone/>
            </a:pPr>
            <a:r>
              <a:rPr lang="it-IT" dirty="0"/>
              <a:t>./audio_chime_test_quat_32ch -g 24 alternatebitpattern.wav &amp;</a:t>
            </a:r>
            <a:endParaRPr lang="en-US" dirty="0"/>
          </a:p>
          <a:p>
            <a:r>
              <a:rPr lang="en-US" dirty="0"/>
              <a:t>Run the audio record application</a:t>
            </a:r>
          </a:p>
          <a:p>
            <a:pPr marL="233363" lvl="1" indent="0">
              <a:buNone/>
            </a:pPr>
            <a:r>
              <a:rPr lang="en-US" dirty="0"/>
              <a:t>./audio_chime_test_quat_32ch -c a2b_mic_16ch_16bit_2.wav -g 24 48000 16 16 10</a:t>
            </a:r>
          </a:p>
          <a:p>
            <a:pPr marL="233363" lvl="1" indent="0">
              <a:buNone/>
            </a:pPr>
            <a:r>
              <a:rPr lang="en-US" dirty="0"/>
              <a:t>Download file and open in Hex editor</a:t>
            </a:r>
          </a:p>
          <a:p>
            <a:pPr marL="233363" lvl="1" indent="0">
              <a:buNone/>
            </a:pPr>
            <a:r>
              <a:rPr lang="nn-NO" b="1" dirty="0"/>
              <a:t>Syntax:</a:t>
            </a:r>
          </a:p>
          <a:p>
            <a:pPr marL="233363" lvl="1" indent="0">
              <a:buNone/>
            </a:pPr>
            <a:r>
              <a:rPr lang="en-US" dirty="0"/>
              <a:t>audio_ chime_test_quat_32ch  -c &lt;Filename&gt; -g &lt;</a:t>
            </a:r>
            <a:r>
              <a:rPr lang="en-US" dirty="0" err="1"/>
              <a:t>graph_id</a:t>
            </a:r>
            <a:r>
              <a:rPr lang="en-US" dirty="0"/>
              <a:t>&gt;  &lt;</a:t>
            </a:r>
            <a:r>
              <a:rPr lang="en-US" dirty="0" err="1"/>
              <a:t>samplerate</a:t>
            </a:r>
            <a:r>
              <a:rPr lang="en-US" dirty="0"/>
              <a:t>&gt; &lt;</a:t>
            </a:r>
            <a:r>
              <a:rPr lang="en-US" dirty="0" err="1"/>
              <a:t>ch</a:t>
            </a:r>
            <a:r>
              <a:rPr lang="en-US" dirty="0"/>
              <a:t>&gt; &lt;</a:t>
            </a:r>
            <a:r>
              <a:rPr lang="en-US" dirty="0" err="1"/>
              <a:t>bitwidth</a:t>
            </a:r>
            <a:r>
              <a:rPr lang="en-US" dirty="0"/>
              <a:t>&gt; &lt;duration&gt;</a:t>
            </a:r>
          </a:p>
          <a:p>
            <a:pPr marL="233363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0299BA-EFF8-F246-A1CB-4BBBB4D6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CCU Network A Loopback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6C32213-91CE-CCB3-6B84-F7CD198EF3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155" y="1012095"/>
            <a:ext cx="7599523" cy="215728"/>
          </a:xfrm>
        </p:spPr>
        <p:txBody>
          <a:bodyPr/>
          <a:lstStyle/>
          <a:p>
            <a:r>
              <a:rPr lang="en-US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469787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FAB476-AC8D-2E3F-EE80-7959BD113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144A3-FEFD-A676-3DA4-20A3E4E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6F0F62-57FB-3B72-9551-EFB4F0D321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Open the recorded wave file(a2b_mic_16ch_16bit.wav) with a hex editor. Since we are playing a 2-channel wave file, we will have data on the first 2 channels only.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63A8EF-B6ED-378D-5BC3-E1C5AD741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553" y="1960474"/>
            <a:ext cx="6086647" cy="216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0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id="{AEFDAF00-4826-994B-AD70-79AC55677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00551" y="4737954"/>
            <a:ext cx="576072" cy="169277"/>
          </a:xfrm>
        </p:spPr>
        <p:txBody>
          <a:bodyPr/>
          <a:lstStyle/>
          <a:p>
            <a:fld id="{77E42F99-047F-453F-A85C-58D0648A1D53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C1F813-24EA-1847-B8F8-581858FF6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 flipH="1">
            <a:off x="3040627" y="3269831"/>
            <a:ext cx="3053222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3888" y="1940361"/>
            <a:ext cx="7886700" cy="1172070"/>
          </a:xfrm>
        </p:spPr>
        <p:txBody>
          <a:bodyPr/>
          <a:lstStyle/>
          <a:p>
            <a:r>
              <a:rPr lang="en-US" dirty="0"/>
              <a:t>CCU Network C</a:t>
            </a:r>
          </a:p>
        </p:txBody>
      </p:sp>
    </p:spTree>
    <p:extLst>
      <p:ext uri="{BB962C8B-B14F-4D97-AF65-F5344CB8AC3E}">
        <p14:creationId xmlns:p14="http://schemas.microsoft.com/office/powerpoint/2010/main" val="3714607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31FE13-44F7-FF45-885F-05E547AC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sz="half" idx="1"/>
          </p:nvPr>
        </p:nvSpPr>
        <p:spPr>
          <a:xfrm>
            <a:off x="510155" y="1016813"/>
            <a:ext cx="7930836" cy="37746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0299BA-EFF8-F246-A1CB-4BBBB4D6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BBF06-1043-FA71-057F-E7E81321F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1258214"/>
            <a:ext cx="711037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4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31FE13-44F7-FF45-885F-05E547AC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sz="half" idx="1"/>
          </p:nvPr>
        </p:nvSpPr>
        <p:spPr>
          <a:xfrm>
            <a:off x="510155" y="1492301"/>
            <a:ext cx="7930836" cy="32991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a2b test app in background</a:t>
            </a:r>
          </a:p>
          <a:p>
            <a:pPr marL="233363" lvl="1" indent="0">
              <a:buNone/>
            </a:pPr>
            <a:r>
              <a:rPr lang="en-US" dirty="0"/>
              <a:t>./a2b_test_app_loopback --</a:t>
            </a:r>
            <a:r>
              <a:rPr lang="en-US" dirty="0" err="1"/>
              <a:t>networkC</a:t>
            </a:r>
            <a:r>
              <a:rPr lang="en-US" dirty="0"/>
              <a:t>=</a:t>
            </a:r>
            <a:r>
              <a:rPr lang="en-US" dirty="0" err="1"/>
              <a:t>CCU_C_Loopback.cfg</a:t>
            </a:r>
            <a:r>
              <a:rPr lang="en-US" dirty="0"/>
              <a:t> &amp;</a:t>
            </a:r>
          </a:p>
          <a:p>
            <a:r>
              <a:rPr lang="en-US" dirty="0"/>
              <a:t>Start the </a:t>
            </a:r>
            <a:r>
              <a:rPr lang="en-US" dirty="0" err="1"/>
              <a:t>hostless</a:t>
            </a:r>
            <a:r>
              <a:rPr lang="en-US" dirty="0"/>
              <a:t> session in background</a:t>
            </a:r>
          </a:p>
          <a:p>
            <a:pPr marL="233363" lvl="1" indent="0">
              <a:buNone/>
            </a:pPr>
            <a:r>
              <a:rPr lang="en-US" dirty="0"/>
              <a:t>./</a:t>
            </a:r>
            <a:r>
              <a:rPr lang="en-US" dirty="0" err="1"/>
              <a:t>audio_hostless</a:t>
            </a:r>
            <a:r>
              <a:rPr lang="en-US" dirty="0"/>
              <a:t> -s &amp;</a:t>
            </a:r>
          </a:p>
          <a:p>
            <a:r>
              <a:rPr lang="en-US" dirty="0"/>
              <a:t>Start the playback to push data via all the TDM playback interfaces</a:t>
            </a:r>
          </a:p>
          <a:p>
            <a:pPr marL="233363" lvl="1" indent="0">
              <a:buNone/>
            </a:pPr>
            <a:r>
              <a:rPr lang="it-IT" dirty="0"/>
              <a:t>./audio_chime_test_quat_32ch -g 24 alternatebitpattern.wav &amp;</a:t>
            </a:r>
          </a:p>
          <a:p>
            <a:r>
              <a:rPr lang="en-US" dirty="0"/>
              <a:t>Run the audio record </a:t>
            </a:r>
            <a:r>
              <a:rPr lang="en-US" dirty="0" err="1"/>
              <a:t>applicationc</a:t>
            </a:r>
            <a:endParaRPr lang="en-US" dirty="0"/>
          </a:p>
          <a:p>
            <a:pPr marL="233363" lvl="1" indent="0">
              <a:buNone/>
            </a:pPr>
            <a:r>
              <a:rPr lang="en-US" dirty="0"/>
              <a:t>./audio_chime_test_quat_32ch -c a2b2_mic_16ch_16Bit.wav -g 28 48000 16 16 10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0299BA-EFF8-F246-A1CB-4BBBB4D6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CCU Network C Loopback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6C32213-91CE-CCB3-6B84-F7CD198EF3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155" y="1012095"/>
            <a:ext cx="7599523" cy="215728"/>
          </a:xfrm>
        </p:spPr>
        <p:txBody>
          <a:bodyPr/>
          <a:lstStyle/>
          <a:p>
            <a:r>
              <a:rPr lang="en-US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268038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FAB476-AC8D-2E3F-EE80-7959BD113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144A3-FEFD-A676-3DA4-20A3E4E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6F0F62-57FB-3B72-9551-EFB4F0D321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Open the recorded wave file(a2b2_mic_16ch_16bit.wav) with a hex editor. Since we are playing a 2 channel wave file, we will have data on the first 2 channels only.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B514C2-64BD-5695-6062-B70428B66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58" y="2002884"/>
            <a:ext cx="7194920" cy="22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7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id="{AEFDAF00-4826-994B-AD70-79AC55677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00551" y="4737954"/>
            <a:ext cx="576072" cy="169277"/>
          </a:xfrm>
        </p:spPr>
        <p:txBody>
          <a:bodyPr/>
          <a:lstStyle/>
          <a:p>
            <a:fld id="{77E42F99-047F-453F-A85C-58D0648A1D53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C1F813-24EA-1847-B8F8-581858FF6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 flipH="1">
            <a:off x="3040627" y="3269831"/>
            <a:ext cx="3053222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3888" y="1940361"/>
            <a:ext cx="7886700" cy="1172070"/>
          </a:xfrm>
        </p:spPr>
        <p:txBody>
          <a:bodyPr/>
          <a:lstStyle/>
          <a:p>
            <a:r>
              <a:rPr lang="en-US" dirty="0"/>
              <a:t>CCU Hardware Loopback</a:t>
            </a:r>
          </a:p>
        </p:txBody>
      </p:sp>
    </p:spTree>
    <p:extLst>
      <p:ext uri="{BB962C8B-B14F-4D97-AF65-F5344CB8AC3E}">
        <p14:creationId xmlns:p14="http://schemas.microsoft.com/office/powerpoint/2010/main" val="600573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31FE13-44F7-FF45-885F-05E547AC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sz="half" idx="1"/>
          </p:nvPr>
        </p:nvSpPr>
        <p:spPr>
          <a:xfrm>
            <a:off x="510155" y="1016813"/>
            <a:ext cx="7930836" cy="37746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0299BA-EFF8-F246-A1CB-4BBBB4D6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DE6245-EB27-0197-8873-11962AE69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32" y="901038"/>
            <a:ext cx="6549013" cy="341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0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31FE13-44F7-FF45-885F-05E547AC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sz="half" idx="1"/>
          </p:nvPr>
        </p:nvSpPr>
        <p:spPr>
          <a:xfrm>
            <a:off x="510155" y="1492301"/>
            <a:ext cx="7930836" cy="3299155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Verified playback and recording for HS_I2S1(A2B A), HS_I2S2(A2B C) with A2B loopback with bit 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Hardware loopback from LPI_I2S3 to HS_I2S3 with bit 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Hardware loopback from LPI_I2S2 to HS_I2S4 with bit 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Playback and recording with A2B loopback(A2B B) from LPI_I2S3 to LPI_QUA with bit pattern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A2B A network playback with Alpine amplifier and recording with mic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A2B B network playback with 8 channel Panasonic amplifier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A2B C network recording with externally connected mic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0299BA-EFF8-F246-A1CB-4BBBB4D6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Verification Status</a:t>
            </a:r>
          </a:p>
        </p:txBody>
      </p:sp>
    </p:spTree>
    <p:extLst>
      <p:ext uri="{BB962C8B-B14F-4D97-AF65-F5344CB8AC3E}">
        <p14:creationId xmlns:p14="http://schemas.microsoft.com/office/powerpoint/2010/main" val="64584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31FE13-44F7-FF45-885F-05E547AC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sz="half" idx="1"/>
          </p:nvPr>
        </p:nvSpPr>
        <p:spPr>
          <a:xfrm>
            <a:off x="510155" y="1492301"/>
            <a:ext cx="7930836" cy="3299155"/>
          </a:xfrm>
        </p:spPr>
        <p:txBody>
          <a:bodyPr/>
          <a:lstStyle/>
          <a:p>
            <a:r>
              <a:rPr lang="en-US" dirty="0"/>
              <a:t>Start the </a:t>
            </a:r>
            <a:r>
              <a:rPr lang="en-US" dirty="0" err="1"/>
              <a:t>hostless</a:t>
            </a:r>
            <a:r>
              <a:rPr lang="en-US" dirty="0"/>
              <a:t> session in background</a:t>
            </a:r>
          </a:p>
          <a:p>
            <a:pPr marL="0" indent="0">
              <a:buNone/>
            </a:pPr>
            <a:r>
              <a:rPr lang="en-US" dirty="0"/>
              <a:t>       cd /Audio</a:t>
            </a:r>
          </a:p>
          <a:p>
            <a:pPr marL="233363" lvl="1" indent="0">
              <a:buNone/>
            </a:pPr>
            <a:r>
              <a:rPr lang="en-US" dirty="0"/>
              <a:t>./</a:t>
            </a:r>
            <a:r>
              <a:rPr lang="en-US" dirty="0" err="1"/>
              <a:t>audio_hostless</a:t>
            </a:r>
            <a:r>
              <a:rPr lang="en-US" dirty="0"/>
              <a:t> -s &amp;</a:t>
            </a:r>
          </a:p>
          <a:p>
            <a:r>
              <a:rPr lang="en-US" dirty="0"/>
              <a:t>Start the playback to push data via all the TDM playback interfaces</a:t>
            </a:r>
          </a:p>
          <a:p>
            <a:pPr marL="0" indent="0">
              <a:buNone/>
            </a:pPr>
            <a:r>
              <a:rPr lang="en-US" dirty="0"/>
              <a:t>      ./audio_chime_test_quat_32ch -g 24 alternatebitpattern.wav &amp;</a:t>
            </a:r>
          </a:p>
          <a:p>
            <a:r>
              <a:rPr lang="en-US" dirty="0"/>
              <a:t>Run the audio record application</a:t>
            </a:r>
          </a:p>
          <a:p>
            <a:pPr lvl="1"/>
            <a:r>
              <a:rPr lang="en-US" dirty="0"/>
              <a:t>For HS_I2S3</a:t>
            </a:r>
          </a:p>
          <a:p>
            <a:pPr marL="403225" lvl="2" indent="0">
              <a:buNone/>
            </a:pPr>
            <a:r>
              <a:rPr lang="en-US" dirty="0"/>
              <a:t>./audio_chime_test_quat_32ch -c spk_mic_16ch_32Bit.wav -g 26  48000 16 32 10</a:t>
            </a:r>
          </a:p>
          <a:p>
            <a:pPr marL="403225" lvl="2" indent="0">
              <a:buNone/>
            </a:pPr>
            <a:endParaRPr lang="en-US" dirty="0"/>
          </a:p>
          <a:p>
            <a:pPr marL="403225" lvl="2" indent="0">
              <a:buNone/>
            </a:pPr>
            <a:r>
              <a:rPr lang="en-US" dirty="0"/>
              <a:t>For HS_I2S4</a:t>
            </a:r>
          </a:p>
          <a:p>
            <a:pPr marL="403225" lvl="2" indent="0">
              <a:buNone/>
            </a:pPr>
            <a:r>
              <a:rPr lang="en-US" dirty="0"/>
              <a:t>./audio_chime_test_quat_32ch -c spk_mic_16ch_32Bit_LPI.wav -g 28  48000 16 32 10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0299BA-EFF8-F246-A1CB-4BBBB4D6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CCU Hardware loopback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6C32213-91CE-CCB3-6B84-F7CD198EF3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155" y="1012095"/>
            <a:ext cx="7599523" cy="215728"/>
          </a:xfrm>
        </p:spPr>
        <p:txBody>
          <a:bodyPr/>
          <a:lstStyle/>
          <a:p>
            <a:r>
              <a:rPr lang="en-US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6733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19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31FE13-44F7-FF45-885F-05E547AC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sz="half" idx="1"/>
          </p:nvPr>
        </p:nvSpPr>
        <p:spPr>
          <a:xfrm>
            <a:off x="510155" y="1492301"/>
            <a:ext cx="7930836" cy="3299155"/>
          </a:xfrm>
        </p:spPr>
        <p:txBody>
          <a:bodyPr/>
          <a:lstStyle/>
          <a:p>
            <a:r>
              <a:rPr lang="en-US" dirty="0"/>
              <a:t>HS_I2S0 port(connected to internal amplifier) has no hardware or software loopback options so we were only able to verify by probing a known data pattern through oscilloscope.</a:t>
            </a:r>
          </a:p>
          <a:p>
            <a:r>
              <a:rPr lang="en-US" dirty="0"/>
              <a:t>LPI_QUA can only support 32 channels/32-bit recording. </a:t>
            </a:r>
          </a:p>
          <a:p>
            <a:r>
              <a:rPr lang="en-US" dirty="0"/>
              <a:t>HS_I2S1 &amp; HS_I2S2 can support only 16 channel/ 16 bit width data(instead of 32 channel) due to Audio reach framework memory limitation. This limitation can be overcome only in the </a:t>
            </a:r>
            <a:r>
              <a:rPr lang="en-US" dirty="0" err="1"/>
              <a:t>baremetal</a:t>
            </a:r>
            <a:r>
              <a:rPr lang="en-US" dirty="0"/>
              <a:t> solution.</a:t>
            </a:r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0299BA-EFF8-F246-A1CB-4BBBB4D6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412872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31FE13-44F7-FF45-885F-05E547AC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sz="half" idx="1"/>
          </p:nvPr>
        </p:nvSpPr>
        <p:spPr>
          <a:xfrm>
            <a:off x="510155" y="1016813"/>
            <a:ext cx="7890396" cy="380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*Create a new folder Audio in root</a:t>
            </a:r>
          </a:p>
          <a:p>
            <a:pPr marL="0" indent="0">
              <a:buNone/>
            </a:pPr>
            <a:r>
              <a:rPr lang="en-US" dirty="0"/>
              <a:t>*Push below mentioned libraries to /</a:t>
            </a:r>
            <a:r>
              <a:rPr lang="en-US" dirty="0" err="1"/>
              <a:t>usr</a:t>
            </a:r>
            <a:r>
              <a:rPr lang="en-US" dirty="0"/>
              <a:t>/lib64</a:t>
            </a:r>
          </a:p>
          <a:p>
            <a:pPr marL="0" indent="0">
              <a:buNone/>
            </a:pPr>
            <a:r>
              <a:rPr lang="en-US" dirty="0"/>
              <a:t>	libmcm.so</a:t>
            </a:r>
          </a:p>
          <a:p>
            <a:pPr marL="0" indent="0">
              <a:buNone/>
            </a:pPr>
            <a:r>
              <a:rPr lang="en-US" dirty="0"/>
              <a:t>	libaudio_oem_conf.so</a:t>
            </a:r>
          </a:p>
          <a:p>
            <a:pPr marL="0" indent="0">
              <a:buNone/>
            </a:pPr>
            <a:r>
              <a:rPr lang="en-US" dirty="0"/>
              <a:t>	libcsd2.so</a:t>
            </a:r>
          </a:p>
          <a:p>
            <a:pPr marL="0" indent="0">
              <a:buNone/>
            </a:pPr>
            <a:r>
              <a:rPr lang="en-US" dirty="0"/>
              <a:t>	libcsd2_client.so</a:t>
            </a:r>
          </a:p>
          <a:p>
            <a:pPr marL="0" indent="0">
              <a:buNone/>
            </a:pPr>
            <a:r>
              <a:rPr lang="en-US" dirty="0"/>
              <a:t>*Push below mentioned binary to /Audio</a:t>
            </a:r>
          </a:p>
          <a:p>
            <a:pPr marL="0" indent="0">
              <a:buNone/>
            </a:pPr>
            <a:r>
              <a:rPr lang="en-US" dirty="0"/>
              <a:t>	audio_chime_test_quat_32ch</a:t>
            </a:r>
          </a:p>
          <a:p>
            <a:pPr marL="0" indent="0">
              <a:buNone/>
            </a:pPr>
            <a:r>
              <a:rPr lang="en-US" dirty="0"/>
              <a:t>	a2b_test_app.ini</a:t>
            </a:r>
          </a:p>
          <a:p>
            <a:pPr marL="0" indent="0">
              <a:buNone/>
            </a:pPr>
            <a:r>
              <a:rPr lang="en-US" dirty="0"/>
              <a:t>	a2b_test_app_loopback</a:t>
            </a:r>
          </a:p>
          <a:p>
            <a:pPr marL="0" indent="0">
              <a:buNone/>
            </a:pPr>
            <a:r>
              <a:rPr lang="en-US" dirty="0"/>
              <a:t>	alternatebitpattern.wav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audio_hostless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CCU_A_Loopback.cfg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CCU_B_Loopback.cfg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CCU_C_Loopback.cfg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0299BA-EFF8-F246-A1CB-4BBBB4D6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Configuration steps</a:t>
            </a:r>
          </a:p>
        </p:txBody>
      </p:sp>
    </p:spTree>
    <p:extLst>
      <p:ext uri="{BB962C8B-B14F-4D97-AF65-F5344CB8AC3E}">
        <p14:creationId xmlns:p14="http://schemas.microsoft.com/office/powerpoint/2010/main" val="296974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31FE13-44F7-FF45-885F-05E547AC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sz="half" idx="1"/>
          </p:nvPr>
        </p:nvSpPr>
        <p:spPr>
          <a:xfrm>
            <a:off x="510155" y="1016813"/>
            <a:ext cx="7890396" cy="380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*Push audio </a:t>
            </a:r>
            <a:r>
              <a:rPr lang="en-US" dirty="0" err="1"/>
              <a:t>oem</a:t>
            </a:r>
            <a:r>
              <a:rPr lang="en-US" dirty="0"/>
              <a:t> config file to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audio_oem_cfg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audio_oem.cfg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*Push </a:t>
            </a:r>
            <a:r>
              <a:rPr lang="en-US" dirty="0" err="1"/>
              <a:t>acdb</a:t>
            </a:r>
            <a:r>
              <a:rPr lang="en-US" dirty="0"/>
              <a:t> files to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acdbdata</a:t>
            </a:r>
            <a:r>
              <a:rPr lang="en-US" dirty="0"/>
              <a:t>/ADP_AR, delete existing </a:t>
            </a:r>
            <a:r>
              <a:rPr lang="en-US" dirty="0" err="1"/>
              <a:t>acdb</a:t>
            </a:r>
            <a:r>
              <a:rPr lang="en-US" dirty="0"/>
              <a:t> files and replace with the new ones. If permissions are denied then on serial console type </a:t>
            </a:r>
            <a:r>
              <a:rPr lang="en-US" dirty="0" err="1"/>
              <a:t>setenforce</a:t>
            </a:r>
            <a:r>
              <a:rPr lang="en-US" dirty="0"/>
              <a:t> 0 and try again.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acdb</a:t>
            </a:r>
            <a:r>
              <a:rPr lang="en-US" dirty="0"/>
              <a:t> files</a:t>
            </a:r>
          </a:p>
          <a:p>
            <a:pPr marL="0" indent="0">
              <a:buNone/>
            </a:pPr>
            <a:r>
              <a:rPr lang="en-US" dirty="0"/>
              <a:t>*Push libstackplus.so to /</a:t>
            </a:r>
            <a:r>
              <a:rPr lang="en-US" dirty="0" err="1"/>
              <a:t>usr</a:t>
            </a:r>
            <a:r>
              <a:rPr lang="en-US" dirty="0"/>
              <a:t>/lib64 in target</a:t>
            </a:r>
          </a:p>
          <a:p>
            <a:pPr marL="0" indent="0">
              <a:buNone/>
            </a:pPr>
            <a:r>
              <a:rPr lang="en-US" dirty="0"/>
              <a:t>*Change Permission- On console type below commands:</a:t>
            </a:r>
          </a:p>
          <a:p>
            <a:pPr marL="0" indent="0">
              <a:buNone/>
            </a:pPr>
            <a:r>
              <a:rPr lang="en-US" dirty="0"/>
              <a:t>	cd Audio/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chmod</a:t>
            </a:r>
            <a:r>
              <a:rPr lang="en-US" dirty="0"/>
              <a:t> 777 audio_chime_test_quat_32ch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chmod</a:t>
            </a:r>
            <a:r>
              <a:rPr lang="en-US" dirty="0"/>
              <a:t> 777 a2b_test_app_loopback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chmod</a:t>
            </a:r>
            <a:r>
              <a:rPr lang="en-US" dirty="0"/>
              <a:t> 777 </a:t>
            </a:r>
            <a:r>
              <a:rPr lang="en-US" dirty="0" err="1"/>
              <a:t>audio_hostless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sync</a:t>
            </a:r>
          </a:p>
          <a:p>
            <a:pPr marL="0" indent="0">
              <a:buNone/>
            </a:pPr>
            <a:r>
              <a:rPr lang="en-US" dirty="0"/>
              <a:t>	Reboot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0299BA-EFF8-F246-A1CB-4BBBB4D6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Configuration steps</a:t>
            </a:r>
          </a:p>
        </p:txBody>
      </p:sp>
    </p:spTree>
    <p:extLst>
      <p:ext uri="{BB962C8B-B14F-4D97-AF65-F5344CB8AC3E}">
        <p14:creationId xmlns:p14="http://schemas.microsoft.com/office/powerpoint/2010/main" val="205448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id="{AEFDAF00-4826-994B-AD70-79AC55677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00551" y="4737954"/>
            <a:ext cx="576072" cy="169277"/>
          </a:xfrm>
        </p:spPr>
        <p:txBody>
          <a:bodyPr/>
          <a:lstStyle/>
          <a:p>
            <a:fld id="{77E42F99-047F-453F-A85C-58D0648A1D53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C1F813-24EA-1847-B8F8-581858FF6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 flipH="1">
            <a:off x="3040627" y="3269831"/>
            <a:ext cx="3053222" cy="0"/>
          </a:xfrm>
          <a:prstGeom prst="line">
            <a:avLst/>
          </a:prstGeom>
          <a:ln w="4445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3888" y="1940361"/>
            <a:ext cx="7886700" cy="1172070"/>
          </a:xfrm>
        </p:spPr>
        <p:txBody>
          <a:bodyPr/>
          <a:lstStyle/>
          <a:p>
            <a:r>
              <a:rPr lang="en-US" dirty="0"/>
              <a:t>CCU Network B</a:t>
            </a:r>
          </a:p>
        </p:txBody>
      </p:sp>
    </p:spTree>
    <p:extLst>
      <p:ext uri="{BB962C8B-B14F-4D97-AF65-F5344CB8AC3E}">
        <p14:creationId xmlns:p14="http://schemas.microsoft.com/office/powerpoint/2010/main" val="306595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31FE13-44F7-FF45-885F-05E547AC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sz="half" idx="1"/>
          </p:nvPr>
        </p:nvSpPr>
        <p:spPr>
          <a:xfrm>
            <a:off x="510155" y="1016813"/>
            <a:ext cx="7930836" cy="37746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We are looping back the data from LPI_I2S3 to 4 TX lanes of A2B transceiver as follows: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SIO4/DRX0 -----&gt; SIO0/DTX0</a:t>
            </a:r>
          </a:p>
          <a:p>
            <a:r>
              <a:rPr lang="en-US" dirty="0"/>
              <a:t>SIO5/DRX1 -----&gt; SIO1/DTX1</a:t>
            </a:r>
          </a:p>
          <a:p>
            <a:r>
              <a:rPr lang="en-US" dirty="0"/>
              <a:t>SIO4/DRX0 -----&gt; SIO2/DTX2</a:t>
            </a:r>
          </a:p>
          <a:p>
            <a:r>
              <a:rPr lang="en-US" dirty="0"/>
              <a:t>SIO5/DRX1 -----&gt; SIO3/DTX3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0299BA-EFF8-F246-A1CB-4BBBB4D6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 configuration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E2093-3983-6336-3697-9E78CC0E8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667" y="1477671"/>
            <a:ext cx="6064302" cy="326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8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31FE13-44F7-FF45-885F-05E547AC5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sz="half" idx="1"/>
          </p:nvPr>
        </p:nvSpPr>
        <p:spPr>
          <a:xfrm>
            <a:off x="510155" y="1328799"/>
            <a:ext cx="7930836" cy="329915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a2b test app in background</a:t>
            </a:r>
          </a:p>
          <a:p>
            <a:pPr marL="233363" lvl="1" indent="0">
              <a:buNone/>
            </a:pPr>
            <a:r>
              <a:rPr lang="en-US" dirty="0"/>
              <a:t>cd /Audio</a:t>
            </a:r>
          </a:p>
          <a:p>
            <a:pPr marL="233363" lvl="1" indent="0">
              <a:buNone/>
            </a:pPr>
            <a:r>
              <a:rPr lang="en-US" dirty="0"/>
              <a:t>./a2b_test_app_loopback --</a:t>
            </a:r>
            <a:r>
              <a:rPr lang="en-US" dirty="0" err="1"/>
              <a:t>networkB</a:t>
            </a:r>
            <a:r>
              <a:rPr lang="en-US" dirty="0"/>
              <a:t>=</a:t>
            </a:r>
            <a:r>
              <a:rPr lang="en-US" dirty="0" err="1"/>
              <a:t>CCU_B_Loopback.cfg</a:t>
            </a:r>
            <a:r>
              <a:rPr lang="en-US" dirty="0"/>
              <a:t> &amp; </a:t>
            </a:r>
          </a:p>
          <a:p>
            <a:endParaRPr lang="en-US" dirty="0"/>
          </a:p>
          <a:p>
            <a:r>
              <a:rPr lang="en-US" dirty="0"/>
              <a:t>Start the playback to push data via all the TDM playback interfaces. </a:t>
            </a:r>
          </a:p>
          <a:p>
            <a:pPr marL="0" indent="0">
              <a:buNone/>
            </a:pPr>
            <a:r>
              <a:rPr lang="it-IT" dirty="0"/>
              <a:t>      ./audio_chime_test_quat_32ch -g 24 alternatebitpattern.wav &amp;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audio record application</a:t>
            </a:r>
          </a:p>
          <a:p>
            <a:pPr marL="0" indent="0">
              <a:buNone/>
            </a:pPr>
            <a:r>
              <a:rPr lang="en-US" dirty="0"/>
              <a:t>     ./audio_chime_test_quat_32ch -c rec_32_ch_1.wav -m 0 -g 27 48000 32 32 10</a:t>
            </a:r>
          </a:p>
          <a:p>
            <a:pPr marL="233363" lvl="1" indent="0">
              <a:buNone/>
            </a:pPr>
            <a:r>
              <a:rPr lang="nn-NO" b="1" dirty="0"/>
              <a:t>Syntax:</a:t>
            </a:r>
          </a:p>
          <a:p>
            <a:r>
              <a:rPr lang="en-US" dirty="0"/>
              <a:t>audio_ chime_test_quat_32ch  -c &lt;Filename&gt; -g &lt;</a:t>
            </a:r>
            <a:r>
              <a:rPr lang="en-US" dirty="0" err="1"/>
              <a:t>graph_id</a:t>
            </a:r>
            <a:r>
              <a:rPr lang="en-US" dirty="0"/>
              <a:t>&gt;  &lt;</a:t>
            </a:r>
            <a:r>
              <a:rPr lang="en-US" dirty="0" err="1"/>
              <a:t>samplerate</a:t>
            </a:r>
            <a:r>
              <a:rPr lang="en-US" dirty="0"/>
              <a:t>&gt; &lt;</a:t>
            </a:r>
            <a:r>
              <a:rPr lang="en-US" dirty="0" err="1"/>
              <a:t>ch</a:t>
            </a:r>
            <a:r>
              <a:rPr lang="en-US" dirty="0"/>
              <a:t>&gt; &lt;</a:t>
            </a:r>
            <a:r>
              <a:rPr lang="en-US" dirty="0" err="1"/>
              <a:t>bitwidth</a:t>
            </a:r>
            <a:r>
              <a:rPr lang="en-US" dirty="0"/>
              <a:t>&gt; &lt;duration&gt;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0299BA-EFF8-F246-A1CB-4BBBB4D6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CCU Network B Loopback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76C32213-91CE-CCB3-6B84-F7CD198EF3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155" y="1012095"/>
            <a:ext cx="7599523" cy="215728"/>
          </a:xfrm>
        </p:spPr>
        <p:txBody>
          <a:bodyPr/>
          <a:lstStyle/>
          <a:p>
            <a:r>
              <a:rPr lang="en-US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2694821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FAB476-AC8D-2E3F-EE80-7959BD113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42F99-047F-453F-A85C-58D0648A1D5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7144A3-FEFD-A676-3DA4-20A3E4E2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Output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6F0F62-57FB-3B72-9551-EFB4F0D321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Open the recorded wave file(rec_32_ch.wav) with a hex editor. 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1DFB60-9832-81B0-CC38-590DCBE41D4E}"/>
              </a:ext>
            </a:extLst>
          </p:cNvPr>
          <p:cNvSpPr txBox="1"/>
          <p:nvPr/>
        </p:nvSpPr>
        <p:spPr>
          <a:xfrm>
            <a:off x="2747034" y="3815318"/>
            <a:ext cx="2309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starts at 0x2c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835CF-6917-CF45-D1ED-051B441E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88" y="1568925"/>
            <a:ext cx="3261941" cy="217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41993"/>
      </p:ext>
    </p:extLst>
  </p:cSld>
  <p:clrMapOvr>
    <a:masterClrMapping/>
  </p:clrMapOvr>
</p:sld>
</file>

<file path=ppt/theme/theme1.xml><?xml version="1.0" encoding="utf-8"?>
<a:theme xmlns:a="http://schemas.openxmlformats.org/drawingml/2006/main" name="GM Cover Slides">
  <a:themeElements>
    <a:clrScheme name="GM 2021">
      <a:dk1>
        <a:srgbClr val="3D3935"/>
      </a:dk1>
      <a:lt1>
        <a:srgbClr val="FAFBFA"/>
      </a:lt1>
      <a:dk2>
        <a:srgbClr val="0072CE"/>
      </a:dk2>
      <a:lt2>
        <a:srgbClr val="05C3DD"/>
      </a:lt2>
      <a:accent1>
        <a:srgbClr val="0072CE"/>
      </a:accent1>
      <a:accent2>
        <a:srgbClr val="05C3DD"/>
      </a:accent2>
      <a:accent3>
        <a:srgbClr val="D9D9D6"/>
      </a:accent3>
      <a:accent4>
        <a:srgbClr val="C3D7EE"/>
      </a:accent4>
      <a:accent5>
        <a:srgbClr val="F0B323"/>
      </a:accent5>
      <a:accent6>
        <a:srgbClr val="6CC24A"/>
      </a:accent6>
      <a:hlink>
        <a:srgbClr val="E35205"/>
      </a:hlink>
      <a:folHlink>
        <a:srgbClr val="D9D8D6"/>
      </a:folHlink>
    </a:clrScheme>
    <a:fontScheme name="GM 2021">
      <a:majorFont>
        <a:latin typeface="Overpass ExtraBold"/>
        <a:ea typeface=""/>
        <a:cs typeface=""/>
      </a:majorFont>
      <a:minorFont>
        <a:latin typeface="Overpas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 2022 GM Brand Template_POTX version.potx" id="{E39BC57C-78C7-4002-8E88-D98C7C83E633}" vid="{326F4B93-9155-4058-A32E-9242B927C968}"/>
    </a:ext>
  </a:extLst>
</a:theme>
</file>

<file path=ppt/theme/theme2.xml><?xml version="1.0" encoding="utf-8"?>
<a:theme xmlns:a="http://schemas.openxmlformats.org/drawingml/2006/main" name="Title Slides">
  <a:themeElements>
    <a:clrScheme name="GM 2022 Colors 2">
      <a:dk1>
        <a:srgbClr val="3D3935"/>
      </a:dk1>
      <a:lt1>
        <a:srgbClr val="FAFBFA"/>
      </a:lt1>
      <a:dk2>
        <a:srgbClr val="0072CE"/>
      </a:dk2>
      <a:lt2>
        <a:srgbClr val="05C3DD"/>
      </a:lt2>
      <a:accent1>
        <a:srgbClr val="0072CE"/>
      </a:accent1>
      <a:accent2>
        <a:srgbClr val="05C3DD"/>
      </a:accent2>
      <a:accent3>
        <a:srgbClr val="6BC248"/>
      </a:accent3>
      <a:accent4>
        <a:srgbClr val="E35103"/>
      </a:accent4>
      <a:accent5>
        <a:srgbClr val="F0B323"/>
      </a:accent5>
      <a:accent6>
        <a:srgbClr val="C2D6EE"/>
      </a:accent6>
      <a:hlink>
        <a:srgbClr val="0071CE"/>
      </a:hlink>
      <a:folHlink>
        <a:srgbClr val="D9D8D6"/>
      </a:folHlink>
    </a:clrScheme>
    <a:fontScheme name="GM 2021">
      <a:majorFont>
        <a:latin typeface="Overpass ExtraBold"/>
        <a:ea typeface=""/>
        <a:cs typeface=""/>
      </a:majorFont>
      <a:minorFont>
        <a:latin typeface="Overpas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 2022 GM Brand Template_POTX version.potx" id="{E39BC57C-78C7-4002-8E88-D98C7C83E633}" vid="{E0F9AFD3-2154-4B43-A9D5-384E310467EF}"/>
    </a:ext>
  </a:extLst>
</a:theme>
</file>

<file path=ppt/theme/theme3.xml><?xml version="1.0" encoding="utf-8"?>
<a:theme xmlns:a="http://schemas.openxmlformats.org/drawingml/2006/main" name="Agenda/Contents Slides">
  <a:themeElements>
    <a:clrScheme name="GM 2022 Colors 2">
      <a:dk1>
        <a:srgbClr val="3D3935"/>
      </a:dk1>
      <a:lt1>
        <a:srgbClr val="FAFBFA"/>
      </a:lt1>
      <a:dk2>
        <a:srgbClr val="0072CE"/>
      </a:dk2>
      <a:lt2>
        <a:srgbClr val="05C3DD"/>
      </a:lt2>
      <a:accent1>
        <a:srgbClr val="0072CE"/>
      </a:accent1>
      <a:accent2>
        <a:srgbClr val="05C3DD"/>
      </a:accent2>
      <a:accent3>
        <a:srgbClr val="6BC248"/>
      </a:accent3>
      <a:accent4>
        <a:srgbClr val="E35103"/>
      </a:accent4>
      <a:accent5>
        <a:srgbClr val="F0B323"/>
      </a:accent5>
      <a:accent6>
        <a:srgbClr val="C2D6EE"/>
      </a:accent6>
      <a:hlink>
        <a:srgbClr val="0071CE"/>
      </a:hlink>
      <a:folHlink>
        <a:srgbClr val="D9D8D6"/>
      </a:folHlink>
    </a:clrScheme>
    <a:fontScheme name="GM 2021">
      <a:majorFont>
        <a:latin typeface="Overpass ExtraBold"/>
        <a:ea typeface=""/>
        <a:cs typeface=""/>
      </a:majorFont>
      <a:minorFont>
        <a:latin typeface="Overpas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 2022 GM Brand Template_POTX version.potx" id="{E39BC57C-78C7-4002-8E88-D98C7C83E633}" vid="{1F2EAD5E-B930-462E-8583-69E378DECFB4}"/>
    </a:ext>
  </a:extLst>
</a:theme>
</file>

<file path=ppt/theme/theme4.xml><?xml version="1.0" encoding="utf-8"?>
<a:theme xmlns:a="http://schemas.openxmlformats.org/drawingml/2006/main" name="Inner Pages">
  <a:themeElements>
    <a:clrScheme name="White">
      <a:dk1>
        <a:srgbClr val="3D3935"/>
      </a:dk1>
      <a:lt1>
        <a:srgbClr val="FEFFFE"/>
      </a:lt1>
      <a:dk2>
        <a:srgbClr val="0072CE"/>
      </a:dk2>
      <a:lt2>
        <a:srgbClr val="05C3DD"/>
      </a:lt2>
      <a:accent1>
        <a:srgbClr val="0072CE"/>
      </a:accent1>
      <a:accent2>
        <a:srgbClr val="05C3DD"/>
      </a:accent2>
      <a:accent3>
        <a:srgbClr val="6BC248"/>
      </a:accent3>
      <a:accent4>
        <a:srgbClr val="E35103"/>
      </a:accent4>
      <a:accent5>
        <a:srgbClr val="F0B323"/>
      </a:accent5>
      <a:accent6>
        <a:srgbClr val="C2D6EE"/>
      </a:accent6>
      <a:hlink>
        <a:srgbClr val="0071CE"/>
      </a:hlink>
      <a:folHlink>
        <a:srgbClr val="D9D8D6"/>
      </a:folHlink>
    </a:clrScheme>
    <a:fontScheme name="GM 2021">
      <a:majorFont>
        <a:latin typeface="Overpass ExtraBold"/>
        <a:ea typeface=""/>
        <a:cs typeface=""/>
      </a:majorFont>
      <a:minorFont>
        <a:latin typeface="Overpas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 2022 GM Brand Template_POTX version.potx" id="{E39BC57C-78C7-4002-8E88-D98C7C83E633}" vid="{8C0C5DFD-0CC9-464C-B5CD-6B38879FF941}"/>
    </a:ext>
  </a:extLst>
</a:theme>
</file>

<file path=ppt/theme/theme5.xml><?xml version="1.0" encoding="utf-8"?>
<a:theme xmlns:a="http://schemas.openxmlformats.org/drawingml/2006/main" name="Back Cover Slides">
  <a:themeElements>
    <a:clrScheme name="GM 2021">
      <a:dk1>
        <a:srgbClr val="3D3935"/>
      </a:dk1>
      <a:lt1>
        <a:srgbClr val="FAFBFA"/>
      </a:lt1>
      <a:dk2>
        <a:srgbClr val="0072CE"/>
      </a:dk2>
      <a:lt2>
        <a:srgbClr val="05C3DD"/>
      </a:lt2>
      <a:accent1>
        <a:srgbClr val="0072CE"/>
      </a:accent1>
      <a:accent2>
        <a:srgbClr val="05C3DD"/>
      </a:accent2>
      <a:accent3>
        <a:srgbClr val="D9D9D6"/>
      </a:accent3>
      <a:accent4>
        <a:srgbClr val="C3D7EE"/>
      </a:accent4>
      <a:accent5>
        <a:srgbClr val="F0B323"/>
      </a:accent5>
      <a:accent6>
        <a:srgbClr val="6CC24A"/>
      </a:accent6>
      <a:hlink>
        <a:srgbClr val="E35205"/>
      </a:hlink>
      <a:folHlink>
        <a:srgbClr val="D9D8D6"/>
      </a:folHlink>
    </a:clrScheme>
    <a:fontScheme name="GM 2021">
      <a:majorFont>
        <a:latin typeface="Overpass ExtraBold"/>
        <a:ea typeface=""/>
        <a:cs typeface=""/>
      </a:majorFont>
      <a:minorFont>
        <a:latin typeface="Overpas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ial 2022 GM Brand Template_POTX version.potx" id="{E39BC57C-78C7-4002-8E88-D98C7C83E633}" vid="{EB17C1B6-635C-458D-ADD9-E9171D0142BC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D9E9F892E9EE44881C1BA059E7C8F2" ma:contentTypeVersion="14" ma:contentTypeDescription="Create a new document." ma:contentTypeScope="" ma:versionID="30a9d50d6a26a78663e2072e2d97fc1f">
  <xsd:schema xmlns:xsd="http://www.w3.org/2001/XMLSchema" xmlns:xs="http://www.w3.org/2001/XMLSchema" xmlns:p="http://schemas.microsoft.com/office/2006/metadata/properties" xmlns:ns3="b071be44-c680-406e-8414-0d984cf0e3de" xmlns:ns4="da2595ed-e497-4371-adbb-771df259c42c" targetNamespace="http://schemas.microsoft.com/office/2006/metadata/properties" ma:root="true" ma:fieldsID="ee0fd87fae6fe7900c8428fd4a7b9348" ns3:_="" ns4:_="">
    <xsd:import namespace="b071be44-c680-406e-8414-0d984cf0e3de"/>
    <xsd:import namespace="da2595ed-e497-4371-adbb-771df259c42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71be44-c680-406e-8414-0d984cf0e3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595ed-e497-4371-adbb-771df259c4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57AA47-40F9-4A33-AB5F-15BCECD8A284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da2595ed-e497-4371-adbb-771df259c42c"/>
    <ds:schemaRef ds:uri="http://schemas.microsoft.com/office/2006/metadata/properties"/>
    <ds:schemaRef ds:uri="b071be44-c680-406e-8414-0d984cf0e3de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43843B8-D507-40C8-B99C-D13B0EDD25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4D7AFE-E09E-4448-A337-862841E6B8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71be44-c680-406e-8414-0d984cf0e3de"/>
    <ds:schemaRef ds:uri="da2595ed-e497-4371-adbb-771df259c4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Official 2022 GM Brand Template_POTX version</Template>
  <TotalTime>5351</TotalTime>
  <Words>1173</Words>
  <Application>Microsoft Office PowerPoint</Application>
  <PresentationFormat>On-screen Show (16:9)</PresentationFormat>
  <Paragraphs>167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GM Global Sans Plain</vt:lpstr>
      <vt:lpstr>Overpass</vt:lpstr>
      <vt:lpstr>Overpass ExtraBold</vt:lpstr>
      <vt:lpstr>Overpass Light</vt:lpstr>
      <vt:lpstr>GM Cover Slides</vt:lpstr>
      <vt:lpstr>Title Slides</vt:lpstr>
      <vt:lpstr>Agenda/Contents Slides</vt:lpstr>
      <vt:lpstr>Inner Pages</vt:lpstr>
      <vt:lpstr>Back Cover Slides</vt:lpstr>
      <vt:lpstr>ES16/ED1 TDM Verification</vt:lpstr>
      <vt:lpstr>Current Verification Status</vt:lpstr>
      <vt:lpstr>Limitations</vt:lpstr>
      <vt:lpstr>Installation and Configuration steps</vt:lpstr>
      <vt:lpstr>Installation and Configuration steps</vt:lpstr>
      <vt:lpstr>CCU Network B</vt:lpstr>
      <vt:lpstr>TDM configuration</vt:lpstr>
      <vt:lpstr>Verification of CCU Network B Loopback</vt:lpstr>
      <vt:lpstr>Expected Output</vt:lpstr>
      <vt:lpstr>CCU Network A</vt:lpstr>
      <vt:lpstr>TDM configuration</vt:lpstr>
      <vt:lpstr>Verification of CCU Network A Loopback</vt:lpstr>
      <vt:lpstr>Expected Output</vt:lpstr>
      <vt:lpstr>CCU Network C</vt:lpstr>
      <vt:lpstr>TDM configuration</vt:lpstr>
      <vt:lpstr>Verification of CCU Network C Loopback</vt:lpstr>
      <vt:lpstr>Expected Output</vt:lpstr>
      <vt:lpstr>CCU Hardware Loopback</vt:lpstr>
      <vt:lpstr>TDM configuration</vt:lpstr>
      <vt:lpstr>CCU Hardware loopback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ES15 TDM verification</dc:title>
  <dc:subject/>
  <dc:creator>RAINA ACHU ROY</dc:creator>
  <cp:keywords/>
  <dc:description/>
  <cp:lastModifiedBy>Mohammad3, Afzalhussain</cp:lastModifiedBy>
  <cp:revision>9</cp:revision>
  <dcterms:created xsi:type="dcterms:W3CDTF">2024-09-23T16:23:05Z</dcterms:created>
  <dcterms:modified xsi:type="dcterms:W3CDTF">2024-10-08T19:43:36Z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0x010100C5D9E9F892E9EE44881C1BA059E7C8F2</vt:lpwstr>
  </property>
  <property fmtid="{D5CDD505-2E9C-101B-9397-08002B2CF9AE}" pid="3" name="MSIP_Label_9c215d82-5bf5-4d07-af41-65de05a9c87a_Enabled">
    <vt:lpwstr>true</vt:lpwstr>
  </property>
  <property fmtid="{D5CDD505-2E9C-101B-9397-08002B2CF9AE}" pid="4" name="MSIP_Label_9c215d82-5bf5-4d07-af41-65de05a9c87a_SetDate">
    <vt:lpwstr>2024-09-24T18:54:27Z</vt:lpwstr>
  </property>
  <property fmtid="{D5CDD505-2E9C-101B-9397-08002B2CF9AE}" pid="5" name="MSIP_Label_9c215d82-5bf5-4d07-af41-65de05a9c87a_Method">
    <vt:lpwstr>Standard</vt:lpwstr>
  </property>
  <property fmtid="{D5CDD505-2E9C-101B-9397-08002B2CF9AE}" pid="6" name="MSIP_Label_9c215d82-5bf5-4d07-af41-65de05a9c87a_Name">
    <vt:lpwstr>Amber</vt:lpwstr>
  </property>
  <property fmtid="{D5CDD505-2E9C-101B-9397-08002B2CF9AE}" pid="7" name="MSIP_Label_9c215d82-5bf5-4d07-af41-65de05a9c87a_SiteId">
    <vt:lpwstr>f66b6bd3-ebc2-4f54-8769-d22858de97c5</vt:lpwstr>
  </property>
  <property fmtid="{D5CDD505-2E9C-101B-9397-08002B2CF9AE}" pid="8" name="MSIP_Label_9c215d82-5bf5-4d07-af41-65de05a9c87a_ActionId">
    <vt:lpwstr>17ad6db2-0475-4c04-86c7-2c8c27e50474</vt:lpwstr>
  </property>
  <property fmtid="{D5CDD505-2E9C-101B-9397-08002B2CF9AE}" pid="9" name="MSIP_Label_9c215d82-5bf5-4d07-af41-65de05a9c87a_ContentBits">
    <vt:lpwstr>0</vt:lpwstr>
  </property>
</Properties>
</file>