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7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49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4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9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62AB-0775-4237-80D0-72C7D40E30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13F9-2C2E-4DE6-BA59-177AD5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249362"/>
          </a:xfrm>
        </p:spPr>
        <p:txBody>
          <a:bodyPr/>
          <a:lstStyle/>
          <a:p>
            <a:pPr algn="ctr"/>
            <a:r>
              <a:rPr lang="en-US" dirty="0" smtClean="0"/>
              <a:t>REACT 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88" y="2897746"/>
            <a:ext cx="6187823" cy="25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1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330" y="2565713"/>
            <a:ext cx="7121346" cy="2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83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98" y="2095500"/>
            <a:ext cx="7845479" cy="3695700"/>
          </a:xfrm>
        </p:spPr>
      </p:pic>
    </p:spTree>
    <p:extLst>
      <p:ext uri="{BB962C8B-B14F-4D97-AF65-F5344CB8AC3E}">
        <p14:creationId xmlns:p14="http://schemas.microsoft.com/office/powerpoint/2010/main" val="324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Passed down to component from parent component and represents data for the </a:t>
            </a:r>
            <a:r>
              <a:rPr lang="en-US" sz="3200" dirty="0" smtClean="0">
                <a:effectLst/>
              </a:rPr>
              <a:t>component</a:t>
            </a:r>
          </a:p>
          <a:p>
            <a:endParaRPr lang="en-US" sz="320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3567448"/>
            <a:ext cx="7637171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0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Heart of React Components</a:t>
            </a:r>
          </a:p>
          <a:p>
            <a:r>
              <a:rPr lang="en-US" sz="2400" dirty="0"/>
              <a:t>Must be Kept as simple as possible</a:t>
            </a:r>
          </a:p>
          <a:p>
            <a:r>
              <a:rPr lang="en-US" sz="2400" dirty="0"/>
              <a:t>Determines components rendering and behavior</a:t>
            </a:r>
          </a:p>
          <a:p>
            <a:r>
              <a:rPr lang="en-US" sz="2400" dirty="0"/>
              <a:t>Creates dynamic and interactive components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8281" y="2339181"/>
            <a:ext cx="4305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XML-like syntax for generating component's HTML</a:t>
            </a:r>
          </a:p>
          <a:p>
            <a:r>
              <a:rPr lang="en-US" sz="2800" dirty="0">
                <a:effectLst/>
              </a:rPr>
              <a:t>Easier to read and understand large DOM trees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5" y="3767069"/>
            <a:ext cx="5124450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8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effectLst/>
              </a:rPr>
              <a:t>The virtual DOM is used for efficient re-rendering of the DOM</a:t>
            </a:r>
          </a:p>
          <a:p>
            <a:r>
              <a:rPr lang="en-US" sz="3200" dirty="0">
                <a:effectLst/>
              </a:rPr>
              <a:t>React aims to re-render the virtual tree only when the state changes</a:t>
            </a:r>
          </a:p>
          <a:p>
            <a:r>
              <a:rPr lang="en-US" sz="3200" dirty="0">
                <a:effectLst/>
              </a:rPr>
              <a:t>Whenever possible, does not update entire component in real DOM - only computes a patch operation that updates part of the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5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976" y="3129566"/>
            <a:ext cx="4411606" cy="168713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9586" y="2588654"/>
            <a:ext cx="4627608" cy="33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2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Keys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 are the elements which helps Reacts to identify components uniquely</a:t>
            </a:r>
          </a:p>
          <a:p>
            <a:endParaRPr lang="en-US" sz="2800" dirty="0"/>
          </a:p>
        </p:txBody>
      </p:sp>
      <p:pic>
        <p:nvPicPr>
          <p:cNvPr id="15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331610"/>
            <a:ext cx="5094287" cy="32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9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effectLst/>
              </a:rPr>
              <a:t>Hooks</a:t>
            </a:r>
            <a:r>
              <a:rPr lang="en-US" sz="3200" dirty="0">
                <a:effectLst/>
              </a:rPr>
              <a:t> are a new addition in React 16.8. They let you use state and other React features without writing a class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>
                <a:effectLst/>
              </a:rPr>
              <a:t>State Hook</a:t>
            </a:r>
          </a:p>
          <a:p>
            <a:r>
              <a:rPr lang="en-US" sz="3200" dirty="0" smtClean="0">
                <a:effectLst/>
              </a:rPr>
              <a:t>Effect Hook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0785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Hook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8651" y="2088319"/>
            <a:ext cx="4857750" cy="37028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dirty="0" smtClean="0"/>
              <a:t>useState is a new way to use  the exact same capabilities  that this.state  provides in class.</a:t>
            </a:r>
            <a:r>
              <a:rPr lang="en-US" sz="3200" dirty="0">
                <a:effectLst/>
              </a:rPr>
              <a:t> Normally, variables “disappear” when the function exits but state variables are preserved by React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9" y="2301411"/>
            <a:ext cx="4475162" cy="28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React is a declarative, efficient, and flexible JavaScript library for building user interfaces. It lets you compose complex UIs from small and isolated pieces of code called “components</a:t>
            </a:r>
            <a:r>
              <a:rPr lang="en-US" sz="3200" dirty="0" smtClean="0"/>
              <a:t>”.</a:t>
            </a:r>
          </a:p>
          <a:p>
            <a:endParaRPr lang="en-US" sz="3200" dirty="0" smtClean="0"/>
          </a:p>
          <a:p>
            <a:r>
              <a:rPr lang="en-US" sz="3200" dirty="0" smtClean="0"/>
              <a:t>Developed </a:t>
            </a:r>
            <a:r>
              <a:rPr lang="en-US" sz="3200" dirty="0"/>
              <a:t>by </a:t>
            </a:r>
            <a:r>
              <a:rPr lang="en-US" sz="3200" dirty="0" smtClean="0"/>
              <a:t>Facebook</a:t>
            </a:r>
          </a:p>
          <a:p>
            <a:endParaRPr lang="en-US" sz="3200" dirty="0"/>
          </a:p>
          <a:p>
            <a:r>
              <a:rPr lang="en-US" sz="3200" dirty="0"/>
              <a:t>React is a view layer library, not a framework like Backbone, Angular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13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Hook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effectLst/>
              </a:rPr>
              <a:t>The </a:t>
            </a:r>
            <a:r>
              <a:rPr lang="en-US" sz="2800" i="1" dirty="0">
                <a:effectLst/>
              </a:rPr>
              <a:t>Effect Hook</a:t>
            </a:r>
            <a:r>
              <a:rPr lang="en-US" sz="2800" dirty="0">
                <a:effectLst/>
              </a:rPr>
              <a:t> lets you perform side effects in function </a:t>
            </a:r>
            <a:r>
              <a:rPr lang="en-US" sz="2800" dirty="0" smtClean="0">
                <a:effectLst/>
              </a:rPr>
              <a:t>components</a:t>
            </a:r>
          </a:p>
          <a:p>
            <a:r>
              <a:rPr lang="en-US" sz="2800" dirty="0">
                <a:effectLst/>
              </a:rPr>
              <a:t>Data fetching, setting up a subscription, and manually changing the DOM in React components are all examples of side effects.</a:t>
            </a:r>
            <a:endParaRPr lang="en-US" sz="2800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326692"/>
            <a:ext cx="5094287" cy="33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React Router is powerful routing library built on top of  React Framework</a:t>
            </a:r>
          </a:p>
          <a:p>
            <a:r>
              <a:rPr lang="en-US" sz="3200" dirty="0" smtClean="0"/>
              <a:t>It helps in adding new screens and flows  to the application very quickly</a:t>
            </a:r>
          </a:p>
          <a:p>
            <a:r>
              <a:rPr lang="en-US" sz="3200" dirty="0" smtClean="0"/>
              <a:t>It keeps the URL in Sync with the data that’s being displayed on the web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3354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 Installation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pm install react-router-dom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443" y="2087563"/>
            <a:ext cx="3771807" cy="37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use Formik and Yup  for form validation in React</a:t>
            </a:r>
          </a:p>
          <a:p>
            <a:r>
              <a:rPr lang="en-US" sz="3200" dirty="0"/>
              <a:t>n</a:t>
            </a:r>
            <a:r>
              <a:rPr lang="en-US" sz="3200" dirty="0" smtClean="0"/>
              <a:t>pm install formik</a:t>
            </a:r>
          </a:p>
          <a:p>
            <a:r>
              <a:rPr lang="en-US" sz="3200" dirty="0"/>
              <a:t>n</a:t>
            </a:r>
            <a:r>
              <a:rPr lang="en-US" sz="3200" dirty="0" smtClean="0"/>
              <a:t>pm install yup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Prerequisites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</a:t>
            </a:r>
          </a:p>
          <a:p>
            <a:r>
              <a:rPr lang="en-US" sz="3200" dirty="0" smtClean="0"/>
              <a:t>CSS</a:t>
            </a:r>
          </a:p>
          <a:p>
            <a:r>
              <a:rPr lang="en-US" sz="3200" dirty="0" smtClean="0"/>
              <a:t>JAVASCRIPT</a:t>
            </a:r>
          </a:p>
          <a:p>
            <a:r>
              <a:rPr lang="en-US" sz="3200" dirty="0" smtClean="0"/>
              <a:t>ES6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4954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effectLst/>
              </a:rPr>
              <a:t>Complexity of two-way data </a:t>
            </a:r>
            <a:r>
              <a:rPr lang="en-US" sz="3200" dirty="0" smtClean="0">
                <a:effectLst/>
              </a:rPr>
              <a:t>binding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effectLst/>
              </a:rPr>
              <a:t>Bad UX from using "cascading updates" of DOM </a:t>
            </a:r>
            <a:r>
              <a:rPr lang="en-US" sz="3200" dirty="0" smtClean="0">
                <a:effectLst/>
              </a:rPr>
              <a:t>tree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effectLst/>
              </a:rPr>
              <a:t>A lot of data on a page changing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30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effectLst/>
                <a:latin typeface="+mn-lt"/>
              </a:rPr>
              <a:t>Who uses React?</a:t>
            </a:r>
            <a:br>
              <a:rPr lang="en-US" sz="3200" b="0" dirty="0">
                <a:effectLst/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398" y="2520770"/>
            <a:ext cx="6639663" cy="31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1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px create-react-app app-name</a:t>
            </a:r>
          </a:p>
          <a:p>
            <a:r>
              <a:rPr lang="en-US" sz="3200" dirty="0" smtClean="0"/>
              <a:t>cd app-name</a:t>
            </a:r>
          </a:p>
          <a:p>
            <a:r>
              <a:rPr lang="en-US" sz="3200" dirty="0" smtClean="0"/>
              <a:t>To start server-&gt;npm start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842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Components</a:t>
            </a:r>
          </a:p>
          <a:p>
            <a:r>
              <a:rPr lang="en-US" sz="3200" dirty="0" smtClean="0"/>
              <a:t>Props</a:t>
            </a:r>
          </a:p>
          <a:p>
            <a:r>
              <a:rPr lang="en-US" sz="3200" dirty="0" smtClean="0"/>
              <a:t>State</a:t>
            </a:r>
          </a:p>
          <a:p>
            <a:r>
              <a:rPr lang="en-US" sz="3200" dirty="0" smtClean="0"/>
              <a:t>JSX</a:t>
            </a:r>
          </a:p>
          <a:p>
            <a:r>
              <a:rPr lang="en-US" sz="3200" dirty="0" smtClean="0"/>
              <a:t>Virtual Dom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4226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effectLst/>
              </a:rPr>
              <a:t>Components are </a:t>
            </a:r>
            <a:r>
              <a:rPr lang="en-US" sz="3200" dirty="0" smtClean="0">
                <a:effectLst/>
              </a:rPr>
              <a:t>self-contained </a:t>
            </a:r>
            <a:r>
              <a:rPr lang="en-US" sz="3200" dirty="0">
                <a:effectLst/>
              </a:rPr>
              <a:t>reusable </a:t>
            </a:r>
            <a:r>
              <a:rPr lang="en-US" sz="3200" dirty="0" smtClean="0">
                <a:effectLst/>
              </a:rPr>
              <a:t>building </a:t>
            </a:r>
            <a:r>
              <a:rPr lang="en-US" sz="3200" dirty="0">
                <a:effectLst/>
              </a:rPr>
              <a:t>blocks of web application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>
                <a:effectLst/>
              </a:rPr>
              <a:t>Components let you split the UI into independent, reusable pieces, and think about each piece in </a:t>
            </a:r>
            <a:r>
              <a:rPr lang="en-US" sz="3200" dirty="0" smtClean="0">
                <a:effectLst/>
              </a:rPr>
              <a:t>isolation</a:t>
            </a:r>
          </a:p>
          <a:p>
            <a:r>
              <a:rPr lang="en-US" sz="3200" dirty="0" smtClean="0">
                <a:effectLst/>
              </a:rPr>
              <a:t>Two types of Components : Function and Class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2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860" y="2962141"/>
            <a:ext cx="6349283" cy="1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303</TotalTime>
  <Words>325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REACT Js</vt:lpstr>
      <vt:lpstr>Introduction</vt:lpstr>
      <vt:lpstr>Prerequisites </vt:lpstr>
      <vt:lpstr>WHY REACT </vt:lpstr>
      <vt:lpstr>Who uses React? </vt:lpstr>
      <vt:lpstr>Installation</vt:lpstr>
      <vt:lpstr>REACT JS Fundamentals</vt:lpstr>
      <vt:lpstr>Components</vt:lpstr>
      <vt:lpstr>Functional Components </vt:lpstr>
      <vt:lpstr>Class Components</vt:lpstr>
      <vt:lpstr>Components architecture</vt:lpstr>
      <vt:lpstr>PROPS</vt:lpstr>
      <vt:lpstr>State </vt:lpstr>
      <vt:lpstr>JSX</vt:lpstr>
      <vt:lpstr>Virtual dom </vt:lpstr>
      <vt:lpstr>Handling Events</vt:lpstr>
      <vt:lpstr>List and Keys</vt:lpstr>
      <vt:lpstr>Hooks</vt:lpstr>
      <vt:lpstr>State Hook</vt:lpstr>
      <vt:lpstr>Effect Hook</vt:lpstr>
      <vt:lpstr>React Router</vt:lpstr>
      <vt:lpstr>React Router Installation</vt:lpstr>
      <vt:lpstr>Form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Rajendra</dc:creator>
  <cp:lastModifiedBy>Rajendra</cp:lastModifiedBy>
  <cp:revision>19</cp:revision>
  <dcterms:created xsi:type="dcterms:W3CDTF">2021-06-03T16:00:14Z</dcterms:created>
  <dcterms:modified xsi:type="dcterms:W3CDTF">2021-06-04T09:31:35Z</dcterms:modified>
</cp:coreProperties>
</file>