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b05835c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b05835c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b05835c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b05835c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aed3b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aed3b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2ea15e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2ea15e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2ea15e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b2ea15e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aed3bd1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aed3bd1f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aed3bd1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aed3bd1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f5da2f5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f5da2f5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5f5da2f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5f5da2f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b2ea15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b2ea15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aecf92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aecf92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f5da2f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f5da2f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b1990a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b1990a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b1990ae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b1990ae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b1990ae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b1990ae9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b2ea15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b2ea15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b2ea154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b2ea154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aecf920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aecf920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aecf920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aecf920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05835c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05835c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05835c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05835c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b05835c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b05835c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5f5da2f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5f5da2f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f5da2f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f5da2f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Hotel_Californ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4500"/>
            <a:ext cx="8520600" cy="102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1</a:t>
            </a:r>
            <a:endParaRPr/>
          </a:p>
        </p:txBody>
      </p:sp>
      <p:sp>
        <p:nvSpPr>
          <p:cNvPr id="55" name="Google Shape;55;p13"/>
          <p:cNvSpPr txBox="1"/>
          <p:nvPr>
            <p:ph idx="1" type="subTitle"/>
          </p:nvPr>
        </p:nvSpPr>
        <p:spPr>
          <a:xfrm>
            <a:off x="311700" y="1350350"/>
            <a:ext cx="8520600" cy="122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Description : Project on Data Analysis of wikipedia / dump wikimedia data</a:t>
            </a:r>
            <a:endParaRPr/>
          </a:p>
        </p:txBody>
      </p:sp>
      <p:sp>
        <p:nvSpPr>
          <p:cNvPr id="56" name="Google Shape;56;p13"/>
          <p:cNvSpPr txBox="1"/>
          <p:nvPr>
            <p:ph idx="1" type="subTitle"/>
          </p:nvPr>
        </p:nvSpPr>
        <p:spPr>
          <a:xfrm>
            <a:off x="5720050" y="3270350"/>
            <a:ext cx="3264600" cy="122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Done By :</a:t>
            </a:r>
            <a:endParaRPr/>
          </a:p>
          <a:p>
            <a:pPr indent="0" lvl="0" marL="0" rtl="0" algn="ctr">
              <a:spcBef>
                <a:spcPts val="0"/>
              </a:spcBef>
              <a:spcAft>
                <a:spcPts val="0"/>
              </a:spcAft>
              <a:buNone/>
            </a:pPr>
            <a:r>
              <a:rPr lang="en"/>
              <a:t>Raju Rana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166900"/>
            <a:ext cx="8520600" cy="46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Result : total page view, including internal, external others</a:t>
            </a:r>
            <a:endParaRPr/>
          </a:p>
        </p:txBody>
      </p:sp>
      <p:pic>
        <p:nvPicPr>
          <p:cNvPr id="120" name="Google Shape;120;p22"/>
          <p:cNvPicPr preferRelativeResize="0"/>
          <p:nvPr/>
        </p:nvPicPr>
        <p:blipFill rotWithShape="1">
          <a:blip r:embed="rId3">
            <a:alphaModFix/>
          </a:blip>
          <a:srcRect b="0" l="6058" r="67144" t="19910"/>
          <a:stretch/>
        </p:blipFill>
        <p:spPr>
          <a:xfrm>
            <a:off x="402075" y="561400"/>
            <a:ext cx="2450376" cy="4271100"/>
          </a:xfrm>
          <a:prstGeom prst="rect">
            <a:avLst/>
          </a:prstGeom>
          <a:noFill/>
          <a:ln>
            <a:noFill/>
          </a:ln>
        </p:spPr>
      </p:pic>
      <p:pic>
        <p:nvPicPr>
          <p:cNvPr id="121" name="Google Shape;121;p22"/>
          <p:cNvPicPr preferRelativeResize="0"/>
          <p:nvPr/>
        </p:nvPicPr>
        <p:blipFill rotWithShape="1">
          <a:blip r:embed="rId4">
            <a:alphaModFix/>
          </a:blip>
          <a:srcRect b="0" l="5890" r="68804" t="20350"/>
          <a:stretch/>
        </p:blipFill>
        <p:spPr>
          <a:xfrm>
            <a:off x="2943475" y="561400"/>
            <a:ext cx="2313826" cy="4096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200">
                <a:solidFill>
                  <a:srgbClr val="24292E"/>
                </a:solidFill>
                <a:highlight>
                  <a:srgbClr val="FFFFFF"/>
                </a:highlight>
              </a:rPr>
              <a:t>Find an example of an English wikipedia article that is relatively more popular in the Americas than elsewhere. There is no location data associated with the wikipedia pageviews data, but there are timestamps. You'll need to make some assumptions about internet usage over the hours of the day.</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7950" y="302625"/>
            <a:ext cx="3036000" cy="2954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CREATE TABLE pageview (</a:t>
            </a:r>
            <a:endParaRPr/>
          </a:p>
          <a:p>
            <a:pPr indent="0" lvl="0" marL="0" rtl="0" algn="l">
              <a:spcBef>
                <a:spcPts val="1200"/>
              </a:spcBef>
              <a:spcAft>
                <a:spcPts val="0"/>
              </a:spcAft>
              <a:buNone/>
            </a:pPr>
            <a:r>
              <a:rPr lang="en"/>
              <a:t>	domain_code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count_views int,</a:t>
            </a:r>
            <a:endParaRPr/>
          </a:p>
          <a:p>
            <a:pPr indent="0" lvl="0" marL="0" rtl="0" algn="l">
              <a:spcBef>
                <a:spcPts val="1200"/>
              </a:spcBef>
              <a:spcAft>
                <a:spcPts val="0"/>
              </a:spcAft>
              <a:buNone/>
            </a:pPr>
            <a:r>
              <a:rPr lang="en"/>
              <a:t>	total_response_size int)</a:t>
            </a:r>
            <a:endParaRPr/>
          </a:p>
          <a:p>
            <a:pPr indent="0" lvl="0" marL="0" rtl="0" algn="l">
              <a:spcBef>
                <a:spcPts val="1200"/>
              </a:spcBef>
              <a:spcAft>
                <a:spcPts val="0"/>
              </a:spcAft>
              <a:buNone/>
            </a:pPr>
            <a:r>
              <a:rPr lang="en"/>
              <a:t>	ROW FORMAT DELIMITED</a:t>
            </a:r>
            <a:endParaRPr/>
          </a:p>
          <a:p>
            <a:pPr indent="0" lvl="0" marL="0" rtl="0" algn="l">
              <a:spcBef>
                <a:spcPts val="1200"/>
              </a:spcBef>
              <a:spcAft>
                <a:spcPts val="0"/>
              </a:spcAft>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133" name="Google Shape;133;p24"/>
          <p:cNvSpPr txBox="1"/>
          <p:nvPr>
            <p:ph idx="1" type="body"/>
          </p:nvPr>
        </p:nvSpPr>
        <p:spPr>
          <a:xfrm>
            <a:off x="3569825" y="375375"/>
            <a:ext cx="2561400" cy="2676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CREATE TABLE pageview_table (</a:t>
            </a:r>
            <a:endParaRPr/>
          </a:p>
          <a:p>
            <a:pPr indent="0" lvl="0" marL="0" rtl="0" algn="l">
              <a:spcBef>
                <a:spcPts val="1200"/>
              </a:spcBef>
              <a:spcAft>
                <a:spcPts val="0"/>
              </a:spcAft>
              <a:buNone/>
            </a:pPr>
            <a:r>
              <a:rPr lang="en"/>
              <a:t>	domain_code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count_views int,</a:t>
            </a:r>
            <a:endParaRPr/>
          </a:p>
          <a:p>
            <a:pPr indent="0" lvl="0" marL="0" rtl="0" algn="l">
              <a:spcBef>
                <a:spcPts val="1200"/>
              </a:spcBef>
              <a:spcAft>
                <a:spcPts val="0"/>
              </a:spcAft>
              <a:buNone/>
            </a:pPr>
            <a:r>
              <a:rPr lang="en"/>
              <a:t>	total_response_size int)</a:t>
            </a:r>
            <a:endParaRPr/>
          </a:p>
          <a:p>
            <a:pPr indent="0" lvl="0" marL="0" rtl="0" algn="l">
              <a:spcBef>
                <a:spcPts val="1200"/>
              </a:spcBef>
              <a:spcAft>
                <a:spcPts val="0"/>
              </a:spcAft>
              <a:buNone/>
            </a:pPr>
            <a:r>
              <a:rPr lang="en"/>
              <a:t>	ROW FORMAT DELIMITED</a:t>
            </a:r>
            <a:endParaRPr/>
          </a:p>
          <a:p>
            <a:pPr indent="0" lvl="0" marL="0" rtl="0" algn="l">
              <a:spcBef>
                <a:spcPts val="1200"/>
              </a:spcBef>
              <a:spcAft>
                <a:spcPts val="0"/>
              </a:spcAft>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134" name="Google Shape;134;p24"/>
          <p:cNvSpPr txBox="1"/>
          <p:nvPr>
            <p:ph idx="1" type="body"/>
          </p:nvPr>
        </p:nvSpPr>
        <p:spPr>
          <a:xfrm>
            <a:off x="317950" y="3541950"/>
            <a:ext cx="2486100" cy="1315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LOAD DATA LOCAL INPATH '/home/raju/projects/mydata/pageviews-20210120-000000' INTO TABLE pageview;</a:t>
            </a:r>
            <a:endParaRPr/>
          </a:p>
        </p:txBody>
      </p:sp>
      <p:sp>
        <p:nvSpPr>
          <p:cNvPr id="135" name="Google Shape;135;p24"/>
          <p:cNvSpPr txBox="1"/>
          <p:nvPr>
            <p:ph idx="1" type="body"/>
          </p:nvPr>
        </p:nvSpPr>
        <p:spPr>
          <a:xfrm>
            <a:off x="3539750" y="3197300"/>
            <a:ext cx="2486100" cy="16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INSERT into pageview_table </a:t>
            </a:r>
            <a:endParaRPr/>
          </a:p>
          <a:p>
            <a:pPr indent="0" lvl="0" marL="0" rtl="0" algn="l">
              <a:spcBef>
                <a:spcPts val="1200"/>
              </a:spcBef>
              <a:spcAft>
                <a:spcPts val="1200"/>
              </a:spcAft>
              <a:buNone/>
            </a:pPr>
            <a:r>
              <a:rPr lang="en"/>
              <a:t>select * from pageview where domain_code = 'en';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7950" y="302625"/>
            <a:ext cx="3036000" cy="2954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CREATE TABLE apageview (</a:t>
            </a:r>
            <a:endParaRPr/>
          </a:p>
          <a:p>
            <a:pPr indent="0" lvl="0" marL="0" rtl="0" algn="l">
              <a:spcBef>
                <a:spcPts val="1200"/>
              </a:spcBef>
              <a:spcAft>
                <a:spcPts val="0"/>
              </a:spcAft>
              <a:buNone/>
            </a:pPr>
            <a:r>
              <a:rPr lang="en"/>
              <a:t>	domain_code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count_views int,</a:t>
            </a:r>
            <a:endParaRPr/>
          </a:p>
          <a:p>
            <a:pPr indent="0" lvl="0" marL="0" rtl="0" algn="l">
              <a:spcBef>
                <a:spcPts val="1200"/>
              </a:spcBef>
              <a:spcAft>
                <a:spcPts val="0"/>
              </a:spcAft>
              <a:buNone/>
            </a:pPr>
            <a:r>
              <a:rPr lang="en"/>
              <a:t>	total_response_size int)</a:t>
            </a:r>
            <a:endParaRPr/>
          </a:p>
          <a:p>
            <a:pPr indent="0" lvl="0" marL="0" rtl="0" algn="l">
              <a:spcBef>
                <a:spcPts val="1200"/>
              </a:spcBef>
              <a:spcAft>
                <a:spcPts val="0"/>
              </a:spcAft>
              <a:buNone/>
            </a:pPr>
            <a:r>
              <a:rPr lang="en"/>
              <a:t>	ROW FORMAT DELIMITED</a:t>
            </a:r>
            <a:endParaRPr/>
          </a:p>
          <a:p>
            <a:pPr indent="0" lvl="0" marL="0" rtl="0" algn="l">
              <a:spcBef>
                <a:spcPts val="1200"/>
              </a:spcBef>
              <a:spcAft>
                <a:spcPts val="0"/>
              </a:spcAft>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141" name="Google Shape;141;p25"/>
          <p:cNvSpPr txBox="1"/>
          <p:nvPr>
            <p:ph idx="1" type="body"/>
          </p:nvPr>
        </p:nvSpPr>
        <p:spPr>
          <a:xfrm>
            <a:off x="3569825" y="375375"/>
            <a:ext cx="2561400" cy="2676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CREATE TABLE apageview_table (</a:t>
            </a:r>
            <a:endParaRPr/>
          </a:p>
          <a:p>
            <a:pPr indent="0" lvl="0" marL="0" rtl="0" algn="l">
              <a:spcBef>
                <a:spcPts val="1200"/>
              </a:spcBef>
              <a:spcAft>
                <a:spcPts val="0"/>
              </a:spcAft>
              <a:buNone/>
            </a:pPr>
            <a:r>
              <a:rPr lang="en"/>
              <a:t>	domain_code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count_views int,</a:t>
            </a:r>
            <a:endParaRPr/>
          </a:p>
          <a:p>
            <a:pPr indent="0" lvl="0" marL="0" rtl="0" algn="l">
              <a:spcBef>
                <a:spcPts val="1200"/>
              </a:spcBef>
              <a:spcAft>
                <a:spcPts val="0"/>
              </a:spcAft>
              <a:buNone/>
            </a:pPr>
            <a:r>
              <a:rPr lang="en"/>
              <a:t>	total_response_size int)</a:t>
            </a:r>
            <a:endParaRPr/>
          </a:p>
          <a:p>
            <a:pPr indent="0" lvl="0" marL="0" rtl="0" algn="l">
              <a:spcBef>
                <a:spcPts val="1200"/>
              </a:spcBef>
              <a:spcAft>
                <a:spcPts val="0"/>
              </a:spcAft>
              <a:buNone/>
            </a:pPr>
            <a:r>
              <a:rPr lang="en"/>
              <a:t>	ROW FORMAT DELIMITED</a:t>
            </a:r>
            <a:endParaRPr/>
          </a:p>
          <a:p>
            <a:pPr indent="0" lvl="0" marL="0" rtl="0" algn="l">
              <a:spcBef>
                <a:spcPts val="1200"/>
              </a:spcBef>
              <a:spcAft>
                <a:spcPts val="0"/>
              </a:spcAft>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142" name="Google Shape;142;p25"/>
          <p:cNvSpPr txBox="1"/>
          <p:nvPr>
            <p:ph idx="1" type="body"/>
          </p:nvPr>
        </p:nvSpPr>
        <p:spPr>
          <a:xfrm>
            <a:off x="317950" y="3541950"/>
            <a:ext cx="2486100" cy="1315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LOAD DATA LOCAL INPATH '/home/raju/projects/mydata/pageviews-20210120-120000' INTO TABLE pageview;</a:t>
            </a:r>
            <a:endParaRPr/>
          </a:p>
        </p:txBody>
      </p:sp>
      <p:sp>
        <p:nvSpPr>
          <p:cNvPr id="143" name="Google Shape;143;p25"/>
          <p:cNvSpPr txBox="1"/>
          <p:nvPr>
            <p:ph idx="1" type="body"/>
          </p:nvPr>
        </p:nvSpPr>
        <p:spPr>
          <a:xfrm>
            <a:off x="3539750" y="3197300"/>
            <a:ext cx="2486100" cy="16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INSERT into apageview_table </a:t>
            </a:r>
            <a:endParaRPr/>
          </a:p>
          <a:p>
            <a:pPr indent="0" lvl="0" marL="0" rtl="0" algn="l">
              <a:spcBef>
                <a:spcPts val="1200"/>
              </a:spcBef>
              <a:spcAft>
                <a:spcPts val="1200"/>
              </a:spcAft>
              <a:buNone/>
            </a:pPr>
            <a:r>
              <a:rPr lang="en"/>
              <a:t>select * from apageview where domain_code = 'en';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7950" y="302625"/>
            <a:ext cx="3398700" cy="3455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create view pgview as </a:t>
            </a:r>
            <a:endParaRPr/>
          </a:p>
          <a:p>
            <a:pPr indent="0" lvl="0" marL="0" rtl="0" algn="l">
              <a:spcBef>
                <a:spcPts val="1200"/>
              </a:spcBef>
              <a:spcAft>
                <a:spcPts val="0"/>
              </a:spcAft>
              <a:buClr>
                <a:schemeClr val="dk1"/>
              </a:buClr>
              <a:buSzPct val="61111"/>
              <a:buFont typeface="Arial"/>
              <a:buNone/>
            </a:pPr>
            <a:r>
              <a:rPr lang="en"/>
              <a:t>select page_title, SUM(apageview_table.count_views) as american_views, SUM(pageview_table.count_views) other_views </a:t>
            </a:r>
            <a:endParaRPr/>
          </a:p>
          <a:p>
            <a:pPr indent="0" lvl="0" marL="0" rtl="0" algn="l">
              <a:spcBef>
                <a:spcPts val="1200"/>
              </a:spcBef>
              <a:spcAft>
                <a:spcPts val="0"/>
              </a:spcAft>
              <a:buClr>
                <a:schemeClr val="dk1"/>
              </a:buClr>
              <a:buSzPct val="61111"/>
              <a:buFont typeface="Arial"/>
              <a:buNone/>
            </a:pPr>
            <a:r>
              <a:rPr lang="en"/>
              <a:t>from pageview_table join apageview_table</a:t>
            </a:r>
            <a:endParaRPr/>
          </a:p>
          <a:p>
            <a:pPr indent="0" lvl="0" marL="0" rtl="0" algn="l">
              <a:spcBef>
                <a:spcPts val="1200"/>
              </a:spcBef>
              <a:spcAft>
                <a:spcPts val="0"/>
              </a:spcAft>
              <a:buClr>
                <a:schemeClr val="dk1"/>
              </a:buClr>
              <a:buSzPct val="61111"/>
              <a:buFont typeface="Arial"/>
              <a:buNone/>
            </a:pPr>
            <a:r>
              <a:rPr lang="en"/>
              <a:t>on pageview_table.page_title = apageview_table.page_title</a:t>
            </a:r>
            <a:endParaRPr/>
          </a:p>
          <a:p>
            <a:pPr indent="0" lvl="0" marL="0" rtl="0" algn="l">
              <a:spcBef>
                <a:spcPts val="1200"/>
              </a:spcBef>
              <a:spcAft>
                <a:spcPts val="0"/>
              </a:spcAft>
              <a:buClr>
                <a:schemeClr val="dk1"/>
              </a:buClr>
              <a:buSzPct val="61111"/>
              <a:buFont typeface="Arial"/>
              <a:buNone/>
            </a:pPr>
            <a:r>
              <a:rPr lang="en"/>
              <a:t>GROUP by pageview_table.page_title </a:t>
            </a:r>
            <a:endParaRPr/>
          </a:p>
          <a:p>
            <a:pPr indent="0" lvl="0" marL="0" rtl="0" algn="l">
              <a:spcBef>
                <a:spcPts val="1200"/>
              </a:spcBef>
              <a:spcAft>
                <a:spcPts val="0"/>
              </a:spcAft>
              <a:buClr>
                <a:schemeClr val="dk1"/>
              </a:buClr>
              <a:buSzPct val="61111"/>
              <a:buFont typeface="Arial"/>
              <a:buNone/>
            </a:pPr>
            <a:r>
              <a:rPr lang="en"/>
              <a:t>sort by american_views DESC;</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SELECT * FROM  pgview limit 10;</a:t>
            </a:r>
            <a:endParaRPr/>
          </a:p>
        </p:txBody>
      </p:sp>
      <p:pic>
        <p:nvPicPr>
          <p:cNvPr id="149" name="Google Shape;149;p26"/>
          <p:cNvPicPr preferRelativeResize="0"/>
          <p:nvPr/>
        </p:nvPicPr>
        <p:blipFill rotWithShape="1">
          <a:blip r:embed="rId3">
            <a:alphaModFix/>
          </a:blip>
          <a:srcRect b="21955" l="5721" r="61805" t="47126"/>
          <a:stretch/>
        </p:blipFill>
        <p:spPr>
          <a:xfrm>
            <a:off x="4162125" y="584650"/>
            <a:ext cx="4287427" cy="241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6" name="Google Shape;156;p27"/>
          <p:cNvPicPr preferRelativeResize="0"/>
          <p:nvPr/>
        </p:nvPicPr>
        <p:blipFill rotWithShape="1">
          <a:blip r:embed="rId3">
            <a:alphaModFix/>
          </a:blip>
          <a:srcRect b="22564" l="32354" r="49309" t="46610"/>
          <a:stretch/>
        </p:blipFill>
        <p:spPr>
          <a:xfrm>
            <a:off x="462750" y="1152475"/>
            <a:ext cx="3929702" cy="355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 </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200">
                <a:solidFill>
                  <a:srgbClr val="24292E"/>
                </a:solidFill>
                <a:highlight>
                  <a:srgbClr val="FFFFFF"/>
                </a:highlight>
              </a:rPr>
              <a:t>Analyze how many users will see the average vandalized wikipedia page before the offending edit is reversed.</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1" type="body"/>
          </p:nvPr>
        </p:nvSpPr>
        <p:spPr>
          <a:xfrm>
            <a:off x="187925" y="90475"/>
            <a:ext cx="2130000" cy="49836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a:t> CREATE TABLE revision_wiki (</a:t>
            </a:r>
            <a:endParaRPr/>
          </a:p>
          <a:p>
            <a:pPr indent="0" lvl="0" marL="0" rtl="0" algn="l">
              <a:spcBef>
                <a:spcPts val="1200"/>
              </a:spcBef>
              <a:spcAft>
                <a:spcPts val="0"/>
              </a:spcAft>
              <a:buClr>
                <a:schemeClr val="dk1"/>
              </a:buClr>
              <a:buSzPct val="61111"/>
              <a:buFont typeface="Arial"/>
              <a:buNone/>
            </a:pPr>
            <a:r>
              <a:rPr lang="en"/>
              <a:t>	wiki_db STRING,</a:t>
            </a:r>
            <a:endParaRPr/>
          </a:p>
          <a:p>
            <a:pPr indent="0" lvl="0" marL="0" rtl="0" algn="l">
              <a:spcBef>
                <a:spcPts val="1200"/>
              </a:spcBef>
              <a:spcAft>
                <a:spcPts val="0"/>
              </a:spcAft>
              <a:buClr>
                <a:schemeClr val="dk1"/>
              </a:buClr>
              <a:buSzPct val="61111"/>
              <a:buFont typeface="Arial"/>
              <a:buNone/>
            </a:pPr>
            <a:r>
              <a:rPr lang="en"/>
              <a:t>	event_entity STRING,</a:t>
            </a:r>
            <a:endParaRPr/>
          </a:p>
          <a:p>
            <a:pPr indent="0" lvl="0" marL="0" rtl="0" algn="l">
              <a:spcBef>
                <a:spcPts val="1200"/>
              </a:spcBef>
              <a:spcAft>
                <a:spcPts val="0"/>
              </a:spcAft>
              <a:buClr>
                <a:schemeClr val="dk1"/>
              </a:buClr>
              <a:buSzPct val="61111"/>
              <a:buFont typeface="Arial"/>
              <a:buNone/>
            </a:pPr>
            <a:r>
              <a:rPr lang="en"/>
              <a:t>	event_type STRING,</a:t>
            </a:r>
            <a:endParaRPr/>
          </a:p>
          <a:p>
            <a:pPr indent="0" lvl="0" marL="0" rtl="0" algn="l">
              <a:spcBef>
                <a:spcPts val="1200"/>
              </a:spcBef>
              <a:spcAft>
                <a:spcPts val="0"/>
              </a:spcAft>
              <a:buClr>
                <a:schemeClr val="dk1"/>
              </a:buClr>
              <a:buSzPct val="61111"/>
              <a:buFont typeface="Arial"/>
              <a:buNone/>
            </a:pPr>
            <a:r>
              <a:rPr lang="en"/>
              <a:t>	event_timestamp STRING,</a:t>
            </a:r>
            <a:endParaRPr/>
          </a:p>
          <a:p>
            <a:pPr indent="0" lvl="0" marL="0" rtl="0" algn="l">
              <a:spcBef>
                <a:spcPts val="1200"/>
              </a:spcBef>
              <a:spcAft>
                <a:spcPts val="0"/>
              </a:spcAft>
              <a:buClr>
                <a:schemeClr val="dk1"/>
              </a:buClr>
              <a:buSzPct val="61111"/>
              <a:buFont typeface="Arial"/>
              <a:buNone/>
            </a:pPr>
            <a:r>
              <a:rPr lang="en"/>
              <a:t>	event_comment STRING,</a:t>
            </a:r>
            <a:endParaRPr/>
          </a:p>
          <a:p>
            <a:pPr indent="0" lvl="0" marL="0" rtl="0" algn="l">
              <a:spcBef>
                <a:spcPts val="1200"/>
              </a:spcBef>
              <a:spcAft>
                <a:spcPts val="0"/>
              </a:spcAft>
              <a:buClr>
                <a:schemeClr val="dk1"/>
              </a:buClr>
              <a:buSzPct val="61111"/>
              <a:buFont typeface="Arial"/>
              <a:buNone/>
            </a:pPr>
            <a:r>
              <a:rPr lang="en"/>
              <a:t>	event_user_id INT,</a:t>
            </a:r>
            <a:endParaRPr/>
          </a:p>
          <a:p>
            <a:pPr indent="0" lvl="0" marL="0" rtl="0" algn="l">
              <a:spcBef>
                <a:spcPts val="1200"/>
              </a:spcBef>
              <a:spcAft>
                <a:spcPts val="0"/>
              </a:spcAft>
              <a:buClr>
                <a:schemeClr val="dk1"/>
              </a:buClr>
              <a:buSzPct val="61111"/>
              <a:buFont typeface="Arial"/>
              <a:buNone/>
            </a:pPr>
            <a:r>
              <a:rPr lang="en"/>
              <a:t>	event_user_text_historical STRING,</a:t>
            </a:r>
            <a:endParaRPr/>
          </a:p>
          <a:p>
            <a:pPr indent="0" lvl="0" marL="0" rtl="0" algn="l">
              <a:spcBef>
                <a:spcPts val="1200"/>
              </a:spcBef>
              <a:spcAft>
                <a:spcPts val="0"/>
              </a:spcAft>
              <a:buClr>
                <a:schemeClr val="dk1"/>
              </a:buClr>
              <a:buSzPct val="61111"/>
              <a:buFont typeface="Arial"/>
              <a:buNone/>
            </a:pPr>
            <a:r>
              <a:rPr lang="en"/>
              <a:t>	event_user_text STRING,</a:t>
            </a:r>
            <a:endParaRPr/>
          </a:p>
          <a:p>
            <a:pPr indent="0" lvl="0" marL="0" rtl="0" algn="l">
              <a:spcBef>
                <a:spcPts val="1200"/>
              </a:spcBef>
              <a:spcAft>
                <a:spcPts val="0"/>
              </a:spcAft>
              <a:buClr>
                <a:schemeClr val="dk1"/>
              </a:buClr>
              <a:buSzPct val="61111"/>
              <a:buFont typeface="Arial"/>
              <a:buNone/>
            </a:pPr>
            <a:r>
              <a:rPr lang="en"/>
              <a:t>	event_user_blocks_historical STRING,</a:t>
            </a:r>
            <a:endParaRPr/>
          </a:p>
          <a:p>
            <a:pPr indent="0" lvl="0" marL="0" rtl="0" algn="l">
              <a:spcBef>
                <a:spcPts val="1200"/>
              </a:spcBef>
              <a:spcAft>
                <a:spcPts val="0"/>
              </a:spcAft>
              <a:buClr>
                <a:schemeClr val="dk1"/>
              </a:buClr>
              <a:buSzPct val="61111"/>
              <a:buFont typeface="Arial"/>
              <a:buNone/>
            </a:pPr>
            <a:r>
              <a:rPr lang="en"/>
              <a:t>	event_user_blocks STRING,</a:t>
            </a:r>
            <a:endParaRPr/>
          </a:p>
          <a:p>
            <a:pPr indent="0" lvl="0" marL="0" rtl="0" algn="l">
              <a:spcBef>
                <a:spcPts val="1200"/>
              </a:spcBef>
              <a:spcAft>
                <a:spcPts val="0"/>
              </a:spcAft>
              <a:buClr>
                <a:schemeClr val="dk1"/>
              </a:buClr>
              <a:buSzPct val="61111"/>
              <a:buFont typeface="Arial"/>
              <a:buNone/>
            </a:pPr>
            <a:r>
              <a:rPr lang="en"/>
              <a:t>	event_user_groups_historical STRING,</a:t>
            </a:r>
            <a:endParaRPr/>
          </a:p>
          <a:p>
            <a:pPr indent="0" lvl="0" marL="0" rtl="0" algn="l">
              <a:spcBef>
                <a:spcPts val="1200"/>
              </a:spcBef>
              <a:spcAft>
                <a:spcPts val="0"/>
              </a:spcAft>
              <a:buNone/>
            </a:pPr>
            <a:r>
              <a:rPr lang="en"/>
              <a:t>	</a:t>
            </a:r>
            <a:r>
              <a:rPr lang="en"/>
              <a:t>event_user_groups STRING,</a:t>
            </a:r>
            <a:endParaRPr/>
          </a:p>
          <a:p>
            <a:pPr indent="0" lvl="0" marL="0" rtl="0" algn="l">
              <a:spcBef>
                <a:spcPts val="1200"/>
              </a:spcBef>
              <a:spcAft>
                <a:spcPts val="0"/>
              </a:spcAft>
              <a:buNone/>
            </a:pPr>
            <a:r>
              <a:rPr lang="en"/>
              <a:t>	event_user_is_bot_by_historical STRING,</a:t>
            </a:r>
            <a:endParaRPr/>
          </a:p>
          <a:p>
            <a:pPr indent="0" lvl="0" marL="0" rtl="0" algn="l">
              <a:spcBef>
                <a:spcPts val="1200"/>
              </a:spcBef>
              <a:spcAft>
                <a:spcPts val="0"/>
              </a:spcAft>
              <a:buNone/>
            </a:pPr>
            <a:r>
              <a:rPr lang="en"/>
              <a:t>	event_user_is_bot_by STRING,</a:t>
            </a:r>
            <a:endParaRPr/>
          </a:p>
          <a:p>
            <a:pPr indent="0" lvl="0" marL="0" rtl="0" algn="l">
              <a:spcBef>
                <a:spcPts val="1200"/>
              </a:spcBef>
              <a:spcAft>
                <a:spcPts val="0"/>
              </a:spcAft>
              <a:buNone/>
            </a:pPr>
            <a:r>
              <a:rPr lang="en"/>
              <a:t>	event_user_is_created_by_self BOOLEAN, </a:t>
            </a:r>
            <a:endParaRPr/>
          </a:p>
          <a:p>
            <a:pPr indent="457200" lvl="0" marL="0" rtl="0" algn="l">
              <a:spcBef>
                <a:spcPts val="1200"/>
              </a:spcBef>
              <a:spcAft>
                <a:spcPts val="0"/>
              </a:spcAft>
              <a:buNone/>
            </a:pPr>
            <a:r>
              <a:rPr lang="en"/>
              <a:t>event_user_is_created_by_system BOOLEAN,</a:t>
            </a:r>
            <a:endParaRPr/>
          </a:p>
          <a:p>
            <a:pPr indent="0" lvl="0" marL="0" rtl="0" algn="l">
              <a:spcBef>
                <a:spcPts val="1200"/>
              </a:spcBef>
              <a:spcAft>
                <a:spcPts val="1200"/>
              </a:spcAft>
              <a:buNone/>
            </a:pPr>
            <a:r>
              <a:rPr lang="en"/>
              <a:t>	event_user_is_created_by_peer BOOLEAN,</a:t>
            </a:r>
            <a:endParaRPr/>
          </a:p>
        </p:txBody>
      </p:sp>
      <p:sp>
        <p:nvSpPr>
          <p:cNvPr id="168" name="Google Shape;168;p29"/>
          <p:cNvSpPr txBox="1"/>
          <p:nvPr>
            <p:ph idx="1" type="body"/>
          </p:nvPr>
        </p:nvSpPr>
        <p:spPr>
          <a:xfrm>
            <a:off x="2461625" y="215025"/>
            <a:ext cx="2006100" cy="4478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	event_user_is_anonymous BOOLEAN, </a:t>
            </a:r>
            <a:endParaRPr/>
          </a:p>
          <a:p>
            <a:pPr indent="0" lvl="0" marL="0" rtl="0" algn="l">
              <a:spcBef>
                <a:spcPts val="1200"/>
              </a:spcBef>
              <a:spcAft>
                <a:spcPts val="0"/>
              </a:spcAft>
              <a:buNone/>
            </a:pPr>
            <a:r>
              <a:rPr lang="en"/>
              <a:t>	event_user_registration_timestamp STRING,</a:t>
            </a:r>
            <a:endParaRPr/>
          </a:p>
          <a:p>
            <a:pPr indent="0" lvl="0" marL="0" rtl="0" algn="l">
              <a:spcBef>
                <a:spcPts val="1200"/>
              </a:spcBef>
              <a:spcAft>
                <a:spcPts val="0"/>
              </a:spcAft>
              <a:buNone/>
            </a:pPr>
            <a:r>
              <a:rPr lang="en"/>
              <a:t>	event_user_creation_timestamp STRING,</a:t>
            </a:r>
            <a:endParaRPr/>
          </a:p>
          <a:p>
            <a:pPr indent="0" lvl="0" marL="0" rtl="0" algn="l">
              <a:spcBef>
                <a:spcPts val="1200"/>
              </a:spcBef>
              <a:spcAft>
                <a:spcPts val="0"/>
              </a:spcAft>
              <a:buNone/>
            </a:pPr>
            <a:r>
              <a:rPr lang="en"/>
              <a:t>	event_user_first_edit_timestamp STRING,</a:t>
            </a:r>
            <a:endParaRPr/>
          </a:p>
          <a:p>
            <a:pPr indent="0" lvl="0" marL="0" rtl="0" algn="l">
              <a:spcBef>
                <a:spcPts val="1200"/>
              </a:spcBef>
              <a:spcAft>
                <a:spcPts val="0"/>
              </a:spcAft>
              <a:buNone/>
            </a:pPr>
            <a:r>
              <a:rPr lang="en"/>
              <a:t>	event_user_revision_count INT,</a:t>
            </a:r>
            <a:endParaRPr/>
          </a:p>
          <a:p>
            <a:pPr indent="0" lvl="0" marL="0" rtl="0" algn="l">
              <a:spcBef>
                <a:spcPts val="1200"/>
              </a:spcBef>
              <a:spcAft>
                <a:spcPts val="0"/>
              </a:spcAft>
              <a:buNone/>
            </a:pPr>
            <a:r>
              <a:rPr lang="en"/>
              <a:t>	event_user_seconds_since_previous_revision INT,</a:t>
            </a:r>
            <a:endParaRPr/>
          </a:p>
          <a:p>
            <a:pPr indent="0" lvl="0" marL="0" rtl="0" algn="l">
              <a:spcBef>
                <a:spcPts val="1200"/>
              </a:spcBef>
              <a:spcAft>
                <a:spcPts val="0"/>
              </a:spcAft>
              <a:buNone/>
            </a:pPr>
            <a:r>
              <a:rPr lang="en"/>
              <a:t>	page_id INT,</a:t>
            </a:r>
            <a:endParaRPr/>
          </a:p>
          <a:p>
            <a:pPr indent="0" lvl="0" marL="0" rtl="0" algn="l">
              <a:spcBef>
                <a:spcPts val="1200"/>
              </a:spcBef>
              <a:spcAft>
                <a:spcPts val="0"/>
              </a:spcAft>
              <a:buNone/>
            </a:pPr>
            <a:r>
              <a:rPr lang="en"/>
              <a:t>	page_title_historical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page_namespace_historical INT,</a:t>
            </a:r>
            <a:endParaRPr/>
          </a:p>
          <a:p>
            <a:pPr indent="0" lvl="0" marL="0" rtl="0" algn="l">
              <a:spcBef>
                <a:spcPts val="1200"/>
              </a:spcBef>
              <a:spcAft>
                <a:spcPts val="0"/>
              </a:spcAft>
              <a:buNone/>
            </a:pPr>
            <a:r>
              <a:rPr lang="en"/>
              <a:t>	page_namespace_is_content_historical BOOLEAN,</a:t>
            </a:r>
            <a:endParaRPr/>
          </a:p>
          <a:p>
            <a:pPr indent="0" lvl="0" marL="0" rtl="0" algn="l">
              <a:spcBef>
                <a:spcPts val="1200"/>
              </a:spcBef>
              <a:spcAft>
                <a:spcPts val="0"/>
              </a:spcAft>
              <a:buNone/>
            </a:pPr>
            <a:r>
              <a:rPr lang="en"/>
              <a:t>	page_namespace INT,</a:t>
            </a:r>
            <a:endParaRPr/>
          </a:p>
          <a:p>
            <a:pPr indent="0" lvl="0" marL="0" rtl="0" algn="l">
              <a:spcBef>
                <a:spcPts val="1200"/>
              </a:spcBef>
              <a:spcAft>
                <a:spcPts val="0"/>
              </a:spcAft>
              <a:buNone/>
            </a:pPr>
            <a:r>
              <a:rPr lang="en"/>
              <a:t>	page_namespace_is_content BOOLEAN,</a:t>
            </a:r>
            <a:endParaRPr/>
          </a:p>
          <a:p>
            <a:pPr indent="0" lvl="0" marL="0" rtl="0" algn="l">
              <a:spcBef>
                <a:spcPts val="1200"/>
              </a:spcBef>
              <a:spcAft>
                <a:spcPts val="0"/>
              </a:spcAft>
              <a:buNone/>
            </a:pPr>
            <a:r>
              <a:rPr lang="en"/>
              <a:t>	page_is_redirect BOOLEAN,</a:t>
            </a:r>
            <a:endParaRPr/>
          </a:p>
          <a:p>
            <a:pPr indent="457200" lvl="0" marL="0" rtl="0" algn="l">
              <a:spcBef>
                <a:spcPts val="1200"/>
              </a:spcBef>
              <a:spcAft>
                <a:spcPts val="0"/>
              </a:spcAft>
              <a:buNone/>
            </a:pPr>
            <a:r>
              <a:rPr lang="en"/>
              <a:t>page_is_deleted BOOLEAN,</a:t>
            </a:r>
            <a:endParaRPr/>
          </a:p>
          <a:p>
            <a:pPr indent="0" lvl="0" marL="0" rtl="0" algn="l">
              <a:spcBef>
                <a:spcPts val="1200"/>
              </a:spcBef>
              <a:spcAft>
                <a:spcPts val="1200"/>
              </a:spcAft>
              <a:buNone/>
            </a:pPr>
            <a:r>
              <a:rPr lang="en"/>
              <a:t>	page_creation_timestamp STRING,</a:t>
            </a:r>
            <a:endParaRPr/>
          </a:p>
        </p:txBody>
      </p:sp>
      <p:sp>
        <p:nvSpPr>
          <p:cNvPr id="169" name="Google Shape;169;p29"/>
          <p:cNvSpPr txBox="1"/>
          <p:nvPr>
            <p:ph idx="1" type="body"/>
          </p:nvPr>
        </p:nvSpPr>
        <p:spPr>
          <a:xfrm>
            <a:off x="4280450" y="262950"/>
            <a:ext cx="2267700" cy="48111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	page_first_edit_timestamp STRING,</a:t>
            </a:r>
            <a:endParaRPr/>
          </a:p>
          <a:p>
            <a:pPr indent="0" lvl="0" marL="0" rtl="0" algn="l">
              <a:spcBef>
                <a:spcPts val="1200"/>
              </a:spcBef>
              <a:spcAft>
                <a:spcPts val="0"/>
              </a:spcAft>
              <a:buNone/>
            </a:pPr>
            <a:r>
              <a:rPr lang="en"/>
              <a:t>	page_revision_count INT,</a:t>
            </a:r>
            <a:endParaRPr/>
          </a:p>
          <a:p>
            <a:pPr indent="0" lvl="0" marL="0" rtl="0" algn="l">
              <a:spcBef>
                <a:spcPts val="1200"/>
              </a:spcBef>
              <a:spcAft>
                <a:spcPts val="0"/>
              </a:spcAft>
              <a:buNone/>
            </a:pPr>
            <a:r>
              <a:rPr lang="en"/>
              <a:t>	page_seconds_since_previous_revision INT,</a:t>
            </a:r>
            <a:endParaRPr/>
          </a:p>
          <a:p>
            <a:pPr indent="0" lvl="0" marL="0" rtl="0" algn="l">
              <a:spcBef>
                <a:spcPts val="1200"/>
              </a:spcBef>
              <a:spcAft>
                <a:spcPts val="0"/>
              </a:spcAft>
              <a:buNone/>
            </a:pPr>
            <a:r>
              <a:rPr lang="en"/>
              <a:t>	user_id INT,</a:t>
            </a:r>
            <a:endParaRPr/>
          </a:p>
          <a:p>
            <a:pPr indent="0" lvl="0" marL="0" rtl="0" algn="l">
              <a:spcBef>
                <a:spcPts val="1200"/>
              </a:spcBef>
              <a:spcAft>
                <a:spcPts val="0"/>
              </a:spcAft>
              <a:buNone/>
            </a:pPr>
            <a:r>
              <a:rPr lang="en"/>
              <a:t>	user_text_historical string,	</a:t>
            </a:r>
            <a:endParaRPr/>
          </a:p>
          <a:p>
            <a:pPr indent="0" lvl="0" marL="0" rtl="0" algn="l">
              <a:spcBef>
                <a:spcPts val="1200"/>
              </a:spcBef>
              <a:spcAft>
                <a:spcPts val="0"/>
              </a:spcAft>
              <a:buNone/>
            </a:pPr>
            <a:r>
              <a:rPr lang="en"/>
              <a:t>	user_text	string,</a:t>
            </a:r>
            <a:endParaRPr/>
          </a:p>
          <a:p>
            <a:pPr indent="0" lvl="0" marL="0" rtl="0" algn="l">
              <a:spcBef>
                <a:spcPts val="1200"/>
              </a:spcBef>
              <a:spcAft>
                <a:spcPts val="0"/>
              </a:spcAft>
              <a:buNone/>
            </a:pPr>
            <a:r>
              <a:rPr lang="en"/>
              <a:t>	user_blocks_historical string,</a:t>
            </a:r>
            <a:endParaRPr/>
          </a:p>
          <a:p>
            <a:pPr indent="0" lvl="0" marL="0" rtl="0" algn="l">
              <a:spcBef>
                <a:spcPts val="1200"/>
              </a:spcBef>
              <a:spcAft>
                <a:spcPts val="0"/>
              </a:spcAft>
              <a:buNone/>
            </a:pPr>
            <a:r>
              <a:rPr lang="en"/>
              <a:t>	user_blocks	string,	</a:t>
            </a:r>
            <a:endParaRPr/>
          </a:p>
          <a:p>
            <a:pPr indent="0" lvl="0" marL="0" rtl="0" algn="l">
              <a:spcBef>
                <a:spcPts val="1200"/>
              </a:spcBef>
              <a:spcAft>
                <a:spcPts val="0"/>
              </a:spcAft>
              <a:buNone/>
            </a:pPr>
            <a:r>
              <a:rPr lang="en"/>
              <a:t>	user_groups_historical	string,	</a:t>
            </a:r>
            <a:endParaRPr/>
          </a:p>
          <a:p>
            <a:pPr indent="0" lvl="0" marL="0" rtl="0" algn="l">
              <a:spcBef>
                <a:spcPts val="1200"/>
              </a:spcBef>
              <a:spcAft>
                <a:spcPts val="0"/>
              </a:spcAft>
              <a:buNone/>
            </a:pPr>
            <a:r>
              <a:rPr lang="en"/>
              <a:t>	user_groups	string,</a:t>
            </a:r>
            <a:endParaRPr/>
          </a:p>
          <a:p>
            <a:pPr indent="0" lvl="0" marL="0" rtl="0" algn="l">
              <a:spcBef>
                <a:spcPts val="1200"/>
              </a:spcBef>
              <a:spcAft>
                <a:spcPts val="0"/>
              </a:spcAft>
              <a:buNone/>
            </a:pPr>
            <a:r>
              <a:rPr lang="en"/>
              <a:t>	user_is_bot_by_historical string,	</a:t>
            </a:r>
            <a:endParaRPr/>
          </a:p>
          <a:p>
            <a:pPr indent="0" lvl="0" marL="0" rtl="0" algn="l">
              <a:spcBef>
                <a:spcPts val="1200"/>
              </a:spcBef>
              <a:spcAft>
                <a:spcPts val="0"/>
              </a:spcAft>
              <a:buNone/>
            </a:pPr>
            <a:r>
              <a:rPr lang="en"/>
              <a:t>	user_is_bot_by	string,	</a:t>
            </a:r>
            <a:endParaRPr/>
          </a:p>
          <a:p>
            <a:pPr indent="0" lvl="0" marL="0" rtl="0" algn="l">
              <a:spcBef>
                <a:spcPts val="1200"/>
              </a:spcBef>
              <a:spcAft>
                <a:spcPts val="0"/>
              </a:spcAft>
              <a:buNone/>
            </a:pPr>
            <a:r>
              <a:rPr lang="en"/>
              <a:t>	user_is_created_by_self boolean,	</a:t>
            </a:r>
            <a:endParaRPr/>
          </a:p>
          <a:p>
            <a:pPr indent="0" lvl="0" marL="0" rtl="0" algn="l">
              <a:spcBef>
                <a:spcPts val="1200"/>
              </a:spcBef>
              <a:spcAft>
                <a:spcPts val="0"/>
              </a:spcAft>
              <a:buNone/>
            </a:pPr>
            <a:r>
              <a:rPr lang="en"/>
              <a:t>	user_is_created_by_system boolean,</a:t>
            </a:r>
            <a:endParaRPr/>
          </a:p>
          <a:p>
            <a:pPr indent="0" lvl="0" marL="0" rtl="0" algn="l">
              <a:spcBef>
                <a:spcPts val="1200"/>
              </a:spcBef>
              <a:spcAft>
                <a:spcPts val="0"/>
              </a:spcAft>
              <a:buNone/>
            </a:pPr>
            <a:r>
              <a:rPr lang="en"/>
              <a:t>	user_is_created_by_peer boolean, user_is_anonymous boolean, </a:t>
            </a:r>
            <a:endParaRPr/>
          </a:p>
          <a:p>
            <a:pPr indent="0" lvl="0" marL="0" rtl="0" algn="l">
              <a:spcBef>
                <a:spcPts val="1200"/>
              </a:spcBef>
              <a:spcAft>
                <a:spcPts val="0"/>
              </a:spcAft>
              <a:buNone/>
            </a:pPr>
            <a:r>
              <a:rPr lang="en"/>
              <a:t>	user_registration_timestamp	string,</a:t>
            </a:r>
            <a:endParaRPr/>
          </a:p>
          <a:p>
            <a:pPr indent="0" lvl="0" marL="0" rtl="0" algn="l">
              <a:spcBef>
                <a:spcPts val="1200"/>
              </a:spcBef>
              <a:spcAft>
                <a:spcPts val="0"/>
              </a:spcAft>
              <a:buNone/>
            </a:pPr>
            <a:r>
              <a:rPr lang="en"/>
              <a:t>	user_creation_timestamp	string,</a:t>
            </a:r>
            <a:endParaRPr/>
          </a:p>
          <a:p>
            <a:pPr indent="0" lvl="0" marL="0" rtl="0" algn="l">
              <a:spcBef>
                <a:spcPts val="1200"/>
              </a:spcBef>
              <a:spcAft>
                <a:spcPts val="0"/>
              </a:spcAft>
              <a:buNone/>
            </a:pPr>
            <a:r>
              <a:rPr lang="en"/>
              <a:t>	user_first_edit_timestamp	string,</a:t>
            </a:r>
            <a:endParaRPr/>
          </a:p>
          <a:p>
            <a:pPr indent="0" lvl="0" marL="0" rtl="0" algn="l">
              <a:spcBef>
                <a:spcPts val="1200"/>
              </a:spcBef>
              <a:spcAft>
                <a:spcPts val="1200"/>
              </a:spcAft>
              <a:buNone/>
            </a:pPr>
            <a:r>
              <a:t/>
            </a:r>
            <a:endParaRPr/>
          </a:p>
        </p:txBody>
      </p:sp>
      <p:sp>
        <p:nvSpPr>
          <p:cNvPr id="170" name="Google Shape;170;p29"/>
          <p:cNvSpPr txBox="1"/>
          <p:nvPr>
            <p:ph idx="1" type="body"/>
          </p:nvPr>
        </p:nvSpPr>
        <p:spPr>
          <a:xfrm>
            <a:off x="6761500" y="380550"/>
            <a:ext cx="2006100" cy="447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revision_id INT,</a:t>
            </a:r>
            <a:endParaRPr/>
          </a:p>
          <a:p>
            <a:pPr indent="0" lvl="0" marL="0" rtl="0" algn="l">
              <a:spcBef>
                <a:spcPts val="1200"/>
              </a:spcBef>
              <a:spcAft>
                <a:spcPts val="0"/>
              </a:spcAft>
              <a:buNone/>
            </a:pPr>
            <a:r>
              <a:rPr lang="en"/>
              <a:t>	revision_parent_id INT, </a:t>
            </a:r>
            <a:endParaRPr/>
          </a:p>
          <a:p>
            <a:pPr indent="0" lvl="0" marL="0" rtl="0" algn="l">
              <a:spcBef>
                <a:spcPts val="1200"/>
              </a:spcBef>
              <a:spcAft>
                <a:spcPts val="0"/>
              </a:spcAft>
              <a:buNone/>
            </a:pPr>
            <a:r>
              <a:rPr lang="en"/>
              <a:t>	revision_minor_edit boolean, </a:t>
            </a:r>
            <a:endParaRPr/>
          </a:p>
          <a:p>
            <a:pPr indent="0" lvl="0" marL="0" rtl="0" algn="l">
              <a:spcBef>
                <a:spcPts val="1200"/>
              </a:spcBef>
              <a:spcAft>
                <a:spcPts val="0"/>
              </a:spcAft>
              <a:buNone/>
            </a:pPr>
            <a:r>
              <a:rPr lang="en"/>
              <a:t>	revision_deleted_parts	string,</a:t>
            </a:r>
            <a:endParaRPr/>
          </a:p>
          <a:p>
            <a:pPr indent="0" lvl="0" marL="0" rtl="0" algn="l">
              <a:spcBef>
                <a:spcPts val="1200"/>
              </a:spcBef>
              <a:spcAft>
                <a:spcPts val="0"/>
              </a:spcAft>
              <a:buNone/>
            </a:pPr>
            <a:r>
              <a:rPr lang="en"/>
              <a:t>	revision_deleted_parts_are_suppressed boolean,</a:t>
            </a:r>
            <a:endParaRPr/>
          </a:p>
          <a:p>
            <a:pPr indent="0" lvl="0" marL="0" rtl="0" algn="l">
              <a:spcBef>
                <a:spcPts val="1200"/>
              </a:spcBef>
              <a:spcAft>
                <a:spcPts val="0"/>
              </a:spcAft>
              <a:buNone/>
            </a:pPr>
            <a:r>
              <a:rPr lang="en"/>
              <a:t>	revision_text_bytes INT, </a:t>
            </a:r>
            <a:endParaRPr/>
          </a:p>
          <a:p>
            <a:pPr indent="0" lvl="0" marL="0" rtl="0" algn="l">
              <a:spcBef>
                <a:spcPts val="1200"/>
              </a:spcBef>
              <a:spcAft>
                <a:spcPts val="0"/>
              </a:spcAft>
              <a:buNone/>
            </a:pPr>
            <a:r>
              <a:rPr lang="en"/>
              <a:t>	revision_text_bytes_diff INT, </a:t>
            </a:r>
            <a:endParaRPr/>
          </a:p>
          <a:p>
            <a:pPr indent="0" lvl="0" marL="0" rtl="0" algn="l">
              <a:spcBef>
                <a:spcPts val="1200"/>
              </a:spcBef>
              <a:spcAft>
                <a:spcPts val="0"/>
              </a:spcAft>
              <a:buNone/>
            </a:pPr>
            <a:r>
              <a:rPr lang="en"/>
              <a:t>	revision_text_sha1	string,</a:t>
            </a:r>
            <a:endParaRPr/>
          </a:p>
          <a:p>
            <a:pPr indent="0" lvl="0" marL="0" rtl="0" algn="l">
              <a:spcBef>
                <a:spcPts val="1200"/>
              </a:spcBef>
              <a:spcAft>
                <a:spcPts val="0"/>
              </a:spcAft>
              <a:buNone/>
            </a:pPr>
            <a:r>
              <a:rPr lang="en"/>
              <a:t>	revision_content_model	string, </a:t>
            </a:r>
            <a:endParaRPr/>
          </a:p>
          <a:p>
            <a:pPr indent="0" lvl="0" marL="0" rtl="0" algn="l">
              <a:spcBef>
                <a:spcPts val="1200"/>
              </a:spcBef>
              <a:spcAft>
                <a:spcPts val="0"/>
              </a:spcAft>
              <a:buNone/>
            </a:pPr>
            <a:r>
              <a:rPr lang="en"/>
              <a:t>	revision_content_format	string, </a:t>
            </a:r>
            <a:endParaRPr/>
          </a:p>
          <a:p>
            <a:pPr indent="0" lvl="0" marL="0" rtl="0" algn="l">
              <a:spcBef>
                <a:spcPts val="1200"/>
              </a:spcBef>
              <a:spcAft>
                <a:spcPts val="0"/>
              </a:spcAft>
              <a:buNone/>
            </a:pPr>
            <a:r>
              <a:rPr lang="en"/>
              <a:t>	revision_is_deleted_by_page_deletion boolean,	</a:t>
            </a:r>
            <a:endParaRPr/>
          </a:p>
          <a:p>
            <a:pPr indent="0" lvl="0" marL="0" rtl="0" algn="l">
              <a:spcBef>
                <a:spcPts val="1200"/>
              </a:spcBef>
              <a:spcAft>
                <a:spcPts val="0"/>
              </a:spcAft>
              <a:buNone/>
            </a:pPr>
            <a:r>
              <a:rPr lang="en"/>
              <a:t>	revision_deleted_by_page_deletion_timestamp	string, </a:t>
            </a:r>
            <a:endParaRPr/>
          </a:p>
          <a:p>
            <a:pPr indent="0" lvl="0" marL="0" rtl="0" algn="l">
              <a:spcBef>
                <a:spcPts val="1200"/>
              </a:spcBef>
              <a:spcAft>
                <a:spcPts val="0"/>
              </a:spcAft>
              <a:buNone/>
            </a:pPr>
            <a:r>
              <a:rPr lang="en"/>
              <a:t>	revision_is_identity_reverted boolean,</a:t>
            </a:r>
            <a:endParaRPr/>
          </a:p>
          <a:p>
            <a:pPr indent="0" lvl="0" marL="0" rtl="0" algn="l">
              <a:spcBef>
                <a:spcPts val="1200"/>
              </a:spcBef>
              <a:spcAft>
                <a:spcPts val="0"/>
              </a:spcAft>
              <a:buNone/>
            </a:pPr>
            <a:r>
              <a:rPr lang="en"/>
              <a:t>	revision_first_identity_reverting_revision_id INT,</a:t>
            </a:r>
            <a:endParaRPr/>
          </a:p>
          <a:p>
            <a:pPr indent="0" lvl="0" marL="0" rtl="0" algn="l">
              <a:spcBef>
                <a:spcPts val="1200"/>
              </a:spcBef>
              <a:spcAft>
                <a:spcPts val="0"/>
              </a:spcAft>
              <a:buNone/>
            </a:pPr>
            <a:r>
              <a:rPr lang="en"/>
              <a:t>	revision_seconds_to_identity_revert INT,</a:t>
            </a:r>
            <a:endParaRPr/>
          </a:p>
          <a:p>
            <a:pPr indent="0" lvl="0" marL="0" rtl="0" algn="l">
              <a:spcBef>
                <a:spcPts val="1200"/>
              </a:spcBef>
              <a:spcAft>
                <a:spcPts val="0"/>
              </a:spcAft>
              <a:buNone/>
            </a:pPr>
            <a:r>
              <a:rPr lang="en"/>
              <a:t>	revision_is_identity_revert boolean,</a:t>
            </a:r>
            <a:endParaRPr/>
          </a:p>
          <a:p>
            <a:pPr indent="0" lvl="0" marL="0" rtl="0" algn="l">
              <a:spcBef>
                <a:spcPts val="1200"/>
              </a:spcBef>
              <a:spcAft>
                <a:spcPts val="0"/>
              </a:spcAft>
              <a:buNone/>
            </a:pPr>
            <a:r>
              <a:rPr lang="en"/>
              <a:t>	revision_is_from_before_page_creation boolean,</a:t>
            </a:r>
            <a:endParaRPr/>
          </a:p>
          <a:p>
            <a:pPr indent="0" lvl="0" marL="0" rtl="0" algn="l">
              <a:spcBef>
                <a:spcPts val="1200"/>
              </a:spcBef>
              <a:spcAft>
                <a:spcPts val="0"/>
              </a:spcAft>
              <a:buNone/>
            </a:pPr>
            <a:r>
              <a:rPr lang="en"/>
              <a:t>	revision_tags	string)</a:t>
            </a:r>
            <a:endParaRPr/>
          </a:p>
          <a:p>
            <a:pPr indent="0" lvl="0" marL="0" rtl="0" algn="l">
              <a:spcBef>
                <a:spcPts val="1200"/>
              </a:spcBef>
              <a:spcAft>
                <a:spcPts val="0"/>
              </a:spcAft>
              <a:buNone/>
            </a:pPr>
            <a:r>
              <a:rPr lang="en"/>
              <a:t>ROW FORMAT DELIMITED</a:t>
            </a:r>
            <a:endParaRPr/>
          </a:p>
          <a:p>
            <a:pPr indent="0" lvl="0" marL="0" rtl="0" algn="l">
              <a:spcBef>
                <a:spcPts val="1200"/>
              </a:spcBef>
              <a:spcAft>
                <a:spcPts val="0"/>
              </a:spcAft>
              <a:buNone/>
            </a:pPr>
            <a:r>
              <a:rPr lang="en"/>
              <a:t>FIELDS TERMINATED BY '\t';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t>LOAD DATA LOCAL INPATH '/home/raju/projects/mydata/2020-12.enwiki.2020-12.tsv' INTO TABLE revision_wiki ;</a:t>
            </a:r>
            <a:endParaRPr sz="1520"/>
          </a:p>
        </p:txBody>
      </p:sp>
      <p:sp>
        <p:nvSpPr>
          <p:cNvPr id="176" name="Google Shape;176;p30"/>
          <p:cNvSpPr txBox="1"/>
          <p:nvPr>
            <p:ph idx="1" type="body"/>
          </p:nvPr>
        </p:nvSpPr>
        <p:spPr>
          <a:xfrm>
            <a:off x="283850" y="1507450"/>
            <a:ext cx="8520600" cy="22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SELECT page_title, revision_seconds_to_identity_revert </a:t>
            </a:r>
            <a:endParaRPr/>
          </a:p>
          <a:p>
            <a:pPr indent="0" lvl="0" marL="0" rtl="0" algn="l">
              <a:spcBef>
                <a:spcPts val="1200"/>
              </a:spcBef>
              <a:spcAft>
                <a:spcPts val="0"/>
              </a:spcAft>
              <a:buClr>
                <a:schemeClr val="dk1"/>
              </a:buClr>
              <a:buSzPts val="1100"/>
              <a:buFont typeface="Arial"/>
              <a:buNone/>
            </a:pPr>
            <a:r>
              <a:rPr lang="en"/>
              <a:t>FROM revision_wiki </a:t>
            </a:r>
            <a:endParaRPr/>
          </a:p>
          <a:p>
            <a:pPr indent="0" lvl="0" marL="0" rtl="0" algn="l">
              <a:spcBef>
                <a:spcPts val="1200"/>
              </a:spcBef>
              <a:spcAft>
                <a:spcPts val="0"/>
              </a:spcAft>
              <a:buClr>
                <a:schemeClr val="dk1"/>
              </a:buClr>
              <a:buSzPts val="1100"/>
              <a:buFont typeface="Arial"/>
              <a:buNone/>
            </a:pPr>
            <a:r>
              <a:rPr lang="en"/>
              <a:t>where event_entity ="revision" and revision_is_identity_reverted =true</a:t>
            </a:r>
            <a:endParaRPr/>
          </a:p>
          <a:p>
            <a:pPr indent="0" lvl="0" marL="0" rtl="0" algn="l">
              <a:spcBef>
                <a:spcPts val="1200"/>
              </a:spcBef>
              <a:spcAft>
                <a:spcPts val="1200"/>
              </a:spcAft>
              <a:buNone/>
            </a:pPr>
            <a:r>
              <a:rPr lang="en"/>
              <a:t>order by revision_seconds_to_identity_revert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311700" y="341050"/>
            <a:ext cx="3711300" cy="290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CREATE view vendaliseTimeTable as</a:t>
            </a:r>
            <a:endParaRPr/>
          </a:p>
          <a:p>
            <a:pPr indent="0" lvl="0" marL="0" rtl="0" algn="l">
              <a:spcBef>
                <a:spcPts val="1200"/>
              </a:spcBef>
              <a:spcAft>
                <a:spcPts val="0"/>
              </a:spcAft>
              <a:buClr>
                <a:schemeClr val="dk1"/>
              </a:buClr>
              <a:buSzPct val="61111"/>
              <a:buFont typeface="Arial"/>
              <a:buNone/>
            </a:pPr>
            <a:r>
              <a:rPr lang="en"/>
              <a:t>SELECT AVG(revision_seconds_to_identity_revert) as average_time</a:t>
            </a:r>
            <a:endParaRPr/>
          </a:p>
          <a:p>
            <a:pPr indent="0" lvl="0" marL="0" rtl="0" algn="l">
              <a:spcBef>
                <a:spcPts val="1200"/>
              </a:spcBef>
              <a:spcAft>
                <a:spcPts val="0"/>
              </a:spcAft>
              <a:buClr>
                <a:schemeClr val="dk1"/>
              </a:buClr>
              <a:buSzPct val="61111"/>
              <a:buFont typeface="Arial"/>
              <a:buNone/>
            </a:pPr>
            <a:r>
              <a:rPr lang="en"/>
              <a:t>FROM revision_wiki </a:t>
            </a:r>
            <a:endParaRPr/>
          </a:p>
          <a:p>
            <a:pPr indent="0" lvl="0" marL="0" rtl="0" algn="l">
              <a:spcBef>
                <a:spcPts val="1200"/>
              </a:spcBef>
              <a:spcAft>
                <a:spcPts val="0"/>
              </a:spcAft>
              <a:buNone/>
            </a:pPr>
            <a:r>
              <a:rPr lang="en"/>
              <a:t>where event_entity ="revision" and revision_is_identity_reverted =true;</a:t>
            </a:r>
            <a:endParaRPr/>
          </a:p>
          <a:p>
            <a:pPr indent="0" lvl="0" marL="0" rtl="0" algn="l">
              <a:spcBef>
                <a:spcPts val="1200"/>
              </a:spcBef>
              <a:spcAft>
                <a:spcPts val="1200"/>
              </a:spcAft>
              <a:buNone/>
            </a:pPr>
            <a:r>
              <a:rPr lang="en"/>
              <a:t>SELECT * from vendaliseTimeTable;</a:t>
            </a:r>
            <a:endParaRPr/>
          </a:p>
        </p:txBody>
      </p:sp>
      <p:sp>
        <p:nvSpPr>
          <p:cNvPr id="182" name="Google Shape;182;p31"/>
          <p:cNvSpPr txBox="1"/>
          <p:nvPr>
            <p:ph idx="1" type="body"/>
          </p:nvPr>
        </p:nvSpPr>
        <p:spPr>
          <a:xfrm>
            <a:off x="4272000" y="389775"/>
            <a:ext cx="4657800" cy="27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view userView as</a:t>
            </a:r>
            <a:endParaRPr/>
          </a:p>
          <a:p>
            <a:pPr indent="0" lvl="0" marL="0" rtl="0" algn="l">
              <a:spcBef>
                <a:spcPts val="1200"/>
              </a:spcBef>
              <a:spcAft>
                <a:spcPts val="0"/>
              </a:spcAft>
              <a:buNone/>
            </a:pPr>
            <a:r>
              <a:rPr lang="en"/>
              <a:t>SELECT AVG(count_views) as average_view from pageview_table;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SELECT * from userview ;</a:t>
            </a:r>
            <a:endParaRPr/>
          </a:p>
        </p:txBody>
      </p:sp>
      <p:sp>
        <p:nvSpPr>
          <p:cNvPr id="183" name="Google Shape;183;p31"/>
          <p:cNvSpPr txBox="1"/>
          <p:nvPr>
            <p:ph idx="1" type="body"/>
          </p:nvPr>
        </p:nvSpPr>
        <p:spPr>
          <a:xfrm>
            <a:off x="450925" y="3493950"/>
            <a:ext cx="6864000" cy="111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average_vendalise_user = average_view * average_time / 3600;average_vendalise_user = average_view * average_time / 3600;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English wikipedia article got the most traffic on Jan 20, 2021?</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89" name="Google Shape;189;p32"/>
          <p:cNvSpPr txBox="1"/>
          <p:nvPr>
            <p:ph idx="1" type="body"/>
          </p:nvPr>
        </p:nvSpPr>
        <p:spPr>
          <a:xfrm>
            <a:off x="311700" y="1152475"/>
            <a:ext cx="8520600" cy="376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2"/>
          <p:cNvPicPr preferRelativeResize="0"/>
          <p:nvPr/>
        </p:nvPicPr>
        <p:blipFill rotWithShape="1">
          <a:blip r:embed="rId3">
            <a:alphaModFix/>
          </a:blip>
          <a:srcRect b="6221" l="3958" r="61408" t="19084"/>
          <a:stretch/>
        </p:blipFill>
        <p:spPr>
          <a:xfrm>
            <a:off x="361925" y="981375"/>
            <a:ext cx="3166824" cy="3841949"/>
          </a:xfrm>
          <a:prstGeom prst="rect">
            <a:avLst/>
          </a:prstGeom>
          <a:noFill/>
          <a:ln>
            <a:noFill/>
          </a:ln>
        </p:spPr>
      </p:pic>
      <p:pic>
        <p:nvPicPr>
          <p:cNvPr id="191" name="Google Shape;191;p32"/>
          <p:cNvPicPr preferRelativeResize="0"/>
          <p:nvPr/>
        </p:nvPicPr>
        <p:blipFill rotWithShape="1">
          <a:blip r:embed="rId4">
            <a:alphaModFix/>
          </a:blip>
          <a:srcRect b="19485" l="33185" r="52808" t="68335"/>
          <a:stretch/>
        </p:blipFill>
        <p:spPr>
          <a:xfrm>
            <a:off x="3591400" y="1238900"/>
            <a:ext cx="2185474" cy="1002251"/>
          </a:xfrm>
          <a:prstGeom prst="rect">
            <a:avLst/>
          </a:prstGeom>
          <a:noFill/>
          <a:ln>
            <a:noFill/>
          </a:ln>
        </p:spPr>
      </p:pic>
      <p:pic>
        <p:nvPicPr>
          <p:cNvPr id="192" name="Google Shape;192;p32"/>
          <p:cNvPicPr preferRelativeResize="0"/>
          <p:nvPr/>
        </p:nvPicPr>
        <p:blipFill rotWithShape="1">
          <a:blip r:embed="rId5">
            <a:alphaModFix/>
          </a:blip>
          <a:srcRect b="19350" l="32958" r="51818" t="66034"/>
          <a:stretch/>
        </p:blipFill>
        <p:spPr>
          <a:xfrm>
            <a:off x="3591400" y="2337050"/>
            <a:ext cx="1941874" cy="1108199"/>
          </a:xfrm>
          <a:prstGeom prst="rect">
            <a:avLst/>
          </a:prstGeom>
          <a:noFill/>
          <a:ln>
            <a:noFill/>
          </a:ln>
        </p:spPr>
      </p:pic>
      <p:sp>
        <p:nvSpPr>
          <p:cNvPr id="193" name="Google Shape;193;p32"/>
          <p:cNvSpPr txBox="1"/>
          <p:nvPr/>
        </p:nvSpPr>
        <p:spPr>
          <a:xfrm>
            <a:off x="3772375" y="3960275"/>
            <a:ext cx="400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Fraction = 3.793379964*110579.0322/3600</a:t>
            </a:r>
            <a:endParaRPr/>
          </a:p>
          <a:p>
            <a:pPr indent="0" lvl="0" marL="0" rtl="0" algn="l">
              <a:spcBef>
                <a:spcPts val="0"/>
              </a:spcBef>
              <a:spcAft>
                <a:spcPts val="0"/>
              </a:spcAft>
              <a:buNone/>
            </a:pPr>
            <a:r>
              <a:rPr lang="en"/>
              <a:t>	     = </a:t>
            </a:r>
            <a:r>
              <a:rPr lang="en">
                <a:solidFill>
                  <a:srgbClr val="202124"/>
                </a:solidFill>
                <a:highlight>
                  <a:srgbClr val="FFFFFF"/>
                </a:highlight>
              </a:rPr>
              <a:t>116.518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solidFill>
                  <a:srgbClr val="24292E"/>
                </a:solidFill>
                <a:highlight>
                  <a:srgbClr val="FFFFFF"/>
                </a:highlight>
              </a:rPr>
              <a:t>Question 6: Run an analysis you find interesting on the wikipedia datasets we're using.</a:t>
            </a:r>
            <a:endParaRPr sz="1400"/>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english dead end pages that is pages that either don't have any link on it or has non-relavant links on them so that user never visit any pages from that page.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10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Queries</a:t>
            </a:r>
            <a:endParaRPr/>
          </a:p>
        </p:txBody>
      </p:sp>
      <p:sp>
        <p:nvSpPr>
          <p:cNvPr id="205" name="Google Shape;205;p34"/>
          <p:cNvSpPr txBox="1"/>
          <p:nvPr>
            <p:ph idx="1" type="body"/>
          </p:nvPr>
        </p:nvSpPr>
        <p:spPr>
          <a:xfrm>
            <a:off x="311700" y="676675"/>
            <a:ext cx="2305200" cy="292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CREATE TABLE clickstream(</a:t>
            </a:r>
            <a:endParaRPr/>
          </a:p>
          <a:p>
            <a:pPr indent="0" lvl="0" marL="0" rtl="0" algn="l">
              <a:spcBef>
                <a:spcPts val="1200"/>
              </a:spcBef>
              <a:spcAft>
                <a:spcPts val="0"/>
              </a:spcAft>
              <a:buClr>
                <a:schemeClr val="dk1"/>
              </a:buClr>
              <a:buSzPct val="61111"/>
              <a:buFont typeface="Arial"/>
              <a:buNone/>
            </a:pPr>
            <a:r>
              <a:rPr lang="en"/>
              <a:t>  `referrer` string, </a:t>
            </a:r>
            <a:endParaRPr/>
          </a:p>
          <a:p>
            <a:pPr indent="0" lvl="0" marL="0" rtl="0" algn="l">
              <a:spcBef>
                <a:spcPts val="1200"/>
              </a:spcBef>
              <a:spcAft>
                <a:spcPts val="0"/>
              </a:spcAft>
              <a:buClr>
                <a:schemeClr val="dk1"/>
              </a:buClr>
              <a:buSzPct val="61111"/>
              <a:buFont typeface="Arial"/>
              <a:buNone/>
            </a:pPr>
            <a:r>
              <a:rPr lang="en"/>
              <a:t>  `resource` string, </a:t>
            </a:r>
            <a:endParaRPr/>
          </a:p>
          <a:p>
            <a:pPr indent="0" lvl="0" marL="0" rtl="0" algn="l">
              <a:spcBef>
                <a:spcPts val="1200"/>
              </a:spcBef>
              <a:spcAft>
                <a:spcPts val="0"/>
              </a:spcAft>
              <a:buClr>
                <a:schemeClr val="dk1"/>
              </a:buClr>
              <a:buSzPct val="61111"/>
              <a:buFont typeface="Arial"/>
              <a:buNone/>
            </a:pPr>
            <a:r>
              <a:rPr lang="en"/>
              <a:t>  `type` string, </a:t>
            </a:r>
            <a:endParaRPr/>
          </a:p>
          <a:p>
            <a:pPr indent="0" lvl="0" marL="0" rtl="0" algn="l">
              <a:spcBef>
                <a:spcPts val="1200"/>
              </a:spcBef>
              <a:spcAft>
                <a:spcPts val="0"/>
              </a:spcAft>
              <a:buClr>
                <a:schemeClr val="dk1"/>
              </a:buClr>
              <a:buSzPct val="61111"/>
              <a:buFont typeface="Arial"/>
              <a:buNone/>
            </a:pPr>
            <a:r>
              <a:rPr lang="en"/>
              <a:t>  `occurance` int)</a:t>
            </a:r>
            <a:endParaRPr/>
          </a:p>
          <a:p>
            <a:pPr indent="0" lvl="0" marL="0" rtl="0" algn="l">
              <a:spcBef>
                <a:spcPts val="1200"/>
              </a:spcBef>
              <a:spcAft>
                <a:spcPts val="0"/>
              </a:spcAft>
              <a:buClr>
                <a:schemeClr val="dk1"/>
              </a:buClr>
              <a:buSzPct val="61111"/>
              <a:buFont typeface="Arial"/>
              <a:buNone/>
            </a:pPr>
            <a:r>
              <a:rPr lang="en"/>
              <a:t>ROW FORMAT delimited</a:t>
            </a:r>
            <a:endParaRPr/>
          </a:p>
          <a:p>
            <a:pPr indent="0" lvl="0" marL="0" rtl="0" algn="l">
              <a:spcBef>
                <a:spcPts val="1200"/>
              </a:spcBef>
              <a:spcAft>
                <a:spcPts val="0"/>
              </a:spcAft>
              <a:buClr>
                <a:schemeClr val="dk1"/>
              </a:buClr>
              <a:buSzPct val="61111"/>
              <a:buFont typeface="Arial"/>
              <a:buNone/>
            </a:pPr>
            <a:r>
              <a:rPr lang="en"/>
              <a:t>FIELDS TERMINATED BY '\t'</a:t>
            </a:r>
            <a:endParaRPr/>
          </a:p>
          <a:p>
            <a:pPr indent="0" lvl="0" marL="0" rtl="0" algn="l">
              <a:spcBef>
                <a:spcPts val="1200"/>
              </a:spcBef>
              <a:spcAft>
                <a:spcPts val="1200"/>
              </a:spcAft>
              <a:buNone/>
            </a:pPr>
            <a:r>
              <a:rPr lang="en"/>
              <a:t>TBLPROPERTIES ('skip.header.line.count'='0');</a:t>
            </a:r>
            <a:endParaRPr/>
          </a:p>
        </p:txBody>
      </p:sp>
      <p:sp>
        <p:nvSpPr>
          <p:cNvPr id="206" name="Google Shape;206;p34"/>
          <p:cNvSpPr txBox="1"/>
          <p:nvPr>
            <p:ph idx="1" type="body"/>
          </p:nvPr>
        </p:nvSpPr>
        <p:spPr>
          <a:xfrm>
            <a:off x="2893900" y="676675"/>
            <a:ext cx="2305200" cy="2928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CREATE TABLE clickstream2(</a:t>
            </a:r>
            <a:endParaRPr/>
          </a:p>
          <a:p>
            <a:pPr indent="0" lvl="0" marL="0" rtl="0" algn="l">
              <a:spcBef>
                <a:spcPts val="1200"/>
              </a:spcBef>
              <a:spcAft>
                <a:spcPts val="0"/>
              </a:spcAft>
              <a:buNone/>
            </a:pPr>
            <a:r>
              <a:rPr lang="en"/>
              <a:t>  `referrer` string, </a:t>
            </a:r>
            <a:endParaRPr/>
          </a:p>
          <a:p>
            <a:pPr indent="0" lvl="0" marL="0" rtl="0" algn="l">
              <a:spcBef>
                <a:spcPts val="1200"/>
              </a:spcBef>
              <a:spcAft>
                <a:spcPts val="0"/>
              </a:spcAft>
              <a:buNone/>
            </a:pPr>
            <a:r>
              <a:rPr lang="en"/>
              <a:t>  `resource` string, </a:t>
            </a:r>
            <a:endParaRPr/>
          </a:p>
          <a:p>
            <a:pPr indent="0" lvl="0" marL="0" rtl="0" algn="l">
              <a:spcBef>
                <a:spcPts val="1200"/>
              </a:spcBef>
              <a:spcAft>
                <a:spcPts val="0"/>
              </a:spcAft>
              <a:buNone/>
            </a:pPr>
            <a:r>
              <a:rPr lang="en"/>
              <a:t>  `type` string, </a:t>
            </a:r>
            <a:endParaRPr/>
          </a:p>
          <a:p>
            <a:pPr indent="0" lvl="0" marL="0" rtl="0" algn="l">
              <a:spcBef>
                <a:spcPts val="1200"/>
              </a:spcBef>
              <a:spcAft>
                <a:spcPts val="0"/>
              </a:spcAft>
              <a:buNone/>
            </a:pPr>
            <a:r>
              <a:rPr lang="en"/>
              <a:t>  `occurance` int)</a:t>
            </a:r>
            <a:endParaRPr/>
          </a:p>
          <a:p>
            <a:pPr indent="0" lvl="0" marL="0" rtl="0" algn="l">
              <a:spcBef>
                <a:spcPts val="1200"/>
              </a:spcBef>
              <a:spcAft>
                <a:spcPts val="0"/>
              </a:spcAft>
              <a:buNone/>
            </a:pPr>
            <a:r>
              <a:rPr lang="en"/>
              <a:t>ROW FORMAT delimited</a:t>
            </a:r>
            <a:endParaRPr/>
          </a:p>
          <a:p>
            <a:pPr indent="0" lvl="0" marL="0" rtl="0" algn="l">
              <a:spcBef>
                <a:spcPts val="1200"/>
              </a:spcBef>
              <a:spcAft>
                <a:spcPts val="0"/>
              </a:spcAft>
              <a:buNone/>
            </a:pPr>
            <a:r>
              <a:rPr lang="en"/>
              <a:t>FIELDS TERMINATED BY '\t'</a:t>
            </a:r>
            <a:endParaRPr/>
          </a:p>
          <a:p>
            <a:pPr indent="0" lvl="0" marL="0" rtl="0" algn="l">
              <a:spcBef>
                <a:spcPts val="1200"/>
              </a:spcBef>
              <a:spcAft>
                <a:spcPts val="1200"/>
              </a:spcAft>
              <a:buNone/>
            </a:pPr>
            <a:r>
              <a:rPr lang="en"/>
              <a:t>TBLPROPERTIES ('skip.header.line.count'='0');</a:t>
            </a:r>
            <a:endParaRPr/>
          </a:p>
        </p:txBody>
      </p:sp>
      <p:sp>
        <p:nvSpPr>
          <p:cNvPr id="207" name="Google Shape;207;p34"/>
          <p:cNvSpPr txBox="1"/>
          <p:nvPr>
            <p:ph idx="1" type="body"/>
          </p:nvPr>
        </p:nvSpPr>
        <p:spPr>
          <a:xfrm>
            <a:off x="5406500" y="676675"/>
            <a:ext cx="2305200" cy="2928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CREATE TABLE clickstream3(</a:t>
            </a:r>
            <a:endParaRPr/>
          </a:p>
          <a:p>
            <a:pPr indent="0" lvl="0" marL="0" rtl="0" algn="l">
              <a:spcBef>
                <a:spcPts val="1200"/>
              </a:spcBef>
              <a:spcAft>
                <a:spcPts val="0"/>
              </a:spcAft>
              <a:buNone/>
            </a:pPr>
            <a:r>
              <a:rPr lang="en"/>
              <a:t>  `referrer` string, </a:t>
            </a:r>
            <a:endParaRPr/>
          </a:p>
          <a:p>
            <a:pPr indent="0" lvl="0" marL="0" rtl="0" algn="l">
              <a:spcBef>
                <a:spcPts val="1200"/>
              </a:spcBef>
              <a:spcAft>
                <a:spcPts val="0"/>
              </a:spcAft>
              <a:buNone/>
            </a:pPr>
            <a:r>
              <a:rPr lang="en"/>
              <a:t>  `resource` string, </a:t>
            </a:r>
            <a:endParaRPr/>
          </a:p>
          <a:p>
            <a:pPr indent="0" lvl="0" marL="0" rtl="0" algn="l">
              <a:spcBef>
                <a:spcPts val="1200"/>
              </a:spcBef>
              <a:spcAft>
                <a:spcPts val="0"/>
              </a:spcAft>
              <a:buNone/>
            </a:pPr>
            <a:r>
              <a:rPr lang="en"/>
              <a:t>  `type` string, </a:t>
            </a:r>
            <a:endParaRPr/>
          </a:p>
          <a:p>
            <a:pPr indent="0" lvl="0" marL="0" rtl="0" algn="l">
              <a:spcBef>
                <a:spcPts val="1200"/>
              </a:spcBef>
              <a:spcAft>
                <a:spcPts val="0"/>
              </a:spcAft>
              <a:buNone/>
            </a:pPr>
            <a:r>
              <a:rPr lang="en"/>
              <a:t>  `occurance` int)</a:t>
            </a:r>
            <a:endParaRPr/>
          </a:p>
          <a:p>
            <a:pPr indent="0" lvl="0" marL="0" rtl="0" algn="l">
              <a:spcBef>
                <a:spcPts val="1200"/>
              </a:spcBef>
              <a:spcAft>
                <a:spcPts val="0"/>
              </a:spcAft>
              <a:buNone/>
            </a:pPr>
            <a:r>
              <a:rPr lang="en"/>
              <a:t>ROW FORMAT delimited</a:t>
            </a:r>
            <a:endParaRPr/>
          </a:p>
          <a:p>
            <a:pPr indent="0" lvl="0" marL="0" rtl="0" algn="l">
              <a:spcBef>
                <a:spcPts val="1200"/>
              </a:spcBef>
              <a:spcAft>
                <a:spcPts val="0"/>
              </a:spcAft>
              <a:buNone/>
            </a:pPr>
            <a:r>
              <a:rPr lang="en"/>
              <a:t>FIELDS TERMINATED BY '\t'</a:t>
            </a:r>
            <a:endParaRPr/>
          </a:p>
          <a:p>
            <a:pPr indent="0" lvl="0" marL="0" rtl="0" algn="l">
              <a:spcBef>
                <a:spcPts val="1200"/>
              </a:spcBef>
              <a:spcAft>
                <a:spcPts val="1200"/>
              </a:spcAft>
              <a:buNone/>
            </a:pPr>
            <a:r>
              <a:rPr lang="en"/>
              <a:t>TBLPROPERTIES ('skip.header.line.count'='0');</a:t>
            </a:r>
            <a:endParaRPr/>
          </a:p>
        </p:txBody>
      </p:sp>
      <p:sp>
        <p:nvSpPr>
          <p:cNvPr id="208" name="Google Shape;208;p34"/>
          <p:cNvSpPr txBox="1"/>
          <p:nvPr>
            <p:ph idx="1" type="body"/>
          </p:nvPr>
        </p:nvSpPr>
        <p:spPr>
          <a:xfrm>
            <a:off x="491925" y="3744525"/>
            <a:ext cx="7985400" cy="1148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LOAD DATA LOCAL INPATH '/home/raju/clickstream-enwiki-2020-12.tsv' INTO TABLE clickstream;</a:t>
            </a:r>
            <a:endParaRPr/>
          </a:p>
          <a:p>
            <a:pPr indent="0" lvl="0" marL="0" rtl="0" algn="l">
              <a:spcBef>
                <a:spcPts val="1200"/>
              </a:spcBef>
              <a:spcAft>
                <a:spcPts val="1200"/>
              </a:spcAft>
              <a:buNone/>
            </a:pPr>
            <a:r>
              <a:rPr lang="en"/>
              <a:t>LOAD DATA LOCAL INPATH '/home/raju/clickstream-enwiki-2020-12.tsv' INTO TABLE clickstream2;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1" type="body"/>
          </p:nvPr>
        </p:nvSpPr>
        <p:spPr>
          <a:xfrm>
            <a:off x="311700" y="348000"/>
            <a:ext cx="8520600" cy="110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insert into clickstream3 </a:t>
            </a:r>
            <a:endParaRPr/>
          </a:p>
          <a:p>
            <a:pPr indent="0" lvl="0" marL="0" rtl="0" algn="l">
              <a:spcBef>
                <a:spcPts val="1200"/>
              </a:spcBef>
              <a:spcAft>
                <a:spcPts val="1200"/>
              </a:spcAft>
              <a:buNone/>
            </a:pPr>
            <a:r>
              <a:rPr lang="en"/>
              <a:t>SELECT referrer , resource , type , occurance from clickstream where resource in (SELECT b.referrer from clickstream2 b order by b.referrer ASC) ; </a:t>
            </a:r>
            <a:endParaRPr/>
          </a:p>
        </p:txBody>
      </p:sp>
      <p:sp>
        <p:nvSpPr>
          <p:cNvPr id="214" name="Google Shape;214;p35"/>
          <p:cNvSpPr txBox="1"/>
          <p:nvPr>
            <p:ph idx="1" type="body"/>
          </p:nvPr>
        </p:nvSpPr>
        <p:spPr>
          <a:xfrm>
            <a:off x="311700" y="1726100"/>
            <a:ext cx="8520600" cy="1106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SELECT referrer , resource , `type` , occurance clickstream2 </a:t>
            </a:r>
            <a:endParaRPr/>
          </a:p>
          <a:p>
            <a:pPr indent="0" lvl="0" marL="0" rtl="0" algn="l">
              <a:spcBef>
                <a:spcPts val="1200"/>
              </a:spcBef>
              <a:spcAft>
                <a:spcPts val="0"/>
              </a:spcAft>
              <a:buNone/>
            </a:pPr>
            <a:r>
              <a:rPr lang="en"/>
              <a:t>except</a:t>
            </a:r>
            <a:endParaRPr/>
          </a:p>
          <a:p>
            <a:pPr indent="0" lvl="0" marL="0" rtl="0" algn="l">
              <a:spcBef>
                <a:spcPts val="1200"/>
              </a:spcBef>
              <a:spcAft>
                <a:spcPts val="1200"/>
              </a:spcAft>
              <a:buNone/>
            </a:pPr>
            <a:r>
              <a:rPr lang="en"/>
              <a:t>SELECT referrer , resource , `type` , occurance clickstream3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20" name="Google Shape;220;p36"/>
          <p:cNvPicPr preferRelativeResize="0"/>
          <p:nvPr/>
        </p:nvPicPr>
        <p:blipFill rotWithShape="1">
          <a:blip r:embed="rId3">
            <a:alphaModFix/>
          </a:blip>
          <a:srcRect b="0" l="6084" r="35910" t="20426"/>
          <a:stretch/>
        </p:blipFill>
        <p:spPr>
          <a:xfrm>
            <a:off x="556800" y="1050975"/>
            <a:ext cx="5303602" cy="4092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hub Repo</a:t>
            </a:r>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https://github.com/rajurana20/poroject1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165550" y="150225"/>
            <a:ext cx="3036000" cy="2954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CREATE TABLE pageview (</a:t>
            </a:r>
            <a:endParaRPr/>
          </a:p>
          <a:p>
            <a:pPr indent="0" lvl="0" marL="0" rtl="0" algn="l">
              <a:spcBef>
                <a:spcPts val="1200"/>
              </a:spcBef>
              <a:spcAft>
                <a:spcPts val="0"/>
              </a:spcAft>
              <a:buClr>
                <a:schemeClr val="dk1"/>
              </a:buClr>
              <a:buSzPct val="61111"/>
              <a:buFont typeface="Arial"/>
              <a:buNone/>
            </a:pPr>
            <a:r>
              <a:rPr lang="en"/>
              <a:t>	domain_code STRING,</a:t>
            </a:r>
            <a:endParaRPr/>
          </a:p>
          <a:p>
            <a:pPr indent="0" lvl="0" marL="0" rtl="0" algn="l">
              <a:spcBef>
                <a:spcPts val="1200"/>
              </a:spcBef>
              <a:spcAft>
                <a:spcPts val="0"/>
              </a:spcAft>
              <a:buClr>
                <a:schemeClr val="dk1"/>
              </a:buClr>
              <a:buSzPct val="61111"/>
              <a:buFont typeface="Arial"/>
              <a:buNone/>
            </a:pPr>
            <a:r>
              <a:rPr lang="en"/>
              <a:t>	page_title STRING,</a:t>
            </a:r>
            <a:endParaRPr/>
          </a:p>
          <a:p>
            <a:pPr indent="0" lvl="0" marL="0" rtl="0" algn="l">
              <a:spcBef>
                <a:spcPts val="1200"/>
              </a:spcBef>
              <a:spcAft>
                <a:spcPts val="0"/>
              </a:spcAft>
              <a:buClr>
                <a:schemeClr val="dk1"/>
              </a:buClr>
              <a:buSzPct val="61111"/>
              <a:buFont typeface="Arial"/>
              <a:buNone/>
            </a:pPr>
            <a:r>
              <a:rPr lang="en"/>
              <a:t>	count_views int,</a:t>
            </a:r>
            <a:endParaRPr/>
          </a:p>
          <a:p>
            <a:pPr indent="0" lvl="0" marL="0" rtl="0" algn="l">
              <a:spcBef>
                <a:spcPts val="1200"/>
              </a:spcBef>
              <a:spcAft>
                <a:spcPts val="0"/>
              </a:spcAft>
              <a:buClr>
                <a:schemeClr val="dk1"/>
              </a:buClr>
              <a:buSzPct val="61111"/>
              <a:buFont typeface="Arial"/>
              <a:buNone/>
            </a:pPr>
            <a:r>
              <a:rPr lang="en"/>
              <a:t>	total_response_size int)</a:t>
            </a:r>
            <a:endParaRPr/>
          </a:p>
          <a:p>
            <a:pPr indent="0" lvl="0" marL="0" rtl="0" algn="l">
              <a:spcBef>
                <a:spcPts val="1200"/>
              </a:spcBef>
              <a:spcAft>
                <a:spcPts val="0"/>
              </a:spcAft>
              <a:buClr>
                <a:schemeClr val="dk1"/>
              </a:buClr>
              <a:buSzPct val="61111"/>
              <a:buFont typeface="Arial"/>
              <a:buNone/>
            </a:pPr>
            <a:r>
              <a:rPr lang="en"/>
              <a:t>	ROW FORMAT DELIMITED</a:t>
            </a:r>
            <a:endParaRPr/>
          </a:p>
          <a:p>
            <a:pPr indent="0" lvl="0" marL="0" rtl="0" algn="l">
              <a:spcBef>
                <a:spcPts val="1200"/>
              </a:spcBef>
              <a:spcAft>
                <a:spcPts val="0"/>
              </a:spcAft>
              <a:buClr>
                <a:schemeClr val="dk1"/>
              </a:buClr>
              <a:buSzPct val="61111"/>
              <a:buFont typeface="Arial"/>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68" name="Google Shape;68;p15"/>
          <p:cNvSpPr txBox="1"/>
          <p:nvPr>
            <p:ph idx="1" type="body"/>
          </p:nvPr>
        </p:nvSpPr>
        <p:spPr>
          <a:xfrm>
            <a:off x="3417425" y="222975"/>
            <a:ext cx="2561400" cy="2676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CREATE TABLE pageview_table (</a:t>
            </a:r>
            <a:endParaRPr/>
          </a:p>
          <a:p>
            <a:pPr indent="0" lvl="0" marL="0" rtl="0" algn="l">
              <a:spcBef>
                <a:spcPts val="1200"/>
              </a:spcBef>
              <a:spcAft>
                <a:spcPts val="0"/>
              </a:spcAft>
              <a:buNone/>
            </a:pPr>
            <a:r>
              <a:rPr lang="en"/>
              <a:t>	domain_code STRING,</a:t>
            </a:r>
            <a:endParaRPr/>
          </a:p>
          <a:p>
            <a:pPr indent="0" lvl="0" marL="0" rtl="0" algn="l">
              <a:spcBef>
                <a:spcPts val="1200"/>
              </a:spcBef>
              <a:spcAft>
                <a:spcPts val="0"/>
              </a:spcAft>
              <a:buNone/>
            </a:pPr>
            <a:r>
              <a:rPr lang="en"/>
              <a:t>	page_title STRING,</a:t>
            </a:r>
            <a:endParaRPr/>
          </a:p>
          <a:p>
            <a:pPr indent="0" lvl="0" marL="0" rtl="0" algn="l">
              <a:spcBef>
                <a:spcPts val="1200"/>
              </a:spcBef>
              <a:spcAft>
                <a:spcPts val="0"/>
              </a:spcAft>
              <a:buNone/>
            </a:pPr>
            <a:r>
              <a:rPr lang="en"/>
              <a:t>	count_views int,</a:t>
            </a:r>
            <a:endParaRPr/>
          </a:p>
          <a:p>
            <a:pPr indent="0" lvl="0" marL="0" rtl="0" algn="l">
              <a:spcBef>
                <a:spcPts val="1200"/>
              </a:spcBef>
              <a:spcAft>
                <a:spcPts val="0"/>
              </a:spcAft>
              <a:buNone/>
            </a:pPr>
            <a:r>
              <a:rPr lang="en"/>
              <a:t>	total_response_size int)</a:t>
            </a:r>
            <a:endParaRPr/>
          </a:p>
          <a:p>
            <a:pPr indent="0" lvl="0" marL="0" rtl="0" algn="l">
              <a:spcBef>
                <a:spcPts val="1200"/>
              </a:spcBef>
              <a:spcAft>
                <a:spcPts val="0"/>
              </a:spcAft>
              <a:buNone/>
            </a:pPr>
            <a:r>
              <a:rPr lang="en"/>
              <a:t>	ROW FORMAT DELIMITED</a:t>
            </a:r>
            <a:endParaRPr/>
          </a:p>
          <a:p>
            <a:pPr indent="0" lvl="0" marL="0" rtl="0" algn="l">
              <a:spcBef>
                <a:spcPts val="1200"/>
              </a:spcBef>
              <a:spcAft>
                <a:spcPts val="0"/>
              </a:spcAft>
              <a:buNone/>
            </a:pPr>
            <a:r>
              <a:rPr lang="en"/>
              <a:t>	FIELDS TERMINATED BY ' '</a:t>
            </a:r>
            <a:endParaRPr/>
          </a:p>
          <a:p>
            <a:pPr indent="0" lvl="0" marL="0" rtl="0" algn="l">
              <a:spcBef>
                <a:spcPts val="1200"/>
              </a:spcBef>
              <a:spcAft>
                <a:spcPts val="1200"/>
              </a:spcAft>
              <a:buNone/>
            </a:pPr>
            <a:r>
              <a:rPr lang="en"/>
              <a:t>TBLPROPERTIES("skip.header.line.count"="0");</a:t>
            </a:r>
            <a:endParaRPr/>
          </a:p>
        </p:txBody>
      </p:sp>
      <p:sp>
        <p:nvSpPr>
          <p:cNvPr id="69" name="Google Shape;69;p15"/>
          <p:cNvSpPr txBox="1"/>
          <p:nvPr>
            <p:ph idx="1" type="body"/>
          </p:nvPr>
        </p:nvSpPr>
        <p:spPr>
          <a:xfrm>
            <a:off x="6027425" y="382875"/>
            <a:ext cx="2881500" cy="2115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create view pgview as </a:t>
            </a:r>
            <a:endParaRPr/>
          </a:p>
          <a:p>
            <a:pPr indent="0" lvl="0" marL="0" rtl="0" algn="l">
              <a:spcBef>
                <a:spcPts val="1200"/>
              </a:spcBef>
              <a:spcAft>
                <a:spcPts val="0"/>
              </a:spcAft>
              <a:buNone/>
            </a:pPr>
            <a:r>
              <a:rPr lang="en"/>
              <a:t>select page_title, SUM(count_views) as count_views from pageview_table </a:t>
            </a:r>
            <a:endParaRPr/>
          </a:p>
          <a:p>
            <a:pPr indent="0" lvl="0" marL="0" rtl="0" algn="l">
              <a:spcBef>
                <a:spcPts val="1200"/>
              </a:spcBef>
              <a:spcAft>
                <a:spcPts val="0"/>
              </a:spcAft>
              <a:buNone/>
            </a:pPr>
            <a:r>
              <a:rPr lang="en"/>
              <a:t>GROUP by page_title </a:t>
            </a:r>
            <a:endParaRPr/>
          </a:p>
          <a:p>
            <a:pPr indent="0" lvl="0" marL="0" rtl="0" algn="l">
              <a:spcBef>
                <a:spcPts val="1200"/>
              </a:spcBef>
              <a:spcAft>
                <a:spcPts val="1200"/>
              </a:spcAft>
              <a:buNone/>
            </a:pPr>
            <a:r>
              <a:rPr lang="en"/>
              <a:t>sort by count_views DESC;</a:t>
            </a:r>
            <a:endParaRPr/>
          </a:p>
        </p:txBody>
      </p:sp>
      <p:sp>
        <p:nvSpPr>
          <p:cNvPr id="70" name="Google Shape;70;p15"/>
          <p:cNvSpPr txBox="1"/>
          <p:nvPr>
            <p:ph idx="1" type="body"/>
          </p:nvPr>
        </p:nvSpPr>
        <p:spPr>
          <a:xfrm>
            <a:off x="165550" y="3389550"/>
            <a:ext cx="2486100" cy="1315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LOAD DATA LOCAL INPATH '/home/raju/projects/mydata/pageviews-20210120-000000' INTO TABLE pageview;</a:t>
            </a:r>
            <a:endParaRPr/>
          </a:p>
        </p:txBody>
      </p:sp>
      <p:sp>
        <p:nvSpPr>
          <p:cNvPr id="71" name="Google Shape;71;p15"/>
          <p:cNvSpPr txBox="1"/>
          <p:nvPr>
            <p:ph idx="1" type="body"/>
          </p:nvPr>
        </p:nvSpPr>
        <p:spPr>
          <a:xfrm>
            <a:off x="3387350" y="3044900"/>
            <a:ext cx="2486100" cy="16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INSERT into pageview_table </a:t>
            </a:r>
            <a:endParaRPr/>
          </a:p>
          <a:p>
            <a:pPr indent="0" lvl="0" marL="0" rtl="0" algn="l">
              <a:spcBef>
                <a:spcPts val="1200"/>
              </a:spcBef>
              <a:spcAft>
                <a:spcPts val="1200"/>
              </a:spcAft>
              <a:buNone/>
            </a:pPr>
            <a:r>
              <a:rPr lang="en"/>
              <a:t>select * from pageview where domain_code = 'en';</a:t>
            </a:r>
            <a:endParaRPr/>
          </a:p>
        </p:txBody>
      </p:sp>
      <p:sp>
        <p:nvSpPr>
          <p:cNvPr id="72" name="Google Shape;72;p15"/>
          <p:cNvSpPr txBox="1"/>
          <p:nvPr>
            <p:ph idx="1" type="body"/>
          </p:nvPr>
        </p:nvSpPr>
        <p:spPr>
          <a:xfrm>
            <a:off x="6128900" y="2971950"/>
            <a:ext cx="2486100" cy="186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SELECT page_title , count_views *24 FROM  pgview limit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Result :</a:t>
            </a:r>
            <a:endParaRPr/>
          </a:p>
          <a:p>
            <a:pPr indent="0" lvl="0" marL="0" rtl="0" algn="l">
              <a:spcBef>
                <a:spcPts val="1200"/>
              </a:spcBef>
              <a:spcAft>
                <a:spcPts val="1200"/>
              </a:spcAft>
              <a:buNone/>
            </a:pPr>
            <a:r>
              <a:rPr lang="en"/>
              <a:t>Main_Page	1964472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200">
                <a:solidFill>
                  <a:srgbClr val="24292E"/>
                </a:solidFill>
                <a:highlight>
                  <a:srgbClr val="FFFFFF"/>
                </a:highlight>
              </a:rPr>
              <a:t>What English wikipedia article has the largest fraction of its readers follow an internal link to another wikipedia article?</a:t>
            </a:r>
            <a:endParaRPr sz="1200">
              <a:solidFill>
                <a:srgbClr val="24292E"/>
              </a:solidFill>
              <a:highlight>
                <a:srgbClr val="FFFFFF"/>
              </a:highlight>
            </a:endParaRPr>
          </a:p>
          <a:p>
            <a:pPr indent="0" lvl="0" marL="0" rtl="0" algn="l">
              <a:spcBef>
                <a:spcPts val="1200"/>
              </a:spcBef>
              <a:spcAft>
                <a:spcPts val="0"/>
              </a:spcAft>
              <a:buNone/>
            </a:pPr>
            <a:r>
              <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227600"/>
            <a:ext cx="2681100" cy="2820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CREATE TABLE clickstream(</a:t>
            </a:r>
            <a:endParaRPr/>
          </a:p>
          <a:p>
            <a:pPr indent="0" lvl="0" marL="0" rtl="0" algn="l">
              <a:spcBef>
                <a:spcPts val="1200"/>
              </a:spcBef>
              <a:spcAft>
                <a:spcPts val="0"/>
              </a:spcAft>
              <a:buClr>
                <a:schemeClr val="dk1"/>
              </a:buClr>
              <a:buSzPct val="61111"/>
              <a:buFont typeface="Arial"/>
              <a:buNone/>
            </a:pPr>
            <a:r>
              <a:rPr lang="en"/>
              <a:t>  `referrer` string, </a:t>
            </a:r>
            <a:endParaRPr/>
          </a:p>
          <a:p>
            <a:pPr indent="0" lvl="0" marL="0" rtl="0" algn="l">
              <a:spcBef>
                <a:spcPts val="1200"/>
              </a:spcBef>
              <a:spcAft>
                <a:spcPts val="0"/>
              </a:spcAft>
              <a:buClr>
                <a:schemeClr val="dk1"/>
              </a:buClr>
              <a:buSzPct val="61111"/>
              <a:buFont typeface="Arial"/>
              <a:buNone/>
            </a:pPr>
            <a:r>
              <a:rPr lang="en"/>
              <a:t>  `resource` string, </a:t>
            </a:r>
            <a:endParaRPr/>
          </a:p>
          <a:p>
            <a:pPr indent="0" lvl="0" marL="0" rtl="0" algn="l">
              <a:spcBef>
                <a:spcPts val="1200"/>
              </a:spcBef>
              <a:spcAft>
                <a:spcPts val="0"/>
              </a:spcAft>
              <a:buClr>
                <a:schemeClr val="dk1"/>
              </a:buClr>
              <a:buSzPct val="61111"/>
              <a:buFont typeface="Arial"/>
              <a:buNone/>
            </a:pPr>
            <a:r>
              <a:rPr lang="en"/>
              <a:t>  `type` string, </a:t>
            </a:r>
            <a:endParaRPr/>
          </a:p>
          <a:p>
            <a:pPr indent="0" lvl="0" marL="0" rtl="0" algn="l">
              <a:spcBef>
                <a:spcPts val="1200"/>
              </a:spcBef>
              <a:spcAft>
                <a:spcPts val="0"/>
              </a:spcAft>
              <a:buClr>
                <a:schemeClr val="dk1"/>
              </a:buClr>
              <a:buSzPct val="61111"/>
              <a:buFont typeface="Arial"/>
              <a:buNone/>
            </a:pPr>
            <a:r>
              <a:rPr lang="en"/>
              <a:t>  `occurance` int)</a:t>
            </a:r>
            <a:endParaRPr/>
          </a:p>
          <a:p>
            <a:pPr indent="0" lvl="0" marL="0" rtl="0" algn="l">
              <a:spcBef>
                <a:spcPts val="1200"/>
              </a:spcBef>
              <a:spcAft>
                <a:spcPts val="0"/>
              </a:spcAft>
              <a:buClr>
                <a:schemeClr val="dk1"/>
              </a:buClr>
              <a:buSzPct val="61111"/>
              <a:buFont typeface="Arial"/>
              <a:buNone/>
            </a:pPr>
            <a:r>
              <a:rPr lang="en"/>
              <a:t>ROW FORMAT delimited</a:t>
            </a:r>
            <a:endParaRPr/>
          </a:p>
          <a:p>
            <a:pPr indent="0" lvl="0" marL="0" rtl="0" algn="l">
              <a:spcBef>
                <a:spcPts val="1200"/>
              </a:spcBef>
              <a:spcAft>
                <a:spcPts val="0"/>
              </a:spcAft>
              <a:buClr>
                <a:schemeClr val="dk1"/>
              </a:buClr>
              <a:buSzPct val="61111"/>
              <a:buFont typeface="Arial"/>
              <a:buNone/>
            </a:pPr>
            <a:r>
              <a:rPr lang="en"/>
              <a:t>FIELDS TERMINATED BY '\t'</a:t>
            </a:r>
            <a:endParaRPr/>
          </a:p>
          <a:p>
            <a:pPr indent="0" lvl="0" marL="0" rtl="0" algn="l">
              <a:spcBef>
                <a:spcPts val="1200"/>
              </a:spcBef>
              <a:spcAft>
                <a:spcPts val="0"/>
              </a:spcAft>
              <a:buClr>
                <a:schemeClr val="dk1"/>
              </a:buClr>
              <a:buSzPct val="61111"/>
              <a:buFont typeface="Arial"/>
              <a:buNone/>
            </a:pPr>
            <a:r>
              <a:rPr lang="en"/>
              <a:t>TBLPROPERTIES ('skip.header.line.count'='0');</a:t>
            </a:r>
            <a:endParaRPr/>
          </a:p>
          <a:p>
            <a:pPr indent="0" lvl="0" marL="0" rtl="0" algn="l">
              <a:spcBef>
                <a:spcPts val="1200"/>
              </a:spcBef>
              <a:spcAft>
                <a:spcPts val="1200"/>
              </a:spcAft>
              <a:buClr>
                <a:schemeClr val="dk1"/>
              </a:buClr>
              <a:buSzPct val="61111"/>
              <a:buFont typeface="Arial"/>
              <a:buNone/>
            </a:pPr>
            <a:r>
              <a:rPr lang="en"/>
              <a:t>LOAD DATA LOCAL INPATH '/home/raju/clickstream-enwiki-2020-12.tsv' INTO TABLE clickstream;</a:t>
            </a:r>
            <a:endParaRPr/>
          </a:p>
        </p:txBody>
      </p:sp>
      <p:sp>
        <p:nvSpPr>
          <p:cNvPr id="84" name="Google Shape;84;p17"/>
          <p:cNvSpPr txBox="1"/>
          <p:nvPr>
            <p:ph idx="1" type="body"/>
          </p:nvPr>
        </p:nvSpPr>
        <p:spPr>
          <a:xfrm>
            <a:off x="5921100" y="255475"/>
            <a:ext cx="3742500" cy="199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create view v2 as</a:t>
            </a:r>
            <a:endParaRPr/>
          </a:p>
          <a:p>
            <a:pPr indent="0" lvl="0" marL="0" rtl="0" algn="l">
              <a:spcBef>
                <a:spcPts val="1200"/>
              </a:spcBef>
              <a:spcAft>
                <a:spcPts val="0"/>
              </a:spcAft>
              <a:buNone/>
            </a:pPr>
            <a:r>
              <a:rPr lang="en"/>
              <a:t>select resource , SUM(occurance) as ocr</a:t>
            </a:r>
            <a:endParaRPr/>
          </a:p>
          <a:p>
            <a:pPr indent="0" lvl="0" marL="0" rtl="0" algn="l">
              <a:spcBef>
                <a:spcPts val="1200"/>
              </a:spcBef>
              <a:spcAft>
                <a:spcPts val="0"/>
              </a:spcAft>
              <a:buNone/>
            </a:pPr>
            <a:r>
              <a:rPr lang="en"/>
              <a:t>from clickstream</a:t>
            </a:r>
            <a:endParaRPr/>
          </a:p>
          <a:p>
            <a:pPr indent="0" lvl="0" marL="0" rtl="0" algn="l">
              <a:spcBef>
                <a:spcPts val="1200"/>
              </a:spcBef>
              <a:spcAft>
                <a:spcPts val="0"/>
              </a:spcAft>
              <a:buNone/>
            </a:pPr>
            <a:r>
              <a:rPr lang="en"/>
              <a:t>where type ='link'</a:t>
            </a:r>
            <a:endParaRPr/>
          </a:p>
          <a:p>
            <a:pPr indent="0" lvl="0" marL="0" rtl="0" algn="l">
              <a:spcBef>
                <a:spcPts val="1200"/>
              </a:spcBef>
              <a:spcAft>
                <a:spcPts val="0"/>
              </a:spcAft>
              <a:buNone/>
            </a:pPr>
            <a:r>
              <a:rPr lang="en"/>
              <a:t>group by resource ;</a:t>
            </a:r>
            <a:endParaRPr/>
          </a:p>
          <a:p>
            <a:pPr indent="0" lvl="0" marL="0" rtl="0" algn="l">
              <a:spcBef>
                <a:spcPts val="1200"/>
              </a:spcBef>
              <a:spcAft>
                <a:spcPts val="1200"/>
              </a:spcAft>
              <a:buNone/>
            </a:pPr>
            <a:r>
              <a:t/>
            </a:r>
            <a:endParaRPr/>
          </a:p>
        </p:txBody>
      </p:sp>
      <p:sp>
        <p:nvSpPr>
          <p:cNvPr id="85" name="Google Shape;85;p17"/>
          <p:cNvSpPr txBox="1"/>
          <p:nvPr>
            <p:ph idx="1" type="body"/>
          </p:nvPr>
        </p:nvSpPr>
        <p:spPr>
          <a:xfrm>
            <a:off x="4900225" y="2282275"/>
            <a:ext cx="4467600" cy="167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SELECT v1.resource, ocr/occr as fraction</a:t>
            </a:r>
            <a:endParaRPr/>
          </a:p>
          <a:p>
            <a:pPr indent="0" lvl="0" marL="0" rtl="0" algn="l">
              <a:spcBef>
                <a:spcPts val="1200"/>
              </a:spcBef>
              <a:spcAft>
                <a:spcPts val="0"/>
              </a:spcAft>
              <a:buClr>
                <a:schemeClr val="dk1"/>
              </a:buClr>
              <a:buSzPct val="61111"/>
              <a:buFont typeface="Arial"/>
              <a:buNone/>
            </a:pPr>
            <a:r>
              <a:rPr lang="en"/>
              <a:t>from v1 join v2</a:t>
            </a:r>
            <a:endParaRPr/>
          </a:p>
          <a:p>
            <a:pPr indent="0" lvl="0" marL="0" rtl="0" algn="l">
              <a:spcBef>
                <a:spcPts val="1200"/>
              </a:spcBef>
              <a:spcAft>
                <a:spcPts val="0"/>
              </a:spcAft>
              <a:buClr>
                <a:schemeClr val="dk1"/>
              </a:buClr>
              <a:buSzPct val="61111"/>
              <a:buFont typeface="Arial"/>
              <a:buNone/>
            </a:pPr>
            <a:r>
              <a:rPr lang="en"/>
              <a:t>on v1.resource = v2.resource </a:t>
            </a:r>
            <a:endParaRPr/>
          </a:p>
          <a:p>
            <a:pPr indent="0" lvl="0" marL="0" rtl="0" algn="l">
              <a:spcBef>
                <a:spcPts val="1200"/>
              </a:spcBef>
              <a:spcAft>
                <a:spcPts val="0"/>
              </a:spcAft>
              <a:buClr>
                <a:schemeClr val="dk1"/>
              </a:buClr>
              <a:buSzPct val="61111"/>
              <a:buFont typeface="Arial"/>
              <a:buNone/>
            </a:pPr>
            <a:r>
              <a:rPr lang="en"/>
              <a:t>order by fraction DESC </a:t>
            </a:r>
            <a:endParaRPr/>
          </a:p>
          <a:p>
            <a:pPr indent="0" lvl="0" marL="0" rtl="0" algn="l">
              <a:spcBef>
                <a:spcPts val="1200"/>
              </a:spcBef>
              <a:spcAft>
                <a:spcPts val="1200"/>
              </a:spcAft>
              <a:buNone/>
            </a:pPr>
            <a:r>
              <a:rPr lang="en"/>
              <a:t>limit 1;</a:t>
            </a:r>
            <a:endParaRPr/>
          </a:p>
        </p:txBody>
      </p:sp>
      <p:sp>
        <p:nvSpPr>
          <p:cNvPr id="86" name="Google Shape;86;p17"/>
          <p:cNvSpPr txBox="1"/>
          <p:nvPr>
            <p:ph idx="1" type="body"/>
          </p:nvPr>
        </p:nvSpPr>
        <p:spPr>
          <a:xfrm>
            <a:off x="235150" y="3654050"/>
            <a:ext cx="4005600" cy="737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Result :</a:t>
            </a:r>
            <a:endParaRPr/>
          </a:p>
          <a:p>
            <a:pPr indent="0" lvl="0" marL="0" rtl="0" algn="l">
              <a:spcBef>
                <a:spcPts val="1200"/>
              </a:spcBef>
              <a:spcAft>
                <a:spcPts val="1200"/>
              </a:spcAft>
              <a:buNone/>
            </a:pPr>
            <a:r>
              <a:rPr lang="en"/>
              <a:t>"Steeplejack"_Charles_Miller	1.0</a:t>
            </a:r>
            <a:endParaRPr/>
          </a:p>
        </p:txBody>
      </p:sp>
      <p:sp>
        <p:nvSpPr>
          <p:cNvPr id="87" name="Google Shape;87;p17"/>
          <p:cNvSpPr txBox="1"/>
          <p:nvPr>
            <p:ph idx="1" type="body"/>
          </p:nvPr>
        </p:nvSpPr>
        <p:spPr>
          <a:xfrm>
            <a:off x="3036300" y="290300"/>
            <a:ext cx="2841300" cy="167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create view v1 as</a:t>
            </a:r>
            <a:endParaRPr/>
          </a:p>
          <a:p>
            <a:pPr indent="0" lvl="0" marL="0" rtl="0" algn="l">
              <a:spcBef>
                <a:spcPts val="1200"/>
              </a:spcBef>
              <a:spcAft>
                <a:spcPts val="0"/>
              </a:spcAft>
              <a:buClr>
                <a:schemeClr val="dk1"/>
              </a:buClr>
              <a:buSzPct val="61111"/>
              <a:buFont typeface="Arial"/>
              <a:buNone/>
            </a:pPr>
            <a:r>
              <a:rPr lang="en"/>
              <a:t>select resource, sum(occurance) as occr</a:t>
            </a:r>
            <a:endParaRPr/>
          </a:p>
          <a:p>
            <a:pPr indent="0" lvl="0" marL="0" rtl="0" algn="l">
              <a:spcBef>
                <a:spcPts val="1200"/>
              </a:spcBef>
              <a:spcAft>
                <a:spcPts val="0"/>
              </a:spcAft>
              <a:buClr>
                <a:schemeClr val="dk1"/>
              </a:buClr>
              <a:buSzPct val="61111"/>
              <a:buFont typeface="Arial"/>
              <a:buNone/>
            </a:pPr>
            <a:r>
              <a:rPr lang="en"/>
              <a:t>from clickstream</a:t>
            </a:r>
            <a:endParaRPr/>
          </a:p>
          <a:p>
            <a:pPr indent="0" lvl="0" marL="0" rtl="0" algn="l">
              <a:spcBef>
                <a:spcPts val="1200"/>
              </a:spcBef>
              <a:spcAft>
                <a:spcPts val="0"/>
              </a:spcAft>
              <a:buClr>
                <a:schemeClr val="dk1"/>
              </a:buClr>
              <a:buSzPct val="61111"/>
              <a:buFont typeface="Arial"/>
              <a:buNone/>
            </a:pPr>
            <a:r>
              <a:rPr lang="en"/>
              <a:t>group by resource;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200">
                <a:solidFill>
                  <a:srgbClr val="24292E"/>
                </a:solidFill>
                <a:highlight>
                  <a:srgbClr val="FFFFFF"/>
                </a:highlight>
              </a:rPr>
              <a:t>What series of wikipedia articles, starting with </a:t>
            </a:r>
            <a:r>
              <a:rPr lang="en" sz="1200">
                <a:solidFill>
                  <a:schemeClr val="hlink"/>
                </a:solidFill>
                <a:highlight>
                  <a:srgbClr val="FFFFFF"/>
                </a:highlight>
                <a:uFill>
                  <a:noFill/>
                </a:uFill>
                <a:hlinkClick r:id="rId3"/>
              </a:rPr>
              <a:t>Hotel California</a:t>
            </a:r>
            <a:r>
              <a:rPr lang="en" sz="1200">
                <a:solidFill>
                  <a:srgbClr val="24292E"/>
                </a:solidFill>
                <a:highlight>
                  <a:srgbClr val="FFFFFF"/>
                </a:highlight>
              </a:rPr>
              <a:t>, keeps the largest fraction of its readers clicking on internal links? This is similar to (2), but you should continue the analysis past the first article. There are multiple ways you can count this fraction, be careful to be clear about the method you find most appropriate.</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83450"/>
            <a:ext cx="8520600" cy="4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Query</a:t>
            </a:r>
            <a:endParaRPr sz="2120"/>
          </a:p>
        </p:txBody>
      </p:sp>
      <p:sp>
        <p:nvSpPr>
          <p:cNvPr id="99" name="Google Shape;99;p19"/>
          <p:cNvSpPr txBox="1"/>
          <p:nvPr>
            <p:ph idx="1" type="body"/>
          </p:nvPr>
        </p:nvSpPr>
        <p:spPr>
          <a:xfrm>
            <a:off x="273750" y="606250"/>
            <a:ext cx="4012500" cy="204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create view v31 as</a:t>
            </a:r>
            <a:endParaRPr/>
          </a:p>
          <a:p>
            <a:pPr indent="0" lvl="0" marL="0" rtl="0" algn="l">
              <a:spcBef>
                <a:spcPts val="1200"/>
              </a:spcBef>
              <a:spcAft>
                <a:spcPts val="0"/>
              </a:spcAft>
              <a:buClr>
                <a:schemeClr val="dk1"/>
              </a:buClr>
              <a:buSzPct val="61111"/>
              <a:buFont typeface="Arial"/>
              <a:buNone/>
            </a:pPr>
            <a:r>
              <a:rPr lang="en"/>
              <a:t>select resource, sum(occurance) as occur</a:t>
            </a:r>
            <a:endParaRPr/>
          </a:p>
          <a:p>
            <a:pPr indent="0" lvl="0" marL="0" rtl="0" algn="l">
              <a:spcBef>
                <a:spcPts val="1200"/>
              </a:spcBef>
              <a:spcAft>
                <a:spcPts val="0"/>
              </a:spcAft>
              <a:buClr>
                <a:schemeClr val="dk1"/>
              </a:buClr>
              <a:buSzPct val="61111"/>
              <a:buFont typeface="Arial"/>
              <a:buNone/>
            </a:pPr>
            <a:r>
              <a:rPr lang="en"/>
              <a:t>FROM clickstream</a:t>
            </a:r>
            <a:endParaRPr/>
          </a:p>
          <a:p>
            <a:pPr indent="0" lvl="0" marL="0" rtl="0" algn="l">
              <a:spcBef>
                <a:spcPts val="1200"/>
              </a:spcBef>
              <a:spcAft>
                <a:spcPts val="0"/>
              </a:spcAft>
              <a:buClr>
                <a:schemeClr val="dk1"/>
              </a:buClr>
              <a:buSzPct val="61111"/>
              <a:buFont typeface="Arial"/>
              <a:buNone/>
            </a:pPr>
            <a:r>
              <a:rPr lang="en"/>
              <a:t>group by resource</a:t>
            </a:r>
            <a:endParaRPr/>
          </a:p>
          <a:p>
            <a:pPr indent="0" lvl="0" marL="0" rtl="0" algn="l">
              <a:spcBef>
                <a:spcPts val="1200"/>
              </a:spcBef>
              <a:spcAft>
                <a:spcPts val="1200"/>
              </a:spcAft>
              <a:buNone/>
            </a:pPr>
            <a:r>
              <a:rPr lang="en"/>
              <a:t>order by occur desc;</a:t>
            </a:r>
            <a:endParaRPr/>
          </a:p>
        </p:txBody>
      </p:sp>
      <p:sp>
        <p:nvSpPr>
          <p:cNvPr id="100" name="Google Shape;100;p19"/>
          <p:cNvSpPr txBox="1"/>
          <p:nvPr>
            <p:ph idx="1" type="body"/>
          </p:nvPr>
        </p:nvSpPr>
        <p:spPr>
          <a:xfrm>
            <a:off x="4431700" y="675200"/>
            <a:ext cx="4012500" cy="204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CREATE view v32 as</a:t>
            </a:r>
            <a:endParaRPr/>
          </a:p>
          <a:p>
            <a:pPr indent="0" lvl="0" marL="0" rtl="0" algn="l">
              <a:spcBef>
                <a:spcPts val="1200"/>
              </a:spcBef>
              <a:spcAft>
                <a:spcPts val="0"/>
              </a:spcAft>
              <a:buNone/>
            </a:pPr>
            <a:r>
              <a:rPr lang="en"/>
              <a:t>select referrer , resource , occurance </a:t>
            </a:r>
            <a:endParaRPr/>
          </a:p>
          <a:p>
            <a:pPr indent="0" lvl="0" marL="0" rtl="0" algn="l">
              <a:spcBef>
                <a:spcPts val="1200"/>
              </a:spcBef>
              <a:spcAft>
                <a:spcPts val="0"/>
              </a:spcAft>
              <a:buNone/>
            </a:pPr>
            <a:r>
              <a:rPr lang="en"/>
              <a:t>from clickstream </a:t>
            </a:r>
            <a:endParaRPr/>
          </a:p>
          <a:p>
            <a:pPr indent="0" lvl="0" marL="0" rtl="0" algn="l">
              <a:spcBef>
                <a:spcPts val="1200"/>
              </a:spcBef>
              <a:spcAft>
                <a:spcPts val="0"/>
              </a:spcAft>
              <a:buNone/>
            </a:pPr>
            <a:r>
              <a:rPr lang="en"/>
              <a:t>where referrer = 'Hotel_California' AND `type` = 'link'</a:t>
            </a:r>
            <a:endParaRPr/>
          </a:p>
          <a:p>
            <a:pPr indent="0" lvl="0" marL="0" rtl="0" algn="l">
              <a:spcBef>
                <a:spcPts val="1200"/>
              </a:spcBef>
              <a:spcAft>
                <a:spcPts val="0"/>
              </a:spcAft>
              <a:buNone/>
            </a:pPr>
            <a:r>
              <a:rPr lang="en"/>
              <a:t>order by occurance DESC </a:t>
            </a:r>
            <a:endParaRPr/>
          </a:p>
          <a:p>
            <a:pPr indent="0" lvl="0" marL="0" rtl="0" algn="l">
              <a:spcBef>
                <a:spcPts val="1200"/>
              </a:spcBef>
              <a:spcAft>
                <a:spcPts val="1200"/>
              </a:spcAft>
              <a:buNone/>
            </a:pPr>
            <a:r>
              <a:rPr lang="en"/>
              <a:t>limit 1;</a:t>
            </a:r>
            <a:endParaRPr/>
          </a:p>
        </p:txBody>
      </p:sp>
      <p:sp>
        <p:nvSpPr>
          <p:cNvPr id="101" name="Google Shape;101;p19"/>
          <p:cNvSpPr txBox="1"/>
          <p:nvPr>
            <p:ph idx="1" type="body"/>
          </p:nvPr>
        </p:nvSpPr>
        <p:spPr>
          <a:xfrm>
            <a:off x="373050" y="2837275"/>
            <a:ext cx="4012500" cy="2049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61111"/>
              <a:buFont typeface="Arial"/>
              <a:buNone/>
            </a:pPr>
            <a:r>
              <a:rPr lang="en"/>
              <a:t>CREATE view v33 as</a:t>
            </a:r>
            <a:endParaRPr/>
          </a:p>
          <a:p>
            <a:pPr indent="0" lvl="0" marL="0" rtl="0" algn="l">
              <a:spcBef>
                <a:spcPts val="1200"/>
              </a:spcBef>
              <a:spcAft>
                <a:spcPts val="0"/>
              </a:spcAft>
              <a:buClr>
                <a:schemeClr val="dk1"/>
              </a:buClr>
              <a:buSzPct val="61111"/>
              <a:buFont typeface="Arial"/>
              <a:buNone/>
            </a:pPr>
            <a:r>
              <a:rPr lang="en"/>
              <a:t>select cs.referrer, cs.resource , cs.occurance as occurance </a:t>
            </a:r>
            <a:endParaRPr/>
          </a:p>
          <a:p>
            <a:pPr indent="0" lvl="0" marL="0" rtl="0" algn="l">
              <a:spcBef>
                <a:spcPts val="1200"/>
              </a:spcBef>
              <a:spcAft>
                <a:spcPts val="0"/>
              </a:spcAft>
              <a:buClr>
                <a:schemeClr val="dk1"/>
              </a:buClr>
              <a:buSzPct val="61111"/>
              <a:buFont typeface="Arial"/>
              <a:buNone/>
            </a:pPr>
            <a:r>
              <a:rPr lang="en"/>
              <a:t>from clickstream as cs</a:t>
            </a:r>
            <a:endParaRPr/>
          </a:p>
          <a:p>
            <a:pPr indent="0" lvl="0" marL="0" rtl="0" algn="l">
              <a:spcBef>
                <a:spcPts val="1200"/>
              </a:spcBef>
              <a:spcAft>
                <a:spcPts val="0"/>
              </a:spcAft>
              <a:buClr>
                <a:schemeClr val="dk1"/>
              </a:buClr>
              <a:buSzPct val="61111"/>
              <a:buFont typeface="Arial"/>
              <a:buNone/>
            </a:pPr>
            <a:r>
              <a:rPr lang="en"/>
              <a:t>where referrer in (select b.resource from v32 as b) AND `type` = 'link'</a:t>
            </a:r>
            <a:endParaRPr/>
          </a:p>
          <a:p>
            <a:pPr indent="0" lvl="0" marL="0" rtl="0" algn="l">
              <a:spcBef>
                <a:spcPts val="1200"/>
              </a:spcBef>
              <a:spcAft>
                <a:spcPts val="0"/>
              </a:spcAft>
              <a:buClr>
                <a:schemeClr val="dk1"/>
              </a:buClr>
              <a:buSzPct val="61111"/>
              <a:buFont typeface="Arial"/>
              <a:buNone/>
            </a:pPr>
            <a:r>
              <a:rPr lang="en"/>
              <a:t>order by occurance desc</a:t>
            </a:r>
            <a:endParaRPr/>
          </a:p>
          <a:p>
            <a:pPr indent="0" lvl="0" marL="0" rtl="0" algn="l">
              <a:spcBef>
                <a:spcPts val="1200"/>
              </a:spcBef>
              <a:spcAft>
                <a:spcPts val="1200"/>
              </a:spcAft>
              <a:buNone/>
            </a:pPr>
            <a:r>
              <a:rPr lang="en"/>
              <a:t>limit 1;</a:t>
            </a:r>
            <a:endParaRPr/>
          </a:p>
        </p:txBody>
      </p:sp>
      <p:sp>
        <p:nvSpPr>
          <p:cNvPr id="102" name="Google Shape;102;p19"/>
          <p:cNvSpPr txBox="1"/>
          <p:nvPr>
            <p:ph idx="1" type="body"/>
          </p:nvPr>
        </p:nvSpPr>
        <p:spPr>
          <a:xfrm>
            <a:off x="4572000" y="2921425"/>
            <a:ext cx="4012500" cy="2049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lang="en"/>
              <a:t>CREATE table seriesTable(resource1 string,</a:t>
            </a:r>
            <a:endParaRPr/>
          </a:p>
          <a:p>
            <a:pPr indent="0" lvl="0" marL="0" rtl="0" algn="l">
              <a:spcBef>
                <a:spcPts val="1200"/>
              </a:spcBef>
              <a:spcAft>
                <a:spcPts val="0"/>
              </a:spcAft>
              <a:buClr>
                <a:schemeClr val="dk1"/>
              </a:buClr>
              <a:buSzPct val="61111"/>
              <a:buFont typeface="Arial"/>
              <a:buNone/>
            </a:pPr>
            <a:r>
              <a:rPr lang="en"/>
              <a:t>total_views1 bigint,  resource2 string,</a:t>
            </a:r>
            <a:endParaRPr/>
          </a:p>
          <a:p>
            <a:pPr indent="0" lvl="0" marL="0" rtl="0" algn="l">
              <a:spcBef>
                <a:spcPts val="1200"/>
              </a:spcBef>
              <a:spcAft>
                <a:spcPts val="0"/>
              </a:spcAft>
              <a:buClr>
                <a:schemeClr val="dk1"/>
              </a:buClr>
              <a:buSzPct val="61111"/>
              <a:buFont typeface="Arial"/>
              <a:buNone/>
            </a:pPr>
            <a:r>
              <a:rPr lang="en"/>
              <a:t>occurance2 bigint, resource3 string,</a:t>
            </a:r>
            <a:endParaRPr/>
          </a:p>
          <a:p>
            <a:pPr indent="0" lvl="0" marL="0" rtl="0" algn="l">
              <a:spcBef>
                <a:spcPts val="1200"/>
              </a:spcBef>
              <a:spcAft>
                <a:spcPts val="0"/>
              </a:spcAft>
              <a:buClr>
                <a:schemeClr val="dk1"/>
              </a:buClr>
              <a:buSzPct val="61111"/>
              <a:buFont typeface="Arial"/>
              <a:buNone/>
            </a:pPr>
            <a:r>
              <a:rPr lang="en"/>
              <a:t>occurance3 bigint)</a:t>
            </a:r>
            <a:endParaRPr/>
          </a:p>
          <a:p>
            <a:pPr indent="0" lvl="0" marL="0" rtl="0" algn="l">
              <a:spcBef>
                <a:spcPts val="1200"/>
              </a:spcBef>
              <a:spcAft>
                <a:spcPts val="0"/>
              </a:spcAft>
              <a:buClr>
                <a:schemeClr val="dk1"/>
              </a:buClr>
              <a:buSzPct val="61111"/>
              <a:buFont typeface="Arial"/>
              <a:buNone/>
            </a:pPr>
            <a:r>
              <a:rPr lang="en"/>
              <a:t>ROW FORMAT DELIMITED</a:t>
            </a:r>
            <a:endParaRPr/>
          </a:p>
          <a:p>
            <a:pPr indent="0" lvl="0" marL="0" rtl="0" algn="l">
              <a:spcBef>
                <a:spcPts val="1200"/>
              </a:spcBef>
              <a:spcAft>
                <a:spcPts val="0"/>
              </a:spcAft>
              <a:buClr>
                <a:schemeClr val="dk1"/>
              </a:buClr>
              <a:buSzPct val="61111"/>
              <a:buFont typeface="Arial"/>
              <a:buNone/>
            </a:pPr>
            <a:r>
              <a:rPr lang="en"/>
              <a:t>FIELDS TERMINATED BY ' '</a:t>
            </a:r>
            <a:endParaRPr/>
          </a:p>
          <a:p>
            <a:pPr indent="0" lvl="0" marL="0" rtl="0" algn="l">
              <a:spcBef>
                <a:spcPts val="1200"/>
              </a:spcBef>
              <a:spcAft>
                <a:spcPts val="1200"/>
              </a:spcAft>
              <a:buNone/>
            </a:pPr>
            <a:r>
              <a:rPr lang="en"/>
              <a:t>TBLPROPERTIES("skip.header.line.count"="0");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264475"/>
            <a:ext cx="3600000" cy="300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INSERT into seriestable </a:t>
            </a:r>
            <a:endParaRPr/>
          </a:p>
          <a:p>
            <a:pPr indent="0" lvl="0" marL="0" rtl="0" algn="l">
              <a:spcBef>
                <a:spcPts val="1200"/>
              </a:spcBef>
              <a:spcAft>
                <a:spcPts val="1200"/>
              </a:spcAft>
              <a:buClr>
                <a:schemeClr val="dk1"/>
              </a:buClr>
              <a:buSzPct val="61111"/>
              <a:buFont typeface="Arial"/>
              <a:buNone/>
            </a:pPr>
            <a:r>
              <a:rPr lang="en"/>
              <a:t>SELECT a.resource as resource1 , a.occur AS total_views1, b.resource AS resource2 , b.occurance AS occurance2, c.resource as resource3 , c.occurance as occurance3 from v31 AS a join v32 as b on a.resource = b.referrer join v33 as c on b.resource=c.referrer order by occurance2, occurance3 desc;</a:t>
            </a:r>
            <a:endParaRPr/>
          </a:p>
        </p:txBody>
      </p:sp>
      <p:sp>
        <p:nvSpPr>
          <p:cNvPr id="108" name="Google Shape;108;p20"/>
          <p:cNvSpPr txBox="1"/>
          <p:nvPr>
            <p:ph idx="1" type="body"/>
          </p:nvPr>
        </p:nvSpPr>
        <p:spPr>
          <a:xfrm>
            <a:off x="4271275" y="419550"/>
            <a:ext cx="3600000" cy="264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SELECT resource1 , total_views1, resource2 ,occurance2,resource3 , occurance3 , (occurance2/total_views1)*(occurance3/occur)*1 as fraction from seriesTable join v31 on v31.resource = seriesTable.resource2;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rotWithShape="1">
          <a:blip r:embed="rId3">
            <a:alphaModFix/>
          </a:blip>
          <a:srcRect b="50000" l="7379" r="12318" t="34370"/>
          <a:stretch/>
        </p:blipFill>
        <p:spPr>
          <a:xfrm>
            <a:off x="215750" y="180950"/>
            <a:ext cx="7342901" cy="803901"/>
          </a:xfrm>
          <a:prstGeom prst="rect">
            <a:avLst/>
          </a:prstGeom>
          <a:noFill/>
          <a:ln>
            <a:noFill/>
          </a:ln>
        </p:spPr>
      </p:pic>
      <p:pic>
        <p:nvPicPr>
          <p:cNvPr id="114" name="Google Shape;114;p21"/>
          <p:cNvPicPr preferRelativeResize="0"/>
          <p:nvPr/>
        </p:nvPicPr>
        <p:blipFill rotWithShape="1">
          <a:blip r:embed="rId4">
            <a:alphaModFix/>
          </a:blip>
          <a:srcRect b="19163" l="32926" r="0" t="65305"/>
          <a:stretch/>
        </p:blipFill>
        <p:spPr>
          <a:xfrm>
            <a:off x="396725" y="2422100"/>
            <a:ext cx="8108501" cy="206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