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79" r:id="rId4"/>
    <p:sldId id="281" r:id="rId5"/>
    <p:sldId id="276" r:id="rId6"/>
    <p:sldId id="280" r:id="rId7"/>
    <p:sldId id="282" r:id="rId8"/>
    <p:sldId id="272" r:id="rId9"/>
    <p:sldId id="283" r:id="rId10"/>
    <p:sldId id="278" r:id="rId11"/>
    <p:sldId id="284" r:id="rId12"/>
    <p:sldId id="259" r:id="rId13"/>
    <p:sldId id="285" r:id="rId14"/>
    <p:sldId id="275" r:id="rId15"/>
    <p:sldId id="286" r:id="rId16"/>
    <p:sldId id="277" r:id="rId17"/>
    <p:sldId id="287" r:id="rId18"/>
    <p:sldId id="274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5" autoAdjust="0"/>
    <p:restoredTop sz="96702" autoAdjust="0"/>
  </p:normalViewPr>
  <p:slideViewPr>
    <p:cSldViewPr snapToGrid="0">
      <p:cViewPr varScale="1">
        <p:scale>
          <a:sx n="122" d="100"/>
          <a:sy n="122" d="100"/>
        </p:scale>
        <p:origin x="3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C5367-D7F6-45B2-A116-EA915C4B1310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EF7E1-8BAB-469F-9B96-5370EF40D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61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EF7E1-8BAB-469F-9B96-5370EF40D8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101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EF7E1-8BAB-469F-9B96-5370EF40D84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450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EF7E1-8BAB-469F-9B96-5370EF40D84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83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EF7E1-8BAB-469F-9B96-5370EF40D8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61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EF7E1-8BAB-469F-9B96-5370EF40D8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EF7E1-8BAB-469F-9B96-5370EF40D8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573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EF7E1-8BAB-469F-9B96-5370EF40D8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40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EF7E1-8BAB-469F-9B96-5370EF40D84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44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EF7E1-8BAB-469F-9B96-5370EF40D84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70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EF7E1-8BAB-469F-9B96-5370EF40D84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55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EF7E1-8BAB-469F-9B96-5370EF40D84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35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BAF6-6DB2-4A07-AEEA-A0824374C276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CE2-73B1-4DAE-A05F-7717DB1F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10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BAF6-6DB2-4A07-AEEA-A0824374C276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CE2-73B1-4DAE-A05F-7717DB1F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34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BAF6-6DB2-4A07-AEEA-A0824374C276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CE2-73B1-4DAE-A05F-7717DB1F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90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BAF6-6DB2-4A07-AEEA-A0824374C276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CE2-73B1-4DAE-A05F-7717DB1F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37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BAF6-6DB2-4A07-AEEA-A0824374C276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CE2-73B1-4DAE-A05F-7717DB1F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89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BAF6-6DB2-4A07-AEEA-A0824374C276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CE2-73B1-4DAE-A05F-7717DB1F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7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BAF6-6DB2-4A07-AEEA-A0824374C276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CE2-73B1-4DAE-A05F-7717DB1F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84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BAF6-6DB2-4A07-AEEA-A0824374C276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CE2-73B1-4DAE-A05F-7717DB1F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05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BAF6-6DB2-4A07-AEEA-A0824374C276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CE2-73B1-4DAE-A05F-7717DB1F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67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BAF6-6DB2-4A07-AEEA-A0824374C276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CE2-73B1-4DAE-A05F-7717DB1F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021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BAF6-6DB2-4A07-AEEA-A0824374C276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0CE2-73B1-4DAE-A05F-7717DB1F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09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3BAF6-6DB2-4A07-AEEA-A0824374C276}" type="datetimeFigureOut">
              <a:rPr lang="en-US" smtClean="0"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30CE2-73B1-4DAE-A05F-7717DB1FB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14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torian.com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76230" y="579952"/>
            <a:ext cx="9964459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dirty="0">
                <a:ln w="0"/>
                <a:solidFill>
                  <a:srgbClr val="00BC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Performance, tips and tricks </a:t>
            </a:r>
          </a:p>
          <a:p>
            <a:pPr algn="ctr"/>
            <a:r>
              <a:rPr lang="en-US" sz="6600" dirty="0">
                <a:ln w="0"/>
                <a:solidFill>
                  <a:srgbClr val="00BC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every web developers</a:t>
            </a:r>
            <a:endParaRPr lang="en-US" sz="6600" b="0" cap="none" spc="0" dirty="0">
              <a:ln w="0"/>
              <a:solidFill>
                <a:srgbClr val="00BCF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396" y="3287340"/>
            <a:ext cx="10417032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BCF2"/>
                </a:solidFill>
              </a:rPr>
              <a:t>Abhimanyu Kumar Vatsa</a:t>
            </a:r>
          </a:p>
          <a:p>
            <a:pPr algn="ctr"/>
            <a:endParaRPr lang="en-US" sz="900" dirty="0">
              <a:solidFill>
                <a:srgbClr val="00BCF2"/>
              </a:solidFill>
            </a:endParaRPr>
          </a:p>
          <a:p>
            <a:pPr algn="ctr"/>
            <a:r>
              <a:rPr lang="en-US" dirty="0">
                <a:solidFill>
                  <a:srgbClr val="00BCF2"/>
                </a:solidFill>
              </a:rPr>
              <a:t>Microsoft MVP (5 Times), Author, Speaker, Blogger</a:t>
            </a:r>
          </a:p>
          <a:p>
            <a:pPr algn="ctr"/>
            <a:endParaRPr lang="en-US" dirty="0">
              <a:solidFill>
                <a:srgbClr val="00BCF2"/>
              </a:solidFill>
              <a:hlinkClick r:id="rId2"/>
            </a:endParaRPr>
          </a:p>
          <a:p>
            <a:pPr algn="ctr"/>
            <a:r>
              <a:rPr lang="en-US" dirty="0">
                <a:solidFill>
                  <a:schemeClr val="accent5"/>
                </a:solidFill>
                <a:hlinkClick r:id="rId2"/>
              </a:rPr>
              <a:t>http://www.itorian.com</a:t>
            </a:r>
            <a:endParaRPr lang="en-US" dirty="0">
              <a:solidFill>
                <a:schemeClr val="accent5"/>
              </a:solidFill>
            </a:endParaRPr>
          </a:p>
          <a:p>
            <a:pPr algn="ctr"/>
            <a:endParaRPr lang="en-US" dirty="0">
              <a:solidFill>
                <a:schemeClr val="accent5"/>
              </a:solidFill>
            </a:endParaRPr>
          </a:p>
          <a:p>
            <a:pPr algn="ctr"/>
            <a:r>
              <a:rPr lang="en-US" dirty="0">
                <a:solidFill>
                  <a:schemeClr val="accent5"/>
                </a:solidFill>
              </a:rPr>
              <a:t>itorian@live.in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929574" y="3983822"/>
            <a:ext cx="6257772" cy="0"/>
          </a:xfrm>
          <a:prstGeom prst="line">
            <a:avLst/>
          </a:prstGeom>
          <a:ln>
            <a:solidFill>
              <a:srgbClr val="00BCF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13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2104" y="396147"/>
            <a:ext cx="107114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dirty="0">
                <a:ln w="0"/>
                <a:solidFill>
                  <a:srgbClr val="00BC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Using CDN after Bundling and Minification</a:t>
            </a:r>
            <a:endParaRPr lang="en-US" sz="4800" b="0" cap="none" spc="0" dirty="0">
              <a:ln w="0"/>
              <a:solidFill>
                <a:srgbClr val="00BCF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2104" y="1713851"/>
            <a:ext cx="1043697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CDN would allow users to get static content (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css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js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, image files) from closer source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Consider using your CDN for all the static files, this releases huge load from server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Consider using CDN on minified and bundles output too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C# Corner uses CDN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Stack-Overflow uses CDN</a:t>
            </a:r>
          </a:p>
        </p:txBody>
      </p:sp>
    </p:spTree>
    <p:extLst>
      <p:ext uri="{BB962C8B-B14F-4D97-AF65-F5344CB8AC3E}">
        <p14:creationId xmlns:p14="http://schemas.microsoft.com/office/powerpoint/2010/main" val="2656227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2104" y="396147"/>
            <a:ext cx="1071142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dirty="0">
                <a:ln w="0"/>
                <a:solidFill>
                  <a:srgbClr val="00BC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Using CDN after Bundling and Minification - Demo</a:t>
            </a:r>
            <a:endParaRPr lang="en-US" sz="4800" b="0" cap="none" spc="0" dirty="0">
              <a:ln w="0"/>
              <a:solidFill>
                <a:srgbClr val="00BCF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84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2104" y="396147"/>
            <a:ext cx="10323575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dirty="0">
                <a:ln w="0"/>
                <a:solidFill>
                  <a:srgbClr val="00BC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Remove white spaces from rendered HTML in MVC</a:t>
            </a:r>
            <a:endParaRPr lang="en-US" sz="4800" b="0" cap="none" spc="0" dirty="0">
              <a:ln w="0"/>
              <a:solidFill>
                <a:srgbClr val="00BCF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55220" y="2239171"/>
            <a:ext cx="10390329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</a:rPr>
              <a:t>We minified/bundled/optimized JS, CSS and images using Web Essentials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</a:rPr>
              <a:t>Minifying HTML is equally important but there is very few tools that rewrites the HTML page manually to remove all useless bytes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</a:rPr>
              <a:t>C# Corner website uses this feature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</a:rPr>
              <a:t>azure.microsoft.com uses this feature</a:t>
            </a:r>
          </a:p>
        </p:txBody>
      </p:sp>
    </p:spTree>
    <p:extLst>
      <p:ext uri="{BB962C8B-B14F-4D97-AF65-F5344CB8AC3E}">
        <p14:creationId xmlns:p14="http://schemas.microsoft.com/office/powerpoint/2010/main" val="770534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2104" y="396147"/>
            <a:ext cx="10323575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dirty="0">
                <a:ln w="0"/>
                <a:solidFill>
                  <a:srgbClr val="00BC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Remove white spaces from rendered HTML in MVC - Demo</a:t>
            </a:r>
            <a:endParaRPr lang="en-US" sz="4800" b="0" cap="none" spc="0" dirty="0">
              <a:ln w="0"/>
              <a:solidFill>
                <a:srgbClr val="00BCF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66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2104" y="396147"/>
            <a:ext cx="1032357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0" cap="none" spc="0" dirty="0">
                <a:ln w="0"/>
                <a:solidFill>
                  <a:srgbClr val="00BC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Slug based URL in MVC for SEO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69861" y="1419269"/>
            <a:ext cx="10048059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</a:rPr>
              <a:t>A slug is a few words that describe a post or a page, instead of number in the URL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</a:rPr>
              <a:t>Slugs are the possibility to create SEO-friendly URLs and optimize search engines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</a:rPr>
              <a:t>Stack-Overflow uses slug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</a:rPr>
              <a:t>A quick way to create slug just like stack-overflow: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61319" y="3095837"/>
            <a:ext cx="590296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ActionResult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 Index(</a:t>
            </a:r>
            <a:r>
              <a:rPr lang="en-GB" sz="1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 id, </a:t>
            </a:r>
            <a:r>
              <a:rPr lang="en-GB" sz="1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 slug)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question =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questionRepository.Get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(id);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(question ==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Redirect(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"~/error/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notfound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000" dirty="0">
                <a:solidFill>
                  <a:srgbClr val="008000"/>
                </a:solidFill>
                <a:latin typeface="Consolas" panose="020B0609020204030204" pitchFamily="49" charset="0"/>
              </a:rPr>
              <a:t>// redirect on slug based </a:t>
            </a:r>
            <a:r>
              <a:rPr lang="en-GB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url</a:t>
            </a:r>
            <a:endParaRPr lang="en-GB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.IsNullOrEmpty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(slug))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slug =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question.Slug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RedirectToRoute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QuestionRoute</a:t>
            </a:r>
            <a:r>
              <a:rPr lang="en-GB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sz="1000" dirty="0">
                <a:solidFill>
                  <a:srgbClr val="000000"/>
                </a:solidFill>
                <a:latin typeface="Consolas" panose="020B0609020204030204" pitchFamily="49" charset="0"/>
              </a:rPr>
              <a:t> { id = id, slug = slug });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View(question);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000" dirty="0"/>
          </a:p>
        </p:txBody>
      </p:sp>
      <p:sp>
        <p:nvSpPr>
          <p:cNvPr id="4" name="Rectangle 3"/>
          <p:cNvSpPr/>
          <p:nvPr/>
        </p:nvSpPr>
        <p:spPr>
          <a:xfrm>
            <a:off x="1261319" y="5700289"/>
            <a:ext cx="82739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routes.MapRoute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name: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QuestionRoute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url: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"question/{id}/{slug}"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defaults: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{ controller =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"home"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action =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"question"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id = </a:t>
            </a:r>
            <a:r>
              <a:rPr lang="en-US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UrlParameter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.Optional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slug = </a:t>
            </a:r>
            <a:r>
              <a:rPr lang="en-US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UrlParameter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.Optional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05442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2104" y="396147"/>
            <a:ext cx="1032357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0" cap="none" spc="0" dirty="0">
                <a:ln w="0"/>
                <a:solidFill>
                  <a:srgbClr val="00BC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Slug based URL in MVC for SEO - Demo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189608" y="1810638"/>
            <a:ext cx="48944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Demo project: https://github.com/itorian/SlugInMVCApplication</a:t>
            </a:r>
          </a:p>
        </p:txBody>
      </p:sp>
    </p:spTree>
    <p:extLst>
      <p:ext uri="{BB962C8B-B14F-4D97-AF65-F5344CB8AC3E}">
        <p14:creationId xmlns:p14="http://schemas.microsoft.com/office/powerpoint/2010/main" val="4089721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2104" y="396147"/>
            <a:ext cx="1032357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dirty="0">
                <a:ln w="0"/>
                <a:solidFill>
                  <a:srgbClr val="00BC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Debug mode vs Release mode</a:t>
            </a:r>
            <a:endParaRPr lang="en-US" sz="4800" b="0" cap="none" spc="0" dirty="0">
              <a:ln w="0"/>
              <a:solidFill>
                <a:srgbClr val="00BCF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02751" y="1673664"/>
            <a:ext cx="10471919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In Debug Mode your DLL has debug information inside of it (source code, variable names, symbolic information and other similar stuff).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Debug Mode creates PDB file to store debug information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In Release Mode your DLL lack of debug information makes it smaller and probably performs better due to its smaller footprint.</a:t>
            </a:r>
          </a:p>
        </p:txBody>
      </p:sp>
    </p:spTree>
    <p:extLst>
      <p:ext uri="{BB962C8B-B14F-4D97-AF65-F5344CB8AC3E}">
        <p14:creationId xmlns:p14="http://schemas.microsoft.com/office/powerpoint/2010/main" val="1725472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2104" y="396147"/>
            <a:ext cx="1032357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0" cap="none" spc="0" dirty="0">
                <a:ln w="0"/>
                <a:solidFill>
                  <a:srgbClr val="00BC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project to collect feedback - Demo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99524" y="1641194"/>
            <a:ext cx="104406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Don’t ask user to provide screenshot rather build this feature to automatically grab this using canvas.</a:t>
            </a:r>
          </a:p>
        </p:txBody>
      </p:sp>
    </p:spTree>
    <p:extLst>
      <p:ext uri="{BB962C8B-B14F-4D97-AF65-F5344CB8AC3E}">
        <p14:creationId xmlns:p14="http://schemas.microsoft.com/office/powerpoint/2010/main" val="1459048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2104" y="396147"/>
            <a:ext cx="1032357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0" cap="none" spc="0" dirty="0">
                <a:ln w="0"/>
                <a:solidFill>
                  <a:srgbClr val="00BC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Visual Studio Code Analysis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2442" y="1531779"/>
            <a:ext cx="10351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</a:rPr>
              <a:t>Schedule for next event.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162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12005" y="3013501"/>
            <a:ext cx="366369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dirty="0">
                <a:ln w="0"/>
                <a:solidFill>
                  <a:srgbClr val="00BC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 &amp; A</a:t>
            </a:r>
            <a:endParaRPr lang="en-US" sz="4800" b="0" cap="none" spc="0" dirty="0">
              <a:ln w="0"/>
              <a:solidFill>
                <a:srgbClr val="00BCF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05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2104" y="396147"/>
            <a:ext cx="1032357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0" cap="none" spc="0" dirty="0">
                <a:ln w="0"/>
                <a:solidFill>
                  <a:srgbClr val="00BC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Agenda</a:t>
            </a:r>
          </a:p>
        </p:txBody>
      </p:sp>
      <p:sp>
        <p:nvSpPr>
          <p:cNvPr id="9" name="Rectangle 8"/>
          <p:cNvSpPr/>
          <p:nvPr/>
        </p:nvSpPr>
        <p:spPr>
          <a:xfrm>
            <a:off x="1263903" y="1608281"/>
            <a:ext cx="9073897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</a:rPr>
              <a:t>Application Insight (Demo)</a:t>
            </a: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</a:rPr>
              <a:t>Web Essentials - a tool for every web developers (Demo)</a:t>
            </a: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</a:rPr>
              <a:t>Using CDN after Bundling and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</a:rPr>
              <a:t>Minification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</a:rPr>
              <a:t> (Demo)</a:t>
            </a: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</a:rPr>
              <a:t>Removing white space from rendered HTML in MVC (Demo)</a:t>
            </a: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</a:rPr>
              <a:t>Slug is great for SEO, Stack-Overflow way (Demo)</a:t>
            </a: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</a:rPr>
              <a:t>Debug mode vs Release mode (Demo)</a:t>
            </a: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GB" sz="24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</a:rPr>
              <a:t>A project to collect feedback (Demo)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</a:endParaRP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</a:rPr>
              <a:t>Q&amp;A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29939" y="2875417"/>
            <a:ext cx="106498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bg1">
                    <a:lumMod val="50000"/>
                  </a:schemeClr>
                </a:solidFill>
              </a:rPr>
              <a:t>Before deploying your app on staging or production we should always look at every possible way to improve performance and monitor how your app doing online.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972" y="771045"/>
            <a:ext cx="6992533" cy="183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366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2104" y="396147"/>
            <a:ext cx="1032357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dirty="0">
                <a:ln w="0"/>
                <a:solidFill>
                  <a:srgbClr val="00BC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Application Insights</a:t>
            </a:r>
            <a:endParaRPr lang="en-US" sz="4800" b="0" cap="none" spc="0" dirty="0">
              <a:ln w="0"/>
              <a:solidFill>
                <a:srgbClr val="00BCF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925290" y="1490007"/>
            <a:ext cx="10631649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Gain actionable insights of your application through application performance management and instant analytics</a:t>
            </a:r>
          </a:p>
          <a:p>
            <a:endParaRPr lang="en-US" sz="2000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Detect and diagnose exceptions and application performance issues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Works with azure websites or container hosted website or shared hosted website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Seamlessly integrate with your DevOps pipeline using Visual Studio Team Services, GitHub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Get started from within Visual Studio or monitor existing apps</a:t>
            </a:r>
          </a:p>
        </p:txBody>
      </p:sp>
    </p:spTree>
    <p:extLst>
      <p:ext uri="{BB962C8B-B14F-4D97-AF65-F5344CB8AC3E}">
        <p14:creationId xmlns:p14="http://schemas.microsoft.com/office/powerpoint/2010/main" val="1576673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2104" y="396147"/>
            <a:ext cx="1032357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dirty="0">
                <a:ln w="0"/>
                <a:solidFill>
                  <a:srgbClr val="00BC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Application Insights - Track Exceptions</a:t>
            </a:r>
            <a:endParaRPr lang="en-US" sz="4800" b="0" cap="none" spc="0" dirty="0">
              <a:ln w="0"/>
              <a:solidFill>
                <a:srgbClr val="00BCF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267345" y="2296556"/>
            <a:ext cx="10644403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AttributeUsage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AttributeTargets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.Class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| </a:t>
            </a:r>
            <a:r>
              <a:rPr lang="en-GB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AttributeTargets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.Method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, Inherited =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AllowMultiple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AiHandleErrorAttribute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HandleErrorAttribute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OnException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ExceptionContext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filterContext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filterContext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filterContext.HttpContext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filterContext.Exception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filterContext.HttpContext.IsCustomErrorEnabled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TelemetryClient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GB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ai.InstrumentationKey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 = ""; //configured this globally in </a:t>
            </a:r>
            <a:r>
              <a:rPr lang="en-GB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Application_Start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ai.TrackException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filterContext.Exception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.OnException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filterContext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917540" y="1407907"/>
            <a:ext cx="81037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Install NuGet package: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Microsoft.ApplicationInsights.Web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Use below code to track application exceptions</a:t>
            </a:r>
          </a:p>
        </p:txBody>
      </p:sp>
    </p:spTree>
    <p:extLst>
      <p:ext uri="{BB962C8B-B14F-4D97-AF65-F5344CB8AC3E}">
        <p14:creationId xmlns:p14="http://schemas.microsoft.com/office/powerpoint/2010/main" val="2644067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2104" y="396147"/>
            <a:ext cx="1032357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dirty="0">
                <a:ln w="0"/>
                <a:solidFill>
                  <a:srgbClr val="00BC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Application Insights - Track Page Views </a:t>
            </a:r>
            <a:endParaRPr lang="en-US" sz="4800" b="0" cap="none" spc="0" dirty="0">
              <a:ln w="0"/>
              <a:solidFill>
                <a:srgbClr val="00BCF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936394" y="1940452"/>
            <a:ext cx="1098851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="text/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javascript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appInsights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window.appInsights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(config)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(config) { t[config]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() {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arguments;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t.queue.push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() { t[config].apply(t,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}) } }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 = { config: config }, u = document, e = window, o =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"script"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s =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AuthenticatedUserContext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h =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"start"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c =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"stop"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l =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"Track"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a = l +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"Event"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v = l +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"Page"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y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u.createElement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(o), r, f;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y.src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config.url ||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"https://az416426.vo.msecnd.net/scripts/a/ai.0.js"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u.getElementsByTagName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(o)[0].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parentNode.appendChild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(y);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t.cookie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u.cookie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(p) { }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t.queue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[],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t.version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"1.0"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r = [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"Event"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"Exception"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"Metric"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PageView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"Trace"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"Dependency"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r.length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;)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"track"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r.pop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"set"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 s),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"clear"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 s),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(h + a),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(c + a),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(h + v),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(c + v),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"flush"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config.disableExceptionTracking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|| (r =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onerror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"_"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 r), f = e[r], e[r]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(config,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u, e, o) {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 = f &amp;&amp; f(config,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u, e, o);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 !== !0 &amp;&amp; t[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"_"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 r](config,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u, e, o), s }), t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}({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instrumentationKey</a:t>
            </a:r>
            <a:r>
              <a:rPr lang="en-US" sz="1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@Microsoft.ApplicationInsights.Extensibility.</a:t>
            </a:r>
            <a:r>
              <a:rPr lang="en-US" sz="1200" dirty="0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TelemetryConfiguration</a:t>
            </a:r>
            <a:r>
              <a:rPr lang="en-US" sz="1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.Active.InstrumentationKey</a:t>
            </a:r>
            <a:r>
              <a:rPr lang="en-US" sz="1200" dirty="0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</a:t>
            </a:r>
            <a:endParaRPr lang="en-US" sz="1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window.appInsights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appInsights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appInsights.trackPageView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936394" y="5613364"/>
            <a:ext cx="105831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add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FF0000"/>
                </a:solidFill>
                <a:latin typeface="Consolas" panose="020B0609020204030204" pitchFamily="49" charset="0"/>
              </a:rPr>
              <a:t>key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iKey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get_it_from_azure_portal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936394" y="6012847"/>
            <a:ext cx="110079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TelemetryConfiguration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.Active.InstrumentationKey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WebConfigurationManager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.AppSettings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iKey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917540" y="1407907"/>
            <a:ext cx="106812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Code to track page views and dependency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2104" y="5090770"/>
            <a:ext cx="81037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2.  Use below code in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web.config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Global.asax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|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Application_Start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57610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2104" y="396147"/>
            <a:ext cx="1032357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dirty="0">
                <a:ln w="0"/>
                <a:solidFill>
                  <a:srgbClr val="00BC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Application Insights - Demo</a:t>
            </a:r>
            <a:endParaRPr lang="en-US" sz="4800" b="0" cap="none" spc="0" dirty="0">
              <a:ln w="0"/>
              <a:solidFill>
                <a:srgbClr val="00BCF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44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2104" y="396147"/>
            <a:ext cx="1032357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dirty="0">
                <a:ln w="0"/>
                <a:solidFill>
                  <a:srgbClr val="00BC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 Essentials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51423" y="2631791"/>
            <a:ext cx="1000182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</a:rPr>
              <a:t>Bundle &amp; Minification -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</a:rPr>
              <a:t>https://marketplace.visualstudio.com/items?itemName=MadsKristensen.BundlerMinifier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</a:endParaRPr>
          </a:p>
          <a:p>
            <a:pPr>
              <a:spcBef>
                <a:spcPts val="1200"/>
              </a:spcBef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</a:rPr>
              <a:t>Image Optimizer -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</a:rPr>
              <a:t>https://marketplace.visualstudio.com/items?itemName=MadsKristensen.ImageOptimizer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</a:endParaRPr>
          </a:p>
          <a:p>
            <a:pPr>
              <a:spcBef>
                <a:spcPts val="1200"/>
              </a:spcBef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</a:rPr>
              <a:t>Image Sprites -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</a:rPr>
              <a:t>https://marketplace.visualstudio.com/items?itemName=MadsKristensen.ImageSprites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331" y="2586855"/>
            <a:ext cx="529092" cy="5290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984" y="3507060"/>
            <a:ext cx="501440" cy="5014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746" y="4453805"/>
            <a:ext cx="457235" cy="45723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96892" y="1395593"/>
            <a:ext cx="96487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Extends Visual Studio that makes your life as a developer easier.</a:t>
            </a:r>
          </a:p>
        </p:txBody>
      </p:sp>
    </p:spTree>
    <p:extLst>
      <p:ext uri="{BB962C8B-B14F-4D97-AF65-F5344CB8AC3E}">
        <p14:creationId xmlns:p14="http://schemas.microsoft.com/office/powerpoint/2010/main" val="3290775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2104" y="396147"/>
            <a:ext cx="1032357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dirty="0">
                <a:ln w="0"/>
                <a:solidFill>
                  <a:srgbClr val="00BCF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 Essentials - Demo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61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1920</TotalTime>
  <Words>1304</Words>
  <Application>Microsoft Office PowerPoint</Application>
  <PresentationFormat>Widescreen</PresentationFormat>
  <Paragraphs>131</Paragraphs>
  <Slides>19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Segoe UI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Abhimanyu K Vatsa</dc:creator>
  <cp:lastModifiedBy>Abhimanyu Kumar Vatsa</cp:lastModifiedBy>
  <cp:revision>94</cp:revision>
  <dcterms:created xsi:type="dcterms:W3CDTF">2016-11-29T16:06:43Z</dcterms:created>
  <dcterms:modified xsi:type="dcterms:W3CDTF">2017-01-13T05:35:17Z</dcterms:modified>
</cp:coreProperties>
</file>