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4" r:id="rId7"/>
    <p:sldId id="271" r:id="rId8"/>
    <p:sldId id="269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2E85-0ACB-4AC4-AEC5-A4A2F572A0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57B5-E2A7-403C-A684-F3E0D5B670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JIRA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1.JIRA LOGIN</a:t>
            </a:r>
          </a:p>
          <a:p>
            <a:pPr>
              <a:buNone/>
            </a:pPr>
            <a:r>
              <a:rPr lang="en-US" dirty="0" smtClean="0"/>
              <a:t>2.It shows Empty backlog</a:t>
            </a:r>
          </a:p>
          <a:p>
            <a:pPr>
              <a:buNone/>
            </a:pPr>
            <a:r>
              <a:rPr lang="en-US" dirty="0" smtClean="0"/>
              <a:t>3.Create Bug in cart page</a:t>
            </a:r>
          </a:p>
          <a:p>
            <a:pPr>
              <a:buNone/>
            </a:pPr>
            <a:r>
              <a:rPr lang="en-US" dirty="0"/>
              <a:t>4</a:t>
            </a:r>
            <a:r>
              <a:rPr lang="en-US" dirty="0" smtClean="0"/>
              <a:t>.Start Spirit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83920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4" name="Content Placeholder 3" descr="jira1.jp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ra2.jp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open a Empty Backlog</a:t>
            </a:r>
            <a:endParaRPr lang="en-US" dirty="0"/>
          </a:p>
        </p:txBody>
      </p:sp>
      <p:pic>
        <p:nvPicPr>
          <p:cNvPr id="6" name="Content Placeholder 5" descr="jira3.jp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cart page an bug</a:t>
            </a:r>
            <a:endParaRPr lang="en-US" dirty="0"/>
          </a:p>
        </p:txBody>
      </p:sp>
      <p:pic>
        <p:nvPicPr>
          <p:cNvPr id="6" name="Content Placeholder 5" descr="jira16.jp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ra17.jp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Start Sprint</a:t>
            </a:r>
            <a:endParaRPr lang="en-US" dirty="0"/>
          </a:p>
        </p:txBody>
      </p:sp>
      <p:pic>
        <p:nvPicPr>
          <p:cNvPr id="6" name="Content Placeholder 5" descr="jira18.jp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Sprint stages</a:t>
            </a:r>
            <a:endParaRPr lang="en-US" dirty="0"/>
          </a:p>
        </p:txBody>
      </p:sp>
      <p:pic>
        <p:nvPicPr>
          <p:cNvPr id="6" name="Content Placeholder 5" descr="jira19.jp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Sprint status</a:t>
            </a:r>
            <a:endParaRPr lang="en-US" dirty="0"/>
          </a:p>
        </p:txBody>
      </p:sp>
      <p:pic>
        <p:nvPicPr>
          <p:cNvPr id="6" name="Content Placeholder 5" descr="jira20.jp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36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JIRA   </vt:lpstr>
      <vt:lpstr>Jira login</vt:lpstr>
      <vt:lpstr>Slide 3</vt:lpstr>
      <vt:lpstr>Its open a Empty Backlog</vt:lpstr>
      <vt:lpstr>Create a cart page an bug</vt:lpstr>
      <vt:lpstr>Slide 6</vt:lpstr>
      <vt:lpstr>Can Start Sprint</vt:lpstr>
      <vt:lpstr>Scrum Sprint stages</vt:lpstr>
      <vt:lpstr>Scrum Sprint status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Raja Reddy</dc:creator>
  <cp:lastModifiedBy>Raja Reddy</cp:lastModifiedBy>
  <cp:revision>7</cp:revision>
  <dcterms:created xsi:type="dcterms:W3CDTF">2023-09-05T08:56:29Z</dcterms:created>
  <dcterms:modified xsi:type="dcterms:W3CDTF">2023-09-06T04:54:33Z</dcterms:modified>
</cp:coreProperties>
</file>