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9144000" cy="5143500"/>
  <p:embeddedFontLst>
    <p:embeddedFont>
      <p:font typeface="CFJCTS+PublicSans-Bold"/>
      <p:regular r:id="rId13"/>
    </p:embeddedFont>
    <p:embeddedFont>
      <p:font typeface="ILIIOR+EBGaramond-Bold"/>
      <p:regular r:id="rId14"/>
    </p:embeddedFont>
    <p:embeddedFont>
      <p:font typeface="PVLNNE+ArialMT"/>
      <p:regular r:id="rId15"/>
    </p:embeddedFont>
    <p:embeddedFont>
      <p:font typeface="CFRUAJ+EBGaramond-Medium"/>
      <p:regular r:id="rId16"/>
    </p:embeddedFont>
    <p:embeddedFont>
      <p:font typeface="KQGMTU+Arial-BoldMT"/>
      <p:regular r:id="rId17"/>
    </p:embeddedFont>
    <p:embeddedFont>
      <p:font typeface="BTMONA+EBGaramond-Regular"/>
      <p:regular r:id="rId18"/>
    </p:embeddedFont>
    <p:embeddedFont>
      <p:font typeface="RMKPBC+PublicSans-BoldItalic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font" Target="fonts/font1.fntdata" /><Relationship Id="rId14" Type="http://schemas.openxmlformats.org/officeDocument/2006/relationships/font" Target="fonts/font2.fntdata" /><Relationship Id="rId15" Type="http://schemas.openxmlformats.org/officeDocument/2006/relationships/font" Target="fonts/font3.fntdata" /><Relationship Id="rId16" Type="http://schemas.openxmlformats.org/officeDocument/2006/relationships/font" Target="fonts/font4.fntdata" /><Relationship Id="rId17" Type="http://schemas.openxmlformats.org/officeDocument/2006/relationships/font" Target="fonts/font5.fntdata" /><Relationship Id="rId18" Type="http://schemas.openxmlformats.org/officeDocument/2006/relationships/font" Target="fonts/font6.fntdata" /><Relationship Id="rId19" Type="http://schemas.openxmlformats.org/officeDocument/2006/relationships/font" Target="fonts/font7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116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CFJCTS+PublicSans-Bold"/>
                <a:cs typeface="CFJCTS+PublicSans-Bold"/>
              </a:rPr>
              <a:t>“Your</a:t>
            </a:r>
            <a:r>
              <a:rPr dirty="0" sz="2400" b="1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CFJCTS+PublicSans-Bold"/>
                <a:cs typeface="CFJCTS+PublicSans-Bold"/>
              </a:rPr>
              <a:t>Project</a:t>
            </a:r>
            <a:r>
              <a:rPr dirty="0" sz="2400" b="1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CFJCTS+PublicSans-Bold"/>
                <a:cs typeface="CFJCTS+PublicSans-Bold"/>
              </a:rPr>
              <a:t>Name”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CFJCTS+PublicSans-Bold"/>
                <a:cs typeface="CFJCTS+PublicSans-Bold"/>
              </a:rPr>
              <a:t>Task</a:t>
            </a:r>
            <a:r>
              <a:rPr dirty="0" sz="2400" b="1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CFJCTS+PublicSans-Bold"/>
                <a:cs typeface="CFJCTS+PublicSans-Bold"/>
              </a:rPr>
              <a:t>-</a:t>
            </a:r>
            <a:r>
              <a:rPr dirty="0" sz="2400" b="1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CFJCTS+PublicSans-Bold"/>
                <a:cs typeface="CFJCTS+PublicSans-Bold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024601" cy="3407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spc="-10" b="1">
                <a:solidFill>
                  <a:srgbClr val="c88c32"/>
                </a:solidFill>
                <a:latin typeface="ILIIOR+EBGaramond-Bold"/>
                <a:cs typeface="ILIIOR+EBGaramond-Bold"/>
              </a:rPr>
              <a:t>YourꢀProjectꢀName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5" y="1330152"/>
            <a:ext cx="2006320" cy="266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FRUAJ+EBGaramond-Medium"/>
                <a:cs typeface="CFRUAJ+EBGaramond-Medium"/>
              </a:rPr>
              <a:t>YourꢀProjectꢀIntroduction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KQGMTU+Arial-BoldMT"/>
                <a:cs typeface="KQGMTU+Arial-BoldMT"/>
              </a:rPr>
              <a:t>LMS</a:t>
            </a:r>
            <a:r>
              <a:rPr dirty="0" sz="1400" b="1">
                <a:solidFill>
                  <a:srgbClr val="c88c32"/>
                </a:solidFill>
                <a:latin typeface="KQGMTU+Arial-BoldMT"/>
                <a:cs typeface="KQGMTU+Arial-BoldMT"/>
              </a:rPr>
              <a:t> </a:t>
            </a:r>
            <a:r>
              <a:rPr dirty="0" sz="1400" b="1">
                <a:solidFill>
                  <a:srgbClr val="c88c32"/>
                </a:solidFill>
                <a:latin typeface="KQGMTU+Arial-BoldMT"/>
                <a:cs typeface="KQGMTU+Arial-BoldMT"/>
              </a:rPr>
              <a:t>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ILIIOR+EBGaramond-Bold"/>
                <a:cs typeface="ILIIOR+EBGaramond-Bold"/>
              </a:rPr>
              <a:t>Taskꢀ-ꢀ1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411171" cy="3028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b5394"/>
                </a:solidFill>
                <a:latin typeface="ILIIOR+EBGaramond-Bold"/>
                <a:cs typeface="ILIIOR+EBGaramond-Bold"/>
              </a:rPr>
              <a:t>CreationꢀofꢀSRSꢀ&amp;ꢀGithub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727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CreateꢀSRSꢀ:ꢀ“YourꢀProject”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Creationꢀ&amp;ꢀSet-upꢀofꢀGithubꢀaccount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Creationꢀ&amp;ꢀHands-onꢀtoꢀvariousꢀcommandsꢀofꢀGitꢀBash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3028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b5394"/>
                </a:solidFill>
                <a:latin typeface="ILIIOR+EBGaramond-Bold"/>
                <a:cs typeface="ILIIOR+EBGaramond-Bold"/>
              </a:rPr>
              <a:t>EvaluationꢀMetric: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020619" cy="266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dirty="0" sz="1400" spc="13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CFRUAJ+EBGaramond-Medium"/>
                <a:cs typeface="CFRUAJ+EBGaramond-Medium"/>
              </a:rPr>
              <a:t>100%ꢀCompletionꢀofꢀtheꢀaboveꢀtasks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dirty="0" sz="1400" spc="-27" b="1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dirty="0" sz="1400" b="1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727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FRUAJ+EBGaramond-Medium"/>
                <a:cs typeface="CFRUAJ+EBGaramond-Medium"/>
              </a:rPr>
              <a:t>Getꢀtoꢀknowꢀaboutꢀdifferentꢀlifecycleꢀmodels.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UnderstandingꢀimportanceꢀandꢀhowꢀtoꢀcreateꢀanꢀSRS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KnowingꢀvariousꢀcommandsꢀofꢀGithub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266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Understandingꢀagileꢀandꢀscrumꢀmanagementꢀtechniquesꢀforꢀefficientꢀproductꢀdevelopment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ILIIOR+EBGaramond-Bold"/>
                <a:cs typeface="ILIIOR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335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c88c32"/>
                </a:solidFill>
                <a:latin typeface="ILIIOR+EBGaramond-Bold"/>
                <a:cs typeface="ILIIOR+EBGaramond-Bold"/>
              </a:rPr>
              <a:t>Summaryꢀofꢀyourꢀtask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dirty="0" sz="1800" spc="-45" b="1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dirty="0" sz="1800" b="1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Insert</a:t>
            </a:r>
            <a:r>
              <a:rPr dirty="0" sz="1400" spc="-34" b="1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dirty="0" sz="1400" b="1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Your</a:t>
            </a:r>
            <a:r>
              <a:rPr dirty="0" sz="1400" spc="-34" b="1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dirty="0" sz="1400" b="1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Github</a:t>
            </a:r>
            <a:r>
              <a:rPr dirty="0" sz="1400" spc="-34" b="1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dirty="0" sz="1400" b="1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Link</a:t>
            </a:r>
            <a:r>
              <a:rPr dirty="0" sz="1400" spc="-34" b="1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dirty="0" sz="1400" b="1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Here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2023-08-02T04:14:41-05:00</dcterms:modified>
</cp:coreProperties>
</file>