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18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29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137.xml"/>
  <Override ContentType="application/vnd.openxmlformats-officedocument.presentationml.slideLayout+xml" PartName="/ppt/slideLayouts/slideLayout226.xml"/>
  <Override ContentType="application/vnd.openxmlformats-officedocument.presentationml.slideLayout+xml" PartName="/ppt/slideLayouts/slideLayout96.xml"/>
  <Override ContentType="application/vnd.openxmlformats-officedocument.presentationml.slideLayout+xml" PartName="/ppt/slideLayouts/slideLayout110.xml"/>
  <Override ContentType="application/vnd.openxmlformats-officedocument.presentationml.slideLayout+xml" PartName="/ppt/slideLayouts/slideLayout153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145.xml"/>
  <Override ContentType="application/vnd.openxmlformats-officedocument.presentationml.slideLayout+xml" PartName="/ppt/slideLayouts/slideLayout196.xml"/>
  <Override ContentType="application/vnd.openxmlformats-officedocument.presentationml.slideLayout+xml" PartName="/ppt/slideLayouts/slideLayout234.xml"/>
  <Override ContentType="application/vnd.openxmlformats-officedocument.presentationml.slideLayout+xml" PartName="/ppt/slideLayouts/slideLayout102.xml"/>
  <Override ContentType="application/vnd.openxmlformats-officedocument.presentationml.slideLayout+xml" PartName="/ppt/slideLayouts/slideLayout188.xml"/>
  <Override ContentType="application/vnd.openxmlformats-officedocument.presentationml.slideLayout+xml" PartName="/ppt/slideLayouts/slideLayout165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12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17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8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14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150.xml"/>
  <Override ContentType="application/vnd.openxmlformats-officedocument.presentationml.slideLayout+xml" PartName="/ppt/slideLayouts/slideLayout193.xml"/>
  <Override ContentType="application/vnd.openxmlformats-officedocument.presentationml.slideLayout+xml" PartName="/ppt/slideLayouts/slideLayout185.xml"/>
  <Override ContentType="application/vnd.openxmlformats-officedocument.presentationml.slideLayout+xml" PartName="/ppt/slideLayouts/slideLayout133.xml"/>
  <Override ContentType="application/vnd.openxmlformats-officedocument.presentationml.slideLayout+xml" PartName="/ppt/slideLayouts/slideLayout17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149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10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57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14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61.xml"/>
  <Override ContentType="application/vnd.openxmlformats-officedocument.presentationml.slideLayout+xml" PartName="/ppt/slideLayouts/slideLayout172.xml"/>
  <Override ContentType="application/vnd.openxmlformats-officedocument.presentationml.slideLayout+xml" PartName="/ppt/slideLayouts/slideLayout206.xml"/>
  <Override ContentType="application/vnd.openxmlformats-officedocument.presentationml.slideLayout+xml" PartName="/ppt/slideLayouts/slideLayout223.xml"/>
  <Override ContentType="application/vnd.openxmlformats-officedocument.presentationml.slideLayout+xml" PartName="/ppt/slideLayouts/slideLayout142.xml"/>
  <Override ContentType="application/vnd.openxmlformats-officedocument.presentationml.slideLayout+xml" PartName="/ppt/slideLayouts/slideLayout12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168.xml"/>
  <Override ContentType="application/vnd.openxmlformats-officedocument.presentationml.slideLayout+xml" PartName="/ppt/slideLayouts/slideLayout210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189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146.xml"/>
  <Override ContentType="application/vnd.openxmlformats-officedocument.presentationml.slideLayout+xml" PartName="/ppt/slideLayouts/slideLayout103.xml"/>
  <Override ContentType="application/vnd.openxmlformats-officedocument.presentationml.slideLayout+xml" PartName="/ppt/slideLayouts/slideLayout235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21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17.xml"/>
  <Override ContentType="application/vnd.openxmlformats-officedocument.presentationml.slideLayout+xml" PartName="/ppt/slideLayouts/slideLayout128.xml"/>
  <Override ContentType="application/vnd.openxmlformats-officedocument.presentationml.slideLayout+xml" PartName="/ppt/slideLayouts/slideLayout22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80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16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99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152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8.xml"/>
  <Override ContentType="application/vnd.openxmlformats-officedocument.presentationml.slideLayout+xml" PartName="/ppt/slideLayouts/slideLayout195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202.xml"/>
  <Override ContentType="application/vnd.openxmlformats-officedocument.presentationml.slideLayout+xml" PartName="/ppt/slideLayouts/slideLayout177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34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231.xml"/>
  <Override ContentType="application/vnd.openxmlformats-officedocument.presentationml.slideLayout+xml" PartName="/ppt/slideLayouts/slideLayout184.xml"/>
  <Override ContentType="application/vnd.openxmlformats-officedocument.presentationml.slideLayout+xml" PartName="/ppt/slideLayouts/slideLayout230.xml"/>
  <Override ContentType="application/vnd.openxmlformats-officedocument.presentationml.slideLayout+xml" PartName="/ppt/slideLayouts/slideLayout14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7.xml"/>
  <Override ContentType="application/vnd.openxmlformats-officedocument.presentationml.slideLayout+xml" PartName="/ppt/slideLayouts/slideLayout107.xml"/>
  <Override ContentType="application/vnd.openxmlformats-officedocument.presentationml.slideLayout+xml" PartName="/ppt/slideLayouts/slideLayout124.xml"/>
  <Override ContentType="application/vnd.openxmlformats-officedocument.presentationml.slideLayout+xml" PartName="/ppt/slideLayouts/slideLayout21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220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203.xml"/>
  <Override ContentType="application/vnd.openxmlformats-officedocument.presentationml.slideLayout+xml" PartName="/ppt/slideLayouts/slideLayout229.xml"/>
  <Override ContentType="application/vnd.openxmlformats-officedocument.presentationml.slideLayout+xml" PartName="/ppt/slideLayouts/slideLayout190.xml"/>
  <Override ContentType="application/vnd.openxmlformats-officedocument.presentationml.slideLayout+xml" PartName="/ppt/slideLayouts/slideLayout224.xml"/>
  <Override ContentType="application/vnd.openxmlformats-officedocument.presentationml.slideLayout+xml" PartName="/ppt/slideLayouts/slideLayout207.xml"/>
  <Override ContentType="application/vnd.openxmlformats-officedocument.presentationml.slideLayout+xml" PartName="/ppt/slideLayouts/slideLayout130.xml"/>
  <Override ContentType="application/vnd.openxmlformats-officedocument.presentationml.slideLayout+xml" PartName="/ppt/slideLayouts/slideLayout113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139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156.xml"/>
  <Override ContentType="application/vnd.openxmlformats-officedocument.presentationml.slideLayout+xml" PartName="/ppt/slideLayouts/slideLayout199.xml"/>
  <Override ContentType="application/vnd.openxmlformats-officedocument.presentationml.slideLayout+xml" PartName="/ppt/slideLayouts/slideLayout173.xml"/>
  <Override ContentType="application/vnd.openxmlformats-officedocument.presentationml.slideLayout+xml" PartName="/ppt/slideLayouts/slideLayout171.xml"/>
  <Override ContentType="application/vnd.openxmlformats-officedocument.presentationml.slideLayout+xml" PartName="/ppt/slideLayouts/slideLayout198.xml"/>
  <Override ContentType="application/vnd.openxmlformats-officedocument.presentationml.slideLayout+xml" PartName="/ppt/slideLayouts/slideLayout120.xml"/>
  <Override ContentType="application/vnd.openxmlformats-officedocument.presentationml.slideLayout+xml" PartName="/ppt/slideLayouts/slideLayout163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98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19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216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232.xml"/>
  <Override ContentType="application/vnd.openxmlformats-officedocument.presentationml.slideLayout+xml" PartName="/ppt/slideLayouts/slideLayout208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178.xml"/>
  <Override ContentType="application/vnd.openxmlformats-officedocument.presentationml.slideLayout+xml" PartName="/ppt/slideLayouts/slideLayout228.xml"/>
  <Override ContentType="application/vnd.openxmlformats-officedocument.presentationml.slideLayout+xml" PartName="/ppt/slideLayouts/slideLayout135.xml"/>
  <Override ContentType="application/vnd.openxmlformats-officedocument.presentationml.slideLayout+xml" PartName="/ppt/slideLayouts/slideLayout104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147.xml"/>
  <Override ContentType="application/vnd.openxmlformats-officedocument.presentationml.slideLayout+xml" PartName="/ppt/slideLayouts/slideLayout194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151.xml"/>
  <Override ContentType="application/vnd.openxmlformats-officedocument.presentationml.slideLayout+xml" PartName="/ppt/slideLayouts/slideLayout201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59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116.xml"/>
  <Override ContentType="application/vnd.openxmlformats-officedocument.presentationml.slideLayout+xml" PartName="/ppt/slideLayouts/slideLayout221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204.xml"/>
  <Override ContentType="application/vnd.openxmlformats-officedocument.presentationml.slideLayout+xml" PartName="/ppt/slideLayouts/slideLayout212.xml"/>
  <Override ContentType="application/vnd.openxmlformats-officedocument.presentationml.slideLayout+xml" PartName="/ppt/slideLayouts/slideLayout183.xml"/>
  <Override ContentType="application/vnd.openxmlformats-officedocument.presentationml.slideLayout+xml" PartName="/ppt/slideLayouts/slideLayout166.xml"/>
  <Override ContentType="application/vnd.openxmlformats-officedocument.presentationml.slideLayout+xml" PartName="/ppt/slideLayouts/slideLayout140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12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127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74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144.xml"/>
  <Override ContentType="application/vnd.openxmlformats-officedocument.presentationml.slideLayout+xml" PartName="/ppt/slideLayouts/slideLayout131.xml"/>
  <Override ContentType="application/vnd.openxmlformats-officedocument.presentationml.slideLayout+xml" PartName="/ppt/slideLayouts/slideLayout187.xml"/>
  <Override ContentType="application/vnd.openxmlformats-officedocument.presentationml.slideLayout+xml" PartName="/ppt/slideLayouts/slideLayout191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155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12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108.xml"/>
  <Override ContentType="application/vnd.openxmlformats-officedocument.presentationml.slideLayout+xml" PartName="/ppt/slideLayouts/slideLayout138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200.xml"/>
  <Override ContentType="application/vnd.openxmlformats-officedocument.presentationml.slideLayout+xml" PartName="/ppt/slideLayouts/slideLayout97.xml"/>
  <Override ContentType="application/vnd.openxmlformats-officedocument.presentationml.slideLayout+xml" PartName="/ppt/slideLayouts/slideLayout111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54.xml"/>
  <Override ContentType="application/vnd.openxmlformats-officedocument.presentationml.slideLayout+xml" PartName="/ppt/slideLayouts/slideLayout19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170.xml"/>
  <Override ContentType="application/vnd.openxmlformats-officedocument.presentationml.slideLayout+xml" PartName="/ppt/slideLayouts/slideLayout101.xml"/>
  <Override ContentType="application/vnd.openxmlformats-officedocument.presentationml.slideLayout+xml" PartName="/ppt/slideLayouts/slideLayout233.xml"/>
  <Override ContentType="application/vnd.openxmlformats-officedocument.presentationml.slideLayout+xml" PartName="/ppt/slideLayouts/slideLayout179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136.xml"/>
  <Override ContentType="application/vnd.openxmlformats-officedocument.presentationml.slideLayout+xml" PartName="/ppt/slideLayouts/slideLayout105.xml"/>
  <Override ContentType="application/vnd.openxmlformats-officedocument.presentationml.slideLayout+xml" PartName="/ppt/slideLayouts/slideLayout182.xml"/>
  <Override ContentType="application/vnd.openxmlformats-officedocument.presentationml.slideLayout+xml" PartName="/ppt/slideLayouts/slideLayout215.xml"/>
  <Override ContentType="application/vnd.openxmlformats-officedocument.presentationml.slideLayout+xml" PartName="/ppt/slideLayouts/slideLayout148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16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209.xml"/>
  <Override ContentType="application/vnd.openxmlformats-officedocument.presentationml.slideLayout+xml" PartName="/ppt/slideLayouts/slideLayout227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121.xml"/>
  <Override ContentType="application/vnd.openxmlformats-officedocument.presentationml.slideLayout+xml" PartName="/ppt/slideLayouts/slideLayout205.xml"/>
  <Override ContentType="application/vnd.openxmlformats-officedocument.presentationml.slideLayout+xml" PartName="/ppt/slideLayouts/slideLayout222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109.xml"/>
  <Override ContentType="application/vnd.openxmlformats-officedocument.presentationml.slideLayout+xml" PartName="/ppt/slideLayouts/slideLayout158.xml"/>
  <Override ContentType="application/vnd.openxmlformats-officedocument.presentationml.slideLayout+xml" PartName="/ppt/slideLayouts/slideLayout115.xml"/>
  <Override ContentType="application/vnd.openxmlformats-officedocument.presentationml.slideLayout+xml" PartName="/ppt/slideLayouts/slideLayout192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132.xml"/>
  <Override ContentType="application/vnd.openxmlformats-officedocument.presentationml.slideLayout+xml" PartName="/ppt/slideLayouts/slideLayout175.xml"/>
  <Override ContentType="application/vnd.openxmlformats-officedocument.presentationml.slideLayout+xml" PartName="/ppt/slideLayouts/slideLayout211.xml"/>
  <Override ContentType="application/vnd.openxmlformats-officedocument.presentationml.slideLayout+xml" PartName="/ppt/slideLayouts/slideLayout100.xml"/>
  <Override ContentType="application/vnd.openxmlformats-officedocument.presentationml.slideLayout+xml" PartName="/ppt/slideLayouts/slideLayout143.xml"/>
  <Override ContentType="application/vnd.openxmlformats-officedocument.presentationml.slideLayout+xml" PartName="/ppt/slideLayouts/slideLayout126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69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86.xml"/>
  <Override ContentType="application/vnd.openxmlformats-officedocument.presentationml.slideLayout+xml" PartName="/ppt/slideLayouts/slideLayout160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883" r:id="rId4"/>
    <p:sldMasterId id="214748388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EB Garamond SemiBold"/>
      <p:regular r:id="rId21"/>
      <p:bold r:id="rId22"/>
      <p:italic r:id="rId23"/>
      <p:boldItalic r:id="rId24"/>
    </p:embeddedFont>
    <p:embeddedFont>
      <p:font typeface="EB Garamond"/>
      <p:regular r:id="rId25"/>
      <p:bold r:id="rId26"/>
      <p:italic r:id="rId27"/>
      <p:boldItalic r:id="rId28"/>
    </p:embeddedFont>
    <p:embeddedFont>
      <p:font typeface="Public Sans"/>
      <p:regular r:id="rId29"/>
      <p:bold r:id="rId30"/>
      <p:italic r:id="rId31"/>
      <p:boldItalic r:id="rId32"/>
    </p:embeddedFont>
    <p:embeddedFont>
      <p:font typeface="EB Garamond ExtraBold"/>
      <p:bold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395">
          <p15:clr>
            <a:srgbClr val="A4A3A4"/>
          </p15:clr>
        </p15:guide>
        <p15:guide id="2" pos="2880">
          <p15:clr>
            <a:srgbClr val="9AA0A6"/>
          </p15:clr>
        </p15:guide>
        <p15:guide id="3" orient="horz" pos="1429">
          <p15:clr>
            <a:srgbClr val="A4A3A4"/>
          </p15:clr>
        </p15:guide>
        <p15:guide id="4" pos="423">
          <p15:clr>
            <a:srgbClr val="A4A3A4"/>
          </p15:clr>
        </p15:guide>
        <p15:guide id="5" orient="horz" pos="158">
          <p15:clr>
            <a:srgbClr val="A4A3A4"/>
          </p15:clr>
        </p15:guide>
        <p15:guide id="6" orient="horz" pos="2787">
          <p15:clr>
            <a:srgbClr val="A4A3A4"/>
          </p15:clr>
        </p15:guide>
        <p15:guide id="7" pos="2001">
          <p15:clr>
            <a:srgbClr val="A4A3A4"/>
          </p15:clr>
        </p15:guide>
        <p15:guide id="8" pos="33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395" orient="horz"/>
        <p:guide pos="2880"/>
        <p:guide pos="1429" orient="horz"/>
        <p:guide pos="423"/>
        <p:guide pos="158" orient="horz"/>
        <p:guide pos="2787" orient="horz"/>
        <p:guide pos="2001"/>
        <p:guide pos="338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31" Type="http://schemas.openxmlformats.org/officeDocument/2006/relationships/font" Target="fonts/PublicSans-italic.fntdata"/><Relationship Id="rId30" Type="http://schemas.openxmlformats.org/officeDocument/2006/relationships/font" Target="fonts/PublicSans-bold.fntdata"/><Relationship Id="rId33" Type="http://schemas.openxmlformats.org/officeDocument/2006/relationships/font" Target="fonts/EBGaramondExtraBold-bold.fntdata"/><Relationship Id="rId32" Type="http://schemas.openxmlformats.org/officeDocument/2006/relationships/font" Target="fonts/PublicSans-boldItalic.fntdata"/><Relationship Id="rId34" Type="http://schemas.openxmlformats.org/officeDocument/2006/relationships/font" Target="fonts/EBGaramondExtraBold-boldItalic.fntdata"/><Relationship Id="rId20" Type="http://schemas.openxmlformats.org/officeDocument/2006/relationships/font" Target="fonts/Roboto-boldItalic.fntdata"/><Relationship Id="rId22" Type="http://schemas.openxmlformats.org/officeDocument/2006/relationships/font" Target="fonts/EBGaramondSemiBold-bold.fntdata"/><Relationship Id="rId21" Type="http://schemas.openxmlformats.org/officeDocument/2006/relationships/font" Target="fonts/EBGaramondSemiBold-regular.fntdata"/><Relationship Id="rId24" Type="http://schemas.openxmlformats.org/officeDocument/2006/relationships/font" Target="fonts/EBGaramondSemiBold-boldItalic.fntdata"/><Relationship Id="rId23" Type="http://schemas.openxmlformats.org/officeDocument/2006/relationships/font" Target="fonts/EBGaramondSemiBold-italic.fntdata"/><Relationship Id="rId26" Type="http://schemas.openxmlformats.org/officeDocument/2006/relationships/font" Target="fonts/EBGaramond-bold.fntdata"/><Relationship Id="rId25" Type="http://schemas.openxmlformats.org/officeDocument/2006/relationships/font" Target="fonts/EBGaramond-regular.fntdata"/><Relationship Id="rId28" Type="http://schemas.openxmlformats.org/officeDocument/2006/relationships/font" Target="fonts/EBGaramond-boldItalic.fntdata"/><Relationship Id="rId27" Type="http://schemas.openxmlformats.org/officeDocument/2006/relationships/font" Target="fonts/EBGaramond-italic.fntdata"/><Relationship Id="rId29" Type="http://schemas.openxmlformats.org/officeDocument/2006/relationships/font" Target="fonts/PublicSans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regular.fntdata"/><Relationship Id="rId16" Type="http://schemas.openxmlformats.org/officeDocument/2006/relationships/slide" Target="slides/slide10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7" name="Shape 3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8" name="Google Shape;365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59" name="Google Shape;3659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9" name="Shape 3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0" name="Google Shape;374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41" name="Google Shape;3741;p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4" name="Shape 3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" name="Google Shape;3665;g29fe5c35aca_0_7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66" name="Google Shape;3666;g29fe5c35aca_0_7:notes"/>
          <p:cNvSpPr/>
          <p:nvPr>
            <p:ph idx="2" type="sldImg"/>
          </p:nvPr>
        </p:nvSpPr>
        <p:spPr>
          <a:xfrm>
            <a:off x="2143125" y="685801"/>
            <a:ext cx="25719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8" name="Shape 3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9" name="Google Shape;368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90" name="Google Shape;3690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8" name="Shape 3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9" name="Google Shape;36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00" name="Google Shape;370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4" name="Shape 3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5" name="Google Shape;3705;g29fe7ba515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6" name="Google Shape;3706;g29fe7ba515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9" name="Shape 3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0" name="Google Shape;3710;g29fe7ba515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1" name="Google Shape;3711;g29fe7ba515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4" name="Shape 3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5" name="Google Shape;3715;g29fe7ba515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6" name="Google Shape;3716;g29fe7ba515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9" name="Shape 3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0" name="Google Shape;372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21" name="Google Shape;372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3" name="Shape 3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4" name="Google Shape;373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35" name="Google Shape;3735;p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png"/><Relationship Id="rId3" Type="http://schemas.openxmlformats.org/officeDocument/2006/relationships/image" Target="../media/image24.png"/><Relationship Id="rId4" Type="http://schemas.openxmlformats.org/officeDocument/2006/relationships/image" Target="../media/image4.png"/></Relationships>
</file>

<file path=ppt/slideLayouts/_rels/slideLayout10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png"/><Relationship Id="rId3" Type="http://schemas.openxmlformats.org/officeDocument/2006/relationships/image" Target="../media/image4.png"/><Relationship Id="rId4" Type="http://schemas.openxmlformats.org/officeDocument/2006/relationships/image" Target="../media/image28.png"/></Relationships>
</file>

<file path=ppt/slideLayouts/_rels/slideLayout10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png"/><Relationship Id="rId3" Type="http://schemas.openxmlformats.org/officeDocument/2006/relationships/image" Target="../media/image4.png"/><Relationship Id="rId4" Type="http://schemas.openxmlformats.org/officeDocument/2006/relationships/image" Target="../media/image29.png"/></Relationships>
</file>

<file path=ppt/slideLayouts/_rels/slideLayout10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png"/><Relationship Id="rId3" Type="http://schemas.openxmlformats.org/officeDocument/2006/relationships/image" Target="../media/image4.png"/><Relationship Id="rId4" Type="http://schemas.openxmlformats.org/officeDocument/2006/relationships/image" Target="../media/image28.png"/></Relationships>
</file>

<file path=ppt/slideLayouts/_rels/slideLayout10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png"/><Relationship Id="rId3" Type="http://schemas.openxmlformats.org/officeDocument/2006/relationships/image" Target="../media/image4.png"/><Relationship Id="rId4" Type="http://schemas.openxmlformats.org/officeDocument/2006/relationships/image" Target="../media/image29.png"/></Relationships>
</file>

<file path=ppt/slideLayouts/_rels/slideLayout10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0.png"/><Relationship Id="rId3" Type="http://schemas.openxmlformats.org/officeDocument/2006/relationships/image" Target="../media/image4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/Relationships>
</file>

<file path=ppt/slideLayouts/_rels/slideLayout10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Relationship Id="rId3" Type="http://schemas.openxmlformats.org/officeDocument/2006/relationships/image" Target="../media/image4.png"/><Relationship Id="rId4" Type="http://schemas.openxmlformats.org/officeDocument/2006/relationships/image" Target="../media/image33.png"/></Relationships>
</file>

<file path=ppt/slideLayouts/_rels/slideLayout10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5.jpg"/><Relationship Id="rId3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4.jpg"/><Relationship Id="rId3" Type="http://schemas.openxmlformats.org/officeDocument/2006/relationships/image" Target="../media/image4.png"/></Relationships>
</file>

<file path=ppt/slideLayouts/_rels/slideLayout1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4.jpg"/><Relationship Id="rId3" Type="http://schemas.openxmlformats.org/officeDocument/2006/relationships/image" Target="../media/image4.png"/></Relationships>
</file>

<file path=ppt/slideLayouts/_rels/slideLayout1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6.png"/><Relationship Id="rId3" Type="http://schemas.openxmlformats.org/officeDocument/2006/relationships/image" Target="../media/image37.jpg"/></Relationships>
</file>

<file path=ppt/slideLayouts/_rels/slideLayout1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8.jpg"/></Relationships>
</file>

<file path=ppt/slideLayouts/_rels/slideLayout1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4.png"/></Relationships>
</file>

<file path=ppt/slideLayouts/_rels/slideLayout1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image" Target="../media/image4.png"/></Relationships>
</file>

<file path=ppt/slideLayouts/_rels/slideLayout1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Layouts/_rels/slideLayout1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4.png"/></Relationships>
</file>

<file path=ppt/slideLayouts/_rels/slideLayout1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jpg"/><Relationship Id="rId3" Type="http://schemas.openxmlformats.org/officeDocument/2006/relationships/image" Target="../media/image4.png"/></Relationships>
</file>

<file path=ppt/slideLayouts/_rels/slideLayout1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jpg"/><Relationship Id="rId3" Type="http://schemas.openxmlformats.org/officeDocument/2006/relationships/image" Target="../media/image4.png"/></Relationships>
</file>

<file path=ppt/slideLayouts/_rels/slideLayout1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Relationship Id="rId3" Type="http://schemas.openxmlformats.org/officeDocument/2006/relationships/image" Target="../media/image4.png"/></Relationships>
</file>

<file path=ppt/slideLayouts/_rels/slideLayout1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13.png"/></Relationships>
</file>

<file path=ppt/slideLayouts/_rels/slideLayout1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13.png"/></Relationships>
</file>

<file path=ppt/slideLayouts/_rels/slideLayout1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14.png"/></Relationships>
</file>

<file path=ppt/slideLayouts/_rels/slideLayout1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14.png"/></Relationships>
</file>

<file path=ppt/slideLayouts/_rels/slideLayout1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jpg"/><Relationship Id="rId3" Type="http://schemas.openxmlformats.org/officeDocument/2006/relationships/image" Target="../media/image4.png"/></Relationships>
</file>

<file path=ppt/slideLayouts/_rels/slideLayout1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png"/></Relationships>
</file>

<file path=ppt/slideLayouts/_rels/slideLayout1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/Relationships>
</file>

<file path=ppt/slideLayouts/_rels/slideLayout1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19.png"/></Relationships>
</file>

<file path=ppt/slideLayouts/_rels/slideLayout1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3.png"/></Relationships>
</file>

<file path=ppt/slideLayouts/_rels/slideLayout1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3.png"/></Relationships>
</file>

<file path=ppt/slideLayouts/_rels/slideLayout1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4.png"/></Relationships>
</file>

<file path=ppt/slideLayouts/_rels/slideLayout1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png"/><Relationship Id="rId3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4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4.png"/></Relationships>
</file>

<file path=ppt/slideLayouts/_rels/slideLayout2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png"/><Relationship Id="rId3" Type="http://schemas.openxmlformats.org/officeDocument/2006/relationships/image" Target="../media/image4.png"/></Relationships>
</file>

<file path=ppt/slideLayouts/_rels/slideLayout2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png"/><Relationship Id="rId3" Type="http://schemas.openxmlformats.org/officeDocument/2006/relationships/image" Target="../media/image4.png"/></Relationships>
</file>

<file path=ppt/slideLayouts/_rels/slideLayout20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png"/><Relationship Id="rId3" Type="http://schemas.openxmlformats.org/officeDocument/2006/relationships/image" Target="../media/image4.png"/></Relationships>
</file>

<file path=ppt/slideLayouts/_rels/slideLayout20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png"/><Relationship Id="rId3" Type="http://schemas.openxmlformats.org/officeDocument/2006/relationships/image" Target="../media/image4.png"/></Relationships>
</file>

<file path=ppt/slideLayouts/_rels/slideLayout20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png"/><Relationship Id="rId3" Type="http://schemas.openxmlformats.org/officeDocument/2006/relationships/image" Target="../media/image4.png"/></Relationships>
</file>

<file path=ppt/slideLayouts/_rels/slideLayout20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0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5.jpg"/><Relationship Id="rId3" Type="http://schemas.openxmlformats.org/officeDocument/2006/relationships/image" Target="../media/image4.png"/></Relationships>
</file>

<file path=ppt/slideLayouts/_rels/slideLayout20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5.jpg"/></Relationships>
</file>

<file path=ppt/slideLayouts/_rels/slideLayout20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0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21.png"/></Relationships>
</file>

<file path=ppt/slideLayouts/_rels/slideLayout2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21.png"/></Relationships>
</file>

<file path=ppt/slideLayouts/_rels/slideLayout2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22.png"/></Relationships>
</file>

<file path=ppt/slideLayouts/_rels/slideLayout2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9.png"/></Relationships>
</file>

<file path=ppt/slideLayouts/_rels/slideLayout2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23.png"/></Relationships>
</file>

<file path=ppt/slideLayouts/_rels/slideLayout2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6.png"/><Relationship Id="rId3" Type="http://schemas.openxmlformats.org/officeDocument/2006/relationships/image" Target="../media/image24.png"/><Relationship Id="rId4" Type="http://schemas.openxmlformats.org/officeDocument/2006/relationships/image" Target="../media/image4.png"/></Relationships>
</file>

<file path=ppt/slideLayouts/_rels/slideLayout2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7.png"/><Relationship Id="rId3" Type="http://schemas.openxmlformats.org/officeDocument/2006/relationships/image" Target="../media/image4.png"/><Relationship Id="rId4" Type="http://schemas.openxmlformats.org/officeDocument/2006/relationships/image" Target="../media/image28.png"/></Relationships>
</file>

<file path=ppt/slideLayouts/_rels/slideLayout2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7.png"/><Relationship Id="rId3" Type="http://schemas.openxmlformats.org/officeDocument/2006/relationships/image" Target="../media/image4.png"/><Relationship Id="rId4" Type="http://schemas.openxmlformats.org/officeDocument/2006/relationships/image" Target="../media/image29.png"/></Relationships>
</file>

<file path=ppt/slideLayouts/_rels/slideLayout2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7.png"/><Relationship Id="rId3" Type="http://schemas.openxmlformats.org/officeDocument/2006/relationships/image" Target="../media/image4.png"/><Relationship Id="rId4" Type="http://schemas.openxmlformats.org/officeDocument/2006/relationships/image" Target="../media/image28.png"/></Relationships>
</file>

<file path=ppt/slideLayouts/_rels/slideLayout2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7.png"/><Relationship Id="rId3" Type="http://schemas.openxmlformats.org/officeDocument/2006/relationships/image" Target="../media/image4.png"/><Relationship Id="rId4" Type="http://schemas.openxmlformats.org/officeDocument/2006/relationships/image" Target="../media/image29.png"/></Relationships>
</file>

<file path=ppt/slideLayouts/_rels/slideLayout2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0.png"/><Relationship Id="rId3" Type="http://schemas.openxmlformats.org/officeDocument/2006/relationships/image" Target="../media/image4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/Relationships>
</file>

<file path=ppt/slideLayouts/_rels/slideLayout2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png"/><Relationship Id="rId3" Type="http://schemas.openxmlformats.org/officeDocument/2006/relationships/image" Target="../media/image4.png"/><Relationship Id="rId4" Type="http://schemas.openxmlformats.org/officeDocument/2006/relationships/image" Target="../media/image33.png"/></Relationships>
</file>

<file path=ppt/slideLayouts/_rels/slideLayout2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5.jpg"/><Relationship Id="rId3" Type="http://schemas.openxmlformats.org/officeDocument/2006/relationships/image" Target="../media/image4.png"/></Relationships>
</file>

<file path=ppt/slideLayouts/_rels/slideLayout2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4.jpg"/><Relationship Id="rId3" Type="http://schemas.openxmlformats.org/officeDocument/2006/relationships/image" Target="../media/image4.png"/></Relationships>
</file>

<file path=ppt/slideLayouts/_rels/slideLayout2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4.jpg"/><Relationship Id="rId3" Type="http://schemas.openxmlformats.org/officeDocument/2006/relationships/image" Target="../media/image4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6.png"/><Relationship Id="rId3" Type="http://schemas.openxmlformats.org/officeDocument/2006/relationships/image" Target="../media/image37.jpg"/></Relationships>
</file>

<file path=ppt/slideLayouts/_rels/slideLayout2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8.jpg"/></Relationships>
</file>

<file path=ppt/slideLayouts/_rels/slideLayout2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Relationship Id="rId3" Type="http://schemas.openxmlformats.org/officeDocument/2006/relationships/image" Target="../media/image4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9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4.png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9.png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Relationship Id="rId3" Type="http://schemas.openxmlformats.org/officeDocument/2006/relationships/image" Target="../media/image4.png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Relationship Id="rId3" Type="http://schemas.openxmlformats.org/officeDocument/2006/relationships/image" Target="../media/image4.png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Relationship Id="rId3" Type="http://schemas.openxmlformats.org/officeDocument/2006/relationships/image" Target="../media/image4.png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Relationship Id="rId3" Type="http://schemas.openxmlformats.org/officeDocument/2006/relationships/image" Target="../media/image4.png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Relationship Id="rId3" Type="http://schemas.openxmlformats.org/officeDocument/2006/relationships/image" Target="../media/image4.png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Relationship Id="rId3" Type="http://schemas.openxmlformats.org/officeDocument/2006/relationships/image" Target="../media/image4.png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Relationship Id="rId3" Type="http://schemas.openxmlformats.org/officeDocument/2006/relationships/image" Target="../media/image4.png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jpg"/><Relationship Id="rId3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Relationship Id="rId3" Type="http://schemas.openxmlformats.org/officeDocument/2006/relationships/image" Target="../media/image4.png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jpg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1.png"/></Relationships>
</file>

<file path=ppt/slideLayouts/_rels/slideLayout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1.png"/></Relationships>
</file>

<file path=ppt/slideLayouts/_rels/slideLayout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2.png"/></Relationships>
</file>

<file path=ppt/slideLayouts/_rels/slideLayout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First page 2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agram&#10;&#10;Description automatically generated" id="7" name="Google Shape;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141"/>
            <a:ext cx="9144000" cy="51352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8;p2"/>
          <p:cNvCxnSpPr/>
          <p:nvPr/>
        </p:nvCxnSpPr>
        <p:spPr>
          <a:xfrm>
            <a:off x="343814" y="3257405"/>
            <a:ext cx="527043" cy="0"/>
          </a:xfrm>
          <a:prstGeom prst="straightConnector1">
            <a:avLst/>
          </a:prstGeom>
          <a:noFill/>
          <a:ln cap="flat" cmpd="sng" w="28575">
            <a:solidFill>
              <a:srgbClr val="22366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" name="Google Shape;9;p2"/>
          <p:cNvSpPr txBox="1"/>
          <p:nvPr>
            <p:ph idx="1" type="body"/>
          </p:nvPr>
        </p:nvSpPr>
        <p:spPr>
          <a:xfrm>
            <a:off x="261254" y="2640951"/>
            <a:ext cx="3311679" cy="44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ontents 2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/>
          <p:nvPr/>
        </p:nvSpPr>
        <p:spPr>
          <a:xfrm>
            <a:off x="0" y="0"/>
            <a:ext cx="9143990" cy="51434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hape&#10;&#10;Description automatically generated with low confidence" id="91" name="Google Shape;91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1"/>
          <p:cNvSpPr/>
          <p:nvPr>
            <p:ph idx="2" type="pic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93" name="Google Shape;93;p11"/>
          <p:cNvSpPr txBox="1"/>
          <p:nvPr>
            <p:ph idx="1" type="body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11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1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srQTiEr6bSQ=">
    <p:spTree>
      <p:nvGrpSpPr>
        <p:cNvPr id="1687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10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hape&#10;&#10;Description automatically generated with low confidence" id="1689" name="Google Shape;1689;p10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0" name="Google Shape;1690;p101"/>
          <p:cNvGrpSpPr/>
          <p:nvPr/>
        </p:nvGrpSpPr>
        <p:grpSpPr>
          <a:xfrm>
            <a:off x="3907491" y="3547977"/>
            <a:ext cx="1329018" cy="71718"/>
            <a:chOff x="3907491" y="3547977"/>
            <a:chExt cx="1329018" cy="71718"/>
          </a:xfrm>
        </p:grpSpPr>
        <p:sp>
          <p:nvSpPr>
            <p:cNvPr id="1691" name="Google Shape;1691;p101"/>
            <p:cNvSpPr/>
            <p:nvPr/>
          </p:nvSpPr>
          <p:spPr>
            <a:xfrm>
              <a:off x="46059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101"/>
            <p:cNvSpPr/>
            <p:nvPr/>
          </p:nvSpPr>
          <p:spPr>
            <a:xfrm>
              <a:off x="44662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101"/>
            <p:cNvSpPr/>
            <p:nvPr/>
          </p:nvSpPr>
          <p:spPr>
            <a:xfrm>
              <a:off x="43265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101"/>
            <p:cNvSpPr/>
            <p:nvPr/>
          </p:nvSpPr>
          <p:spPr>
            <a:xfrm>
              <a:off x="41868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101"/>
            <p:cNvSpPr/>
            <p:nvPr/>
          </p:nvSpPr>
          <p:spPr>
            <a:xfrm>
              <a:off x="40471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101"/>
            <p:cNvSpPr/>
            <p:nvPr/>
          </p:nvSpPr>
          <p:spPr>
            <a:xfrm>
              <a:off x="39074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101"/>
            <p:cNvSpPr/>
            <p:nvPr/>
          </p:nvSpPr>
          <p:spPr>
            <a:xfrm>
              <a:off x="51647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101"/>
            <p:cNvSpPr/>
            <p:nvPr/>
          </p:nvSpPr>
          <p:spPr>
            <a:xfrm>
              <a:off x="50250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101"/>
            <p:cNvSpPr/>
            <p:nvPr/>
          </p:nvSpPr>
          <p:spPr>
            <a:xfrm>
              <a:off x="48853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101"/>
            <p:cNvSpPr/>
            <p:nvPr/>
          </p:nvSpPr>
          <p:spPr>
            <a:xfrm>
              <a:off x="47456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01" name="Google Shape;1701;p101"/>
          <p:cNvSpPr txBox="1"/>
          <p:nvPr>
            <p:ph idx="1" type="body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i="1" sz="2000" u="none" cap="none" strike="noStrik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i="1" sz="2000" u="none" cap="none" strike="noStrik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i="1" sz="2000" u="none" cap="none" strike="noStrik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i="1" sz="2000" u="none" cap="none" strike="noStrik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i="1" sz="2000" u="none" cap="none" strike="noStrik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Fiqkk2h2H6o=">
    <p:spTree>
      <p:nvGrpSpPr>
        <p:cNvPr id="1702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10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hape&#10;&#10;Description automatically generated with low confidence" id="1704" name="Google Shape;1704;p10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5" name="Google Shape;1705;p102"/>
          <p:cNvGrpSpPr/>
          <p:nvPr/>
        </p:nvGrpSpPr>
        <p:grpSpPr>
          <a:xfrm>
            <a:off x="3907491" y="3547977"/>
            <a:ext cx="1329018" cy="71718"/>
            <a:chOff x="3837640" y="2865532"/>
            <a:chExt cx="1329018" cy="71718"/>
          </a:xfrm>
        </p:grpSpPr>
        <p:sp>
          <p:nvSpPr>
            <p:cNvPr id="1706" name="Google Shape;1706;p102"/>
            <p:cNvSpPr/>
            <p:nvPr/>
          </p:nvSpPr>
          <p:spPr>
            <a:xfrm>
              <a:off x="45361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102"/>
            <p:cNvSpPr/>
            <p:nvPr/>
          </p:nvSpPr>
          <p:spPr>
            <a:xfrm>
              <a:off x="43964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102"/>
            <p:cNvSpPr/>
            <p:nvPr/>
          </p:nvSpPr>
          <p:spPr>
            <a:xfrm>
              <a:off x="42567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102"/>
            <p:cNvSpPr/>
            <p:nvPr/>
          </p:nvSpPr>
          <p:spPr>
            <a:xfrm>
              <a:off x="41170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102"/>
            <p:cNvSpPr/>
            <p:nvPr/>
          </p:nvSpPr>
          <p:spPr>
            <a:xfrm>
              <a:off x="39773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102"/>
            <p:cNvSpPr/>
            <p:nvPr/>
          </p:nvSpPr>
          <p:spPr>
            <a:xfrm>
              <a:off x="38376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102"/>
            <p:cNvSpPr/>
            <p:nvPr/>
          </p:nvSpPr>
          <p:spPr>
            <a:xfrm>
              <a:off x="50949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102"/>
            <p:cNvSpPr/>
            <p:nvPr/>
          </p:nvSpPr>
          <p:spPr>
            <a:xfrm>
              <a:off x="49552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102"/>
            <p:cNvSpPr/>
            <p:nvPr/>
          </p:nvSpPr>
          <p:spPr>
            <a:xfrm>
              <a:off x="48155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102"/>
            <p:cNvSpPr/>
            <p:nvPr/>
          </p:nvSpPr>
          <p:spPr>
            <a:xfrm>
              <a:off x="46758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16" name="Google Shape;1716;p102"/>
          <p:cNvSpPr txBox="1"/>
          <p:nvPr>
            <p:ph idx="1" type="body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i="1" sz="2000" u="none" cap="none" strike="noStrik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i="1" sz="2000" u="none" cap="none" strike="noStrik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i="1" sz="2000" u="none" cap="none" strike="noStrik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i="1" sz="2000" u="none" cap="none" strike="noStrik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i="1" sz="2000" u="none" cap="none" strike="noStrik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odHUCw+y0GI=">
    <p:spTree>
      <p:nvGrpSpPr>
        <p:cNvPr id="1717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 pattern&#10;&#10;Description automatically generated with medium confidence" id="1718" name="Google Shape;1718;p10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group of people sitting at a table&#10;&#10;Description automatically generated with low confidence" id="1719" name="Google Shape;1719;p103"/>
          <p:cNvPicPr preferRelativeResize="0"/>
          <p:nvPr/>
        </p:nvPicPr>
        <p:blipFill rotWithShape="1">
          <a:blip r:embed="rId3">
            <a:alphaModFix/>
          </a:blip>
          <a:srcRect b="0" l="11613" r="0" t="29182"/>
          <a:stretch/>
        </p:blipFill>
        <p:spPr>
          <a:xfrm>
            <a:off x="4864308" y="0"/>
            <a:ext cx="427969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1720" name="Google Shape;1720;p1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1" name="Google Shape;1721;p103"/>
          <p:cNvSpPr/>
          <p:nvPr/>
        </p:nvSpPr>
        <p:spPr>
          <a:xfrm>
            <a:off x="0" y="1107751"/>
            <a:ext cx="4864308" cy="2927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2" name="Google Shape;1722;p103"/>
          <p:cNvSpPr/>
          <p:nvPr/>
        </p:nvSpPr>
        <p:spPr>
          <a:xfrm>
            <a:off x="185197" y="1339045"/>
            <a:ext cx="69448" cy="246540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3" name="Google Shape;1723;p103"/>
          <p:cNvSpPr txBox="1"/>
          <p:nvPr>
            <p:ph type="title"/>
          </p:nvPr>
        </p:nvSpPr>
        <p:spPr>
          <a:xfrm>
            <a:off x="387873" y="1377777"/>
            <a:ext cx="3421450" cy="45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i="1" sz="20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24" name="Google Shape;1724;p103"/>
          <p:cNvSpPr txBox="1"/>
          <p:nvPr>
            <p:ph idx="1" type="body"/>
          </p:nvPr>
        </p:nvSpPr>
        <p:spPr>
          <a:xfrm>
            <a:off x="387873" y="1985160"/>
            <a:ext cx="4343206" cy="1819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nWgfZNftxRw=">
    <p:spTree>
      <p:nvGrpSpPr>
        <p:cNvPr id="1725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 pattern&#10;&#10;Description automatically generated" id="1726" name="Google Shape;1726;p104"/>
          <p:cNvPicPr preferRelativeResize="0"/>
          <p:nvPr/>
        </p:nvPicPr>
        <p:blipFill rotWithShape="1">
          <a:blip r:embed="rId2">
            <a:alphaModFix amt="5000"/>
          </a:blip>
          <a:srcRect b="0" l="0" r="0" t="0"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1727" name="Google Shape;1727;p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8" name="Google Shape;1728;p104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29" name="Google Shape;1729;p104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30" name="Google Shape;1730;p104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cap="flat" cmpd="sng" w="127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1731" name="Google Shape;1731;p10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32" name="Google Shape;1732;p104"/>
          <p:cNvSpPr txBox="1"/>
          <p:nvPr>
            <p:ph idx="1" type="body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i="1" sz="2400" u="none" cap="none" strike="noStrik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zPBrfs17CEA=">
    <p:spTree>
      <p:nvGrpSpPr>
        <p:cNvPr id="1733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 pattern&#10;&#10;Description automatically generated" id="1734" name="Google Shape;1734;p105"/>
          <p:cNvPicPr preferRelativeResize="0"/>
          <p:nvPr/>
        </p:nvPicPr>
        <p:blipFill rotWithShape="1">
          <a:blip r:embed="rId2">
            <a:alphaModFix amt="5000"/>
          </a:blip>
          <a:srcRect b="0" l="0" r="0" t="0"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1735" name="Google Shape;1735;p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6" name="Google Shape;1736;p105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cap="flat" cmpd="sng" w="1270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37" name="Google Shape;1737;p105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8" name="Google Shape;1738;p105"/>
          <p:cNvPicPr preferRelativeResize="0"/>
          <p:nvPr/>
        </p:nvPicPr>
        <p:blipFill rotWithShape="1">
          <a:blip r:embed="rId4">
            <a:alphaModFix/>
          </a:blip>
          <a:srcRect b="47599" l="0" r="0" t="-453"/>
          <a:stretch/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39" name="Google Shape;1739;p105"/>
          <p:cNvSpPr txBox="1"/>
          <p:nvPr>
            <p:ph idx="1" type="body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i="1" sz="2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09fAr2Fmnqc=">
    <p:spTree>
      <p:nvGrpSpPr>
        <p:cNvPr id="1740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 pattern&#10;&#10;Description automatically generated" id="1741" name="Google Shape;1741;p106"/>
          <p:cNvPicPr preferRelativeResize="0"/>
          <p:nvPr/>
        </p:nvPicPr>
        <p:blipFill rotWithShape="1">
          <a:blip r:embed="rId2">
            <a:alphaModFix amt="5000"/>
          </a:blip>
          <a:srcRect b="0" l="0" r="0" t="0"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1742" name="Google Shape;1742;p1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3" name="Google Shape;1743;p106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44" name="Google Shape;1744;p106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45" name="Google Shape;1745;p106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1746" name="Google Shape;1746;p1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47" name="Google Shape;1747;p106"/>
          <p:cNvSpPr txBox="1"/>
          <p:nvPr>
            <p:ph idx="1" type="body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i="1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oOPK8NqaGOM=">
    <p:spTree>
      <p:nvGrpSpPr>
        <p:cNvPr id="1748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 pattern&#10;&#10;Description automatically generated" id="1749" name="Google Shape;1749;p107"/>
          <p:cNvPicPr preferRelativeResize="0"/>
          <p:nvPr/>
        </p:nvPicPr>
        <p:blipFill rotWithShape="1">
          <a:blip r:embed="rId2">
            <a:alphaModFix amt="5000"/>
          </a:blip>
          <a:srcRect b="0" l="0" r="0" t="0"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1750" name="Google Shape;1750;p1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1" name="Google Shape;1751;p107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cap="flat" cmpd="sng" w="1270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52" name="Google Shape;1752;p107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3" name="Google Shape;1753;p107"/>
          <p:cNvPicPr preferRelativeResize="0"/>
          <p:nvPr/>
        </p:nvPicPr>
        <p:blipFill rotWithShape="1">
          <a:blip r:embed="rId4">
            <a:alphaModFix/>
          </a:blip>
          <a:srcRect b="47599" l="0" r="0" t="-453"/>
          <a:stretch/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54" name="Google Shape;1754;p107"/>
          <p:cNvSpPr txBox="1"/>
          <p:nvPr>
            <p:ph idx="1" type="body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i="1" sz="2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r4No7qG+OZA=">
    <p:spTree>
      <p:nvGrpSpPr>
        <p:cNvPr id="1755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6" name="Google Shape;1756;p10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1757" name="Google Shape;1757;p1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dark, night sky&#10;&#10;Description automatically generated" id="1758" name="Google Shape;1758;p10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2283" y="914400"/>
            <a:ext cx="7219434" cy="34594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&#10;&#10;Description automatically generated" id="1759" name="Google Shape;1759;p10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67940" y="1200369"/>
            <a:ext cx="4008120" cy="2742762"/>
          </a:xfrm>
          <a:prstGeom prst="rect">
            <a:avLst/>
          </a:prstGeom>
          <a:noFill/>
          <a:ln>
            <a:noFill/>
          </a:ln>
        </p:spPr>
      </p:pic>
      <p:sp>
        <p:nvSpPr>
          <p:cNvPr id="1760" name="Google Shape;1760;p108"/>
          <p:cNvSpPr txBox="1"/>
          <p:nvPr>
            <p:ph idx="1" type="body"/>
          </p:nvPr>
        </p:nvSpPr>
        <p:spPr>
          <a:xfrm rot="-525871">
            <a:off x="2714091" y="2148474"/>
            <a:ext cx="3673884" cy="554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b="1" i="1" sz="28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JUt4ul/zGWI=">
    <p:spTree>
      <p:nvGrpSpPr>
        <p:cNvPr id="176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2" name="Google Shape;1762;p109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descr="Surface chart&#10;&#10;Description automatically generated with low confidence" id="1763" name="Google Shape;1763;p109"/>
            <p:cNvPicPr preferRelativeResize="0"/>
            <p:nvPr/>
          </p:nvPicPr>
          <p:blipFill rotWithShape="1">
            <a:blip r:embed="rId2">
              <a:alphaModFix amt="50000"/>
            </a:blip>
            <a:srcRect b="0" l="0" r="0" t="0"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urface chart&#10;&#10;Description automatically generated with low confidence" id="1764" name="Google Shape;1764;p109"/>
            <p:cNvPicPr preferRelativeResize="0"/>
            <p:nvPr/>
          </p:nvPicPr>
          <p:blipFill rotWithShape="1">
            <a:blip r:embed="rId2">
              <a:alphaModFix amt="50000"/>
            </a:blip>
            <a:srcRect b="0" l="0" r="0" t="0"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Shape&#10;&#10;Description automatically generated with low confidence" id="1765" name="Google Shape;1765;p1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&#10;&#10;Description automatically generated" id="1766" name="Google Shape;1766;p109"/>
          <p:cNvPicPr preferRelativeResize="0"/>
          <p:nvPr/>
        </p:nvPicPr>
        <p:blipFill rotWithShape="1">
          <a:blip r:embed="rId4">
            <a:alphaModFix amt="85000"/>
          </a:blip>
          <a:srcRect b="0" l="0" r="0" t="0"/>
          <a:stretch/>
        </p:blipFill>
        <p:spPr>
          <a:xfrm>
            <a:off x="2251213" y="1143261"/>
            <a:ext cx="4641574" cy="2799228"/>
          </a:xfrm>
          <a:prstGeom prst="rect">
            <a:avLst/>
          </a:prstGeom>
          <a:noFill/>
          <a:ln>
            <a:noFill/>
          </a:ln>
        </p:spPr>
      </p:pic>
      <p:sp>
        <p:nvSpPr>
          <p:cNvPr id="1767" name="Google Shape;1767;p109"/>
          <p:cNvSpPr txBox="1"/>
          <p:nvPr>
            <p:ph idx="1" type="body"/>
          </p:nvPr>
        </p:nvSpPr>
        <p:spPr>
          <a:xfrm>
            <a:off x="2740961" y="1824708"/>
            <a:ext cx="3602088" cy="4724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i="1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68" name="Google Shape;1768;p109"/>
          <p:cNvSpPr txBox="1"/>
          <p:nvPr>
            <p:ph idx="2" type="body"/>
          </p:nvPr>
        </p:nvSpPr>
        <p:spPr>
          <a:xfrm>
            <a:off x="2740960" y="239891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1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Discussion">
    <p:spTree>
      <p:nvGrpSpPr>
        <p:cNvPr id="1769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0" name="Google Shape;1770;p110"/>
          <p:cNvPicPr preferRelativeResize="0"/>
          <p:nvPr/>
        </p:nvPicPr>
        <p:blipFill rotWithShape="1">
          <a:blip r:embed="rId2">
            <a:alphaModFix amt="70000"/>
          </a:blip>
          <a:srcRect b="12611" l="0" r="0" t="1816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1771" name="Google Shape;1771;p1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772" name="Google Shape;1772;p110"/>
          <p:cNvSpPr/>
          <p:nvPr/>
        </p:nvSpPr>
        <p:spPr>
          <a:xfrm>
            <a:off x="3322314" y="1790299"/>
            <a:ext cx="2539465" cy="644893"/>
          </a:xfrm>
          <a:prstGeom prst="roundRect">
            <a:avLst>
              <a:gd fmla="val 12859" name="adj"/>
            </a:avLst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773" name="Google Shape;1773;p110"/>
          <p:cNvSpPr txBox="1"/>
          <p:nvPr>
            <p:ph idx="1" type="body"/>
          </p:nvPr>
        </p:nvSpPr>
        <p:spPr>
          <a:xfrm>
            <a:off x="3553313" y="1914665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i="1" sz="20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74" name="Google Shape;1774;p110"/>
          <p:cNvSpPr txBox="1"/>
          <p:nvPr>
            <p:ph idx="2" type="body"/>
          </p:nvPr>
        </p:nvSpPr>
        <p:spPr>
          <a:xfrm>
            <a:off x="2770956" y="258068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1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ontents 3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97" name="Google Shape;97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2"/>
          <p:cNvSpPr/>
          <p:nvPr>
            <p:ph idx="2" type="pic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2"/>
          <p:cNvSpPr txBox="1"/>
          <p:nvPr>
            <p:ph idx="1" type="body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12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1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Discussion slide">
    <p:spTree>
      <p:nvGrpSpPr>
        <p:cNvPr id="1775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111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77" name="Google Shape;1777;p111"/>
            <p:cNvPicPr preferRelativeResize="0"/>
            <p:nvPr/>
          </p:nvPicPr>
          <p:blipFill rotWithShape="1">
            <a:blip r:embed="rId2">
              <a:alphaModFix/>
            </a:blip>
            <a:srcRect b="12936" l="0" r="0" t="2687"/>
            <a:stretch/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8" name="Google Shape;1778;p111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dk2">
                <a:alpha val="7294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Shape&#10;&#10;Description automatically generated with low confidence" id="1779" name="Google Shape;1779;p1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0" name="Google Shape;1780;p111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81" name="Google Shape;1781;p111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fmla="val 11641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1" sz="16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82" name="Google Shape;1782;p111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fmla="val 12199" name="adj"/>
              </a:avLst>
            </a:prstGeom>
            <a:noFill/>
            <a:ln cap="flat" cmpd="sng" w="25400">
              <a:solidFill>
                <a:srgbClr val="BC7D2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1" sz="16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83" name="Google Shape;1783;p111"/>
          <p:cNvSpPr txBox="1"/>
          <p:nvPr>
            <p:ph idx="1" type="body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i="1" sz="20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84" name="Google Shape;1784;p111"/>
          <p:cNvSpPr txBox="1"/>
          <p:nvPr>
            <p:ph idx="2" type="body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1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Discussion 3">
    <p:spTree>
      <p:nvGrpSpPr>
        <p:cNvPr id="1785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6" name="Google Shape;1786;p112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87" name="Google Shape;1787;p112"/>
            <p:cNvPicPr preferRelativeResize="0"/>
            <p:nvPr/>
          </p:nvPicPr>
          <p:blipFill rotWithShape="1">
            <a:blip r:embed="rId2">
              <a:alphaModFix/>
            </a:blip>
            <a:srcRect b="12936" l="0" r="0" t="2687"/>
            <a:stretch/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8" name="Google Shape;1788;p112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accent1">
                <a:alpha val="7294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Shape&#10;&#10;Description automatically generated with low confidence" id="1789" name="Google Shape;1789;p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0" name="Google Shape;1790;p112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91" name="Google Shape;1791;p112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fmla="val 11641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1" sz="16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92" name="Google Shape;1792;p112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fmla="val 12199" name="adj"/>
              </a:avLst>
            </a:prstGeom>
            <a:noFill/>
            <a:ln cap="flat" cmpd="sng" w="25400">
              <a:solidFill>
                <a:srgbClr val="BC7D2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1" sz="16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93" name="Google Shape;1793;p112"/>
          <p:cNvSpPr txBox="1"/>
          <p:nvPr>
            <p:ph idx="1" type="body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i="1" sz="2000" u="none" cap="none" strike="noStrik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94" name="Google Shape;1794;p112"/>
          <p:cNvSpPr txBox="1"/>
          <p:nvPr>
            <p:ph idx="2" type="body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1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MWIvaKZLkwM=">
    <p:spTree>
      <p:nvGrpSpPr>
        <p:cNvPr id="1795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113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Shape&#10;&#10;Description automatically generated with low confidence" id="1797" name="Google Shape;1797;p1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8" name="Google Shape;1798;p113"/>
          <p:cNvSpPr/>
          <p:nvPr>
            <p:ph idx="2" type="pic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799" name="Google Shape;1799;p113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0" name="Google Shape;1800;p113"/>
          <p:cNvSpPr txBox="1"/>
          <p:nvPr>
            <p:ph idx="1" type="body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01" name="Google Shape;1801;p113"/>
          <p:cNvSpPr txBox="1"/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i="0" sz="17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EI4xA18PJAQ=">
    <p:spTree>
      <p:nvGrpSpPr>
        <p:cNvPr id="1802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114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Shape&#10;&#10;Description automatically generated with low confidence" id="1804" name="Google Shape;1804;p1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5" name="Google Shape;1805;p114"/>
          <p:cNvSpPr/>
          <p:nvPr>
            <p:ph idx="2" type="pic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06" name="Google Shape;1806;p114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7" name="Google Shape;1807;p114"/>
          <p:cNvSpPr txBox="1"/>
          <p:nvPr>
            <p:ph idx="1" type="body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08" name="Google Shape;1808;p114"/>
          <p:cNvSpPr txBox="1"/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i="0" sz="17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bVJgTm3UpWw=">
    <p:spTree>
      <p:nvGrpSpPr>
        <p:cNvPr id="1809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115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Shape&#10;&#10;Description automatically generated with low confidence" id="1811" name="Google Shape;1811;p1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2" name="Google Shape;1812;p115"/>
          <p:cNvSpPr/>
          <p:nvPr>
            <p:ph idx="2" type="pic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13" name="Google Shape;1813;p115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14" name="Google Shape;1814;p115"/>
          <p:cNvSpPr txBox="1"/>
          <p:nvPr>
            <p:ph idx="1" type="body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15" name="Google Shape;1815;p115"/>
          <p:cNvSpPr txBox="1"/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i="0" sz="17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Guided activity">
    <p:spTree>
      <p:nvGrpSpPr>
        <p:cNvPr id="1816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116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descr="Background pattern&#10;&#10;Description automatically generated" id="1818" name="Google Shape;1818;p116"/>
          <p:cNvPicPr preferRelativeResize="0"/>
          <p:nvPr/>
        </p:nvPicPr>
        <p:blipFill rotWithShape="1">
          <a:blip r:embed="rId2">
            <a:alphaModFix/>
          </a:blip>
          <a:srcRect b="45930" l="20567" r="20566" t="0"/>
          <a:stretch/>
        </p:blipFill>
        <p:spPr>
          <a:xfrm rot="5400000">
            <a:off x="5391150" y="1390650"/>
            <a:ext cx="5143500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descr="Shape&#10;&#10;Description automatically generated with low confidence" id="1819" name="Google Shape;1819;p1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0" name="Google Shape;1820;p116"/>
          <p:cNvCxnSpPr/>
          <p:nvPr/>
        </p:nvCxnSpPr>
        <p:spPr>
          <a:xfrm>
            <a:off x="777369" y="2062045"/>
            <a:ext cx="0" cy="1882258"/>
          </a:xfrm>
          <a:prstGeom prst="straightConnector1">
            <a:avLst/>
          </a:prstGeom>
          <a:noFill/>
          <a:ln cap="flat" cmpd="sng" w="38100">
            <a:solidFill>
              <a:srgbClr val="22366A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picture containing indoor&#10;&#10;Description automatically generated" id="1821" name="Google Shape;1821;p116"/>
          <p:cNvPicPr preferRelativeResize="0"/>
          <p:nvPr/>
        </p:nvPicPr>
        <p:blipFill rotWithShape="1">
          <a:blip r:embed="rId3">
            <a:alphaModFix/>
          </a:blip>
          <a:srcRect b="0" l="20443" r="22451" t="0"/>
          <a:stretch/>
        </p:blipFill>
        <p:spPr>
          <a:xfrm>
            <a:off x="5353758" y="1004593"/>
            <a:ext cx="2781568" cy="3247434"/>
          </a:xfrm>
          <a:prstGeom prst="rect">
            <a:avLst/>
          </a:prstGeom>
          <a:noFill/>
          <a:ln cap="flat" cmpd="sng" w="2857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22" name="Google Shape;1822;p116"/>
          <p:cNvSpPr txBox="1"/>
          <p:nvPr>
            <p:ph idx="1" type="body"/>
          </p:nvPr>
        </p:nvSpPr>
        <p:spPr>
          <a:xfrm>
            <a:off x="912063" y="2052267"/>
            <a:ext cx="3673884" cy="18822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i="1" sz="15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23" name="Google Shape;1823;p116"/>
          <p:cNvSpPr txBox="1"/>
          <p:nvPr>
            <p:ph type="title"/>
          </p:nvPr>
        </p:nvSpPr>
        <p:spPr>
          <a:xfrm>
            <a:off x="912063" y="1246189"/>
            <a:ext cx="3673884" cy="5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btCKij3Zla0=">
    <p:spTree>
      <p:nvGrpSpPr>
        <p:cNvPr id="1824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graphical user interface&#10;&#10;Description automatically generated" id="1825" name="Google Shape;1825;p1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descr="Shape&#10;&#10;Description automatically generated with low confidence" id="1826" name="Google Shape;1826;p1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3">
  <p:cSld name="Divider 3">
    <p:bg>
      <p:bgPr>
        <a:solidFill>
          <a:srgbClr val="FD892C"/>
        </a:solidFill>
      </p:bgPr>
    </p:bg>
    <p:spTree>
      <p:nvGrpSpPr>
        <p:cNvPr id="1827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28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Google Shape;1829;p119"/>
          <p:cNvSpPr txBox="1"/>
          <p:nvPr>
            <p:ph type="title"/>
          </p:nvPr>
        </p:nvSpPr>
        <p:spPr>
          <a:xfrm>
            <a:off x="377666" y="427735"/>
            <a:ext cx="6798000" cy="17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0" name="Google Shape;1830;p119"/>
          <p:cNvSpPr txBox="1"/>
          <p:nvPr>
            <p:ph idx="1" type="body"/>
          </p:nvPr>
        </p:nvSpPr>
        <p:spPr>
          <a:xfrm>
            <a:off x="377666" y="2459482"/>
            <a:ext cx="6798000" cy="70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1" name="Google Shape;1831;p119"/>
          <p:cNvSpPr txBox="1"/>
          <p:nvPr>
            <p:ph idx="10" type="dt"/>
          </p:nvPr>
        </p:nvSpPr>
        <p:spPr>
          <a:xfrm>
            <a:off x="377666" y="9944862"/>
            <a:ext cx="17373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2" name="Google Shape;1832;p119"/>
          <p:cNvSpPr txBox="1"/>
          <p:nvPr>
            <p:ph idx="11" type="ftr"/>
          </p:nvPr>
        </p:nvSpPr>
        <p:spPr>
          <a:xfrm>
            <a:off x="2568130" y="9944862"/>
            <a:ext cx="24171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3" name="Google Shape;1833;p119"/>
          <p:cNvSpPr txBox="1"/>
          <p:nvPr>
            <p:ph idx="12" type="sldNum"/>
          </p:nvPr>
        </p:nvSpPr>
        <p:spPr>
          <a:xfrm>
            <a:off x="5438394" y="9944862"/>
            <a:ext cx="17373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">
    <p:spTree>
      <p:nvGrpSpPr>
        <p:cNvPr id="1835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1836" name="Google Shape;1836;p1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37" name="Google Shape;1837;p121"/>
          <p:cNvGrpSpPr/>
          <p:nvPr/>
        </p:nvGrpSpPr>
        <p:grpSpPr>
          <a:xfrm>
            <a:off x="270520" y="225967"/>
            <a:ext cx="175200" cy="4733543"/>
            <a:chOff x="270520" y="1140367"/>
            <a:chExt cx="175200" cy="4733543"/>
          </a:xfrm>
        </p:grpSpPr>
        <p:grpSp>
          <p:nvGrpSpPr>
            <p:cNvPr id="1838" name="Google Shape;1838;p121"/>
            <p:cNvGrpSpPr/>
            <p:nvPr/>
          </p:nvGrpSpPr>
          <p:grpSpPr>
            <a:xfrm>
              <a:off x="270520" y="4549711"/>
              <a:ext cx="175200" cy="1324199"/>
              <a:chOff x="129115" y="4606273"/>
              <a:chExt cx="175200" cy="1324199"/>
            </a:xfrm>
          </p:grpSpPr>
          <p:sp>
            <p:nvSpPr>
              <p:cNvPr id="1839" name="Google Shape;1839;p121"/>
              <p:cNvSpPr/>
              <p:nvPr/>
            </p:nvSpPr>
            <p:spPr>
              <a:xfrm>
                <a:off x="129115" y="4606273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840" name="Google Shape;1840;p121"/>
              <p:cNvCxnSpPr/>
              <p:nvPr/>
            </p:nvCxnSpPr>
            <p:spPr>
              <a:xfrm>
                <a:off x="216745" y="4817772"/>
                <a:ext cx="0" cy="11127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1841" name="Google Shape;1841;p121"/>
            <p:cNvGrpSpPr/>
            <p:nvPr/>
          </p:nvGrpSpPr>
          <p:grpSpPr>
            <a:xfrm>
              <a:off x="270520" y="1140367"/>
              <a:ext cx="175200" cy="3018423"/>
              <a:chOff x="129115" y="1196929"/>
              <a:chExt cx="175200" cy="3018423"/>
            </a:xfrm>
          </p:grpSpPr>
          <p:cxnSp>
            <p:nvCxnSpPr>
              <p:cNvPr id="1842" name="Google Shape;1842;p121"/>
              <p:cNvCxnSpPr/>
              <p:nvPr/>
            </p:nvCxnSpPr>
            <p:spPr>
              <a:xfrm>
                <a:off x="216745" y="1402852"/>
                <a:ext cx="0" cy="28125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843" name="Google Shape;1843;p121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ontents 4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3"/>
          <p:cNvGrpSpPr/>
          <p:nvPr/>
        </p:nvGrpSpPr>
        <p:grpSpPr>
          <a:xfrm>
            <a:off x="0" y="1"/>
            <a:ext cx="9143999" cy="5143499"/>
            <a:chOff x="0" y="1"/>
            <a:chExt cx="9144000" cy="5143500"/>
          </a:xfrm>
        </p:grpSpPr>
        <p:sp>
          <p:nvSpPr>
            <p:cNvPr id="104" name="Google Shape;104;p13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294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r>
                <a:t/>
              </a:r>
              <a:endParaRPr b="1" i="0" sz="105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descr="A group of people in clothing&#10;&#10;Description automatically generated with medium confidence" id="105" name="Google Shape;105;p1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2113280" y="456352"/>
              <a:ext cx="7030720" cy="46871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Shape&#10;&#10;Description automatically generated with low confidence" id="106" name="Google Shape;10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3"/>
          <p:cNvSpPr txBox="1"/>
          <p:nvPr>
            <p:ph idx="1" type="body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13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1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First page 2">
    <p:spTree>
      <p:nvGrpSpPr>
        <p:cNvPr id="1844" name="Shape 1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agram&#10;&#10;Description automatically generated" id="1845" name="Google Shape;1845;p1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141"/>
            <a:ext cx="9143999" cy="51352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6" name="Google Shape;1846;p122"/>
          <p:cNvCxnSpPr/>
          <p:nvPr/>
        </p:nvCxnSpPr>
        <p:spPr>
          <a:xfrm>
            <a:off x="343814" y="3257405"/>
            <a:ext cx="527100" cy="0"/>
          </a:xfrm>
          <a:prstGeom prst="straightConnector1">
            <a:avLst/>
          </a:prstGeom>
          <a:noFill/>
          <a:ln cap="flat" cmpd="sng" w="28575">
            <a:solidFill>
              <a:srgbClr val="22366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47" name="Google Shape;1847;p122"/>
          <p:cNvSpPr txBox="1"/>
          <p:nvPr>
            <p:ph idx="1" type="body"/>
          </p:nvPr>
        </p:nvSpPr>
        <p:spPr>
          <a:xfrm>
            <a:off x="261254" y="2640951"/>
            <a:ext cx="33117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ontents">
    <p:spTree>
      <p:nvGrpSpPr>
        <p:cNvPr id="1848" name="Shape 1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person, computer, indoor&#10;&#10;Description automatically generated" id="1849" name="Google Shape;1849;p123"/>
          <p:cNvPicPr preferRelativeResize="0"/>
          <p:nvPr/>
        </p:nvPicPr>
        <p:blipFill rotWithShape="1">
          <a:blip r:embed="rId2">
            <a:alphaModFix/>
          </a:blip>
          <a:srcRect b="0" l="0" r="11110" t="0"/>
          <a:stretch/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1850" name="Google Shape;1850;p1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"/>
            <a:ext cx="9143988" cy="514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51" name="Google Shape;1851;p123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2" name="Google Shape;1852;p123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3" name="Google Shape;1853;p123"/>
          <p:cNvSpPr txBox="1"/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i="0" sz="17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54" name="Google Shape;1854;p123"/>
          <p:cNvSpPr txBox="1"/>
          <p:nvPr>
            <p:ph idx="1" type="body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2">
    <p:spTree>
      <p:nvGrpSpPr>
        <p:cNvPr id="1855" name="Shape 1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omputer on a table&#10;&#10;Description automatically generated with medium confidence" id="1856" name="Google Shape;1856;p124"/>
          <p:cNvPicPr preferRelativeResize="0"/>
          <p:nvPr/>
        </p:nvPicPr>
        <p:blipFill rotWithShape="1">
          <a:blip r:embed="rId2">
            <a:alphaModFix/>
          </a:blip>
          <a:srcRect b="8546" l="0" r="1748" t="8555"/>
          <a:stretch/>
        </p:blipFill>
        <p:spPr>
          <a:xfrm>
            <a:off x="-1" y="-1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1857" name="Google Shape;1857;p1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58" name="Google Shape;1858;p124"/>
          <p:cNvSpPr/>
          <p:nvPr/>
        </p:nvSpPr>
        <p:spPr>
          <a:xfrm>
            <a:off x="2240495" y="1407885"/>
            <a:ext cx="4811700" cy="7680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hape&#10;&#10;Description automatically generated with low confidence" id="1859" name="Google Shape;1859;p1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0" name="Google Shape;1860;p124"/>
          <p:cNvSpPr/>
          <p:nvPr/>
        </p:nvSpPr>
        <p:spPr>
          <a:xfrm>
            <a:off x="2233323" y="613458"/>
            <a:ext cx="4818600" cy="79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1" name="Google Shape;1861;p124"/>
          <p:cNvSpPr txBox="1"/>
          <p:nvPr>
            <p:ph idx="1" type="body"/>
          </p:nvPr>
        </p:nvSpPr>
        <p:spPr>
          <a:xfrm>
            <a:off x="2634216" y="802314"/>
            <a:ext cx="40170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1" sz="18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62" name="Google Shape;1862;p124"/>
          <p:cNvSpPr txBox="1"/>
          <p:nvPr>
            <p:ph idx="2" type="body"/>
          </p:nvPr>
        </p:nvSpPr>
        <p:spPr>
          <a:xfrm>
            <a:off x="4079630" y="1996884"/>
            <a:ext cx="27222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i="1" sz="1400" u="none" cap="none" strike="noStrik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Thank you">
    <p:spTree>
      <p:nvGrpSpPr>
        <p:cNvPr id="1863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aphical user interface, application&#10;&#10;Description automatically generated" id="1864" name="Google Shape;1864;p1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1865" name="Google Shape;1865;p1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Objectives">
    <p:spTree>
      <p:nvGrpSpPr>
        <p:cNvPr id="1866" name="Shape 1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7" name="Google Shape;1867;p126"/>
          <p:cNvPicPr preferRelativeResize="0"/>
          <p:nvPr/>
        </p:nvPicPr>
        <p:blipFill rotWithShape="1">
          <a:blip r:embed="rId2">
            <a:alphaModFix amt="95000"/>
          </a:blip>
          <a:srcRect b="0" l="39364" r="3593" t="0"/>
          <a:stretch/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1868" name="Google Shape;1868;p1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69" name="Google Shape;1869;p126"/>
          <p:cNvSpPr txBox="1"/>
          <p:nvPr>
            <p:ph idx="1" type="body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1" i="1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238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238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70" name="Google Shape;1870;p126"/>
          <p:cNvSpPr txBox="1"/>
          <p:nvPr>
            <p:ph idx="2" type="body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71" name="Google Shape;1871;p126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72" name="Google Shape;1872;p12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Objectives 2">
    <p:spTree>
      <p:nvGrpSpPr>
        <p:cNvPr id="1873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4" name="Google Shape;1874;p127"/>
          <p:cNvPicPr preferRelativeResize="0"/>
          <p:nvPr/>
        </p:nvPicPr>
        <p:blipFill rotWithShape="1">
          <a:blip r:embed="rId2">
            <a:alphaModFix/>
          </a:blip>
          <a:srcRect b="5406" l="16977" r="19505" t="14935"/>
          <a:stretch/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1875" name="Google Shape;1875;p1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6" name="Google Shape;1876;p127"/>
          <p:cNvSpPr txBox="1"/>
          <p:nvPr>
            <p:ph idx="1" type="body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1" i="1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238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238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77" name="Google Shape;1877;p127"/>
          <p:cNvSpPr txBox="1"/>
          <p:nvPr>
            <p:ph idx="2" type="body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78" name="Google Shape;1878;p127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79" name="Google Shape;1879;p1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ontents 2">
    <p:spTree>
      <p:nvGrpSpPr>
        <p:cNvPr id="1880" name="Shape 1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1" name="Google Shape;1881;p12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hape&#10;&#10;Description automatically generated with low confidence" id="1882" name="Google Shape;1882;p1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83" name="Google Shape;1883;p128"/>
          <p:cNvSpPr/>
          <p:nvPr>
            <p:ph idx="2" type="pic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84" name="Google Shape;1884;p128"/>
          <p:cNvSpPr txBox="1"/>
          <p:nvPr>
            <p:ph idx="1" type="body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85" name="Google Shape;1885;p128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86" name="Google Shape;1886;p12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ontents 3">
    <p:spTree>
      <p:nvGrpSpPr>
        <p:cNvPr id="1887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1888" name="Google Shape;1888;p1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89" name="Google Shape;1889;p129"/>
          <p:cNvSpPr/>
          <p:nvPr>
            <p:ph idx="2" type="pic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90" name="Google Shape;1890;p129"/>
          <p:cNvSpPr txBox="1"/>
          <p:nvPr>
            <p:ph idx="1" type="body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91" name="Google Shape;1891;p129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92" name="Google Shape;1892;p12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ontents 4">
    <p:spTree>
      <p:nvGrpSpPr>
        <p:cNvPr id="1893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4" name="Google Shape;1894;p130"/>
          <p:cNvGrpSpPr/>
          <p:nvPr/>
        </p:nvGrpSpPr>
        <p:grpSpPr>
          <a:xfrm>
            <a:off x="0" y="1"/>
            <a:ext cx="9144000" cy="5143500"/>
            <a:chOff x="0" y="1"/>
            <a:chExt cx="9144000" cy="5143500"/>
          </a:xfrm>
        </p:grpSpPr>
        <p:sp>
          <p:nvSpPr>
            <p:cNvPr id="1895" name="Google Shape;1895;p130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411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r>
                <a:t/>
              </a:r>
              <a:endParaRPr b="1" i="0" sz="105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descr="A group of people in clothing&#10;&#10;Description automatically generated with medium confidence" id="1896" name="Google Shape;1896;p130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2113280" y="456352"/>
              <a:ext cx="7030719" cy="468714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Shape&#10;&#10;Description automatically generated with low confidence" id="1897" name="Google Shape;1897;p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8" name="Google Shape;1898;p130"/>
          <p:cNvSpPr txBox="1"/>
          <p:nvPr>
            <p:ph idx="1" type="body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99" name="Google Shape;1899;p130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00" name="Google Shape;1900;p13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ontents 5">
    <p:spTree>
      <p:nvGrpSpPr>
        <p:cNvPr id="190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p13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hape&#10;&#10;Description automatically generated with low confidence" id="1903" name="Google Shape;1903;p1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04" name="Google Shape;1904;p131"/>
          <p:cNvSpPr/>
          <p:nvPr>
            <p:ph idx="2" type="pic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05" name="Google Shape;1905;p131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6" name="Google Shape;1906;p131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7" name="Google Shape;1907;p131"/>
          <p:cNvSpPr txBox="1"/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i="0" sz="17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08" name="Google Shape;1908;p131"/>
          <p:cNvSpPr txBox="1"/>
          <p:nvPr>
            <p:ph idx="1" type="body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ontents 5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hape&#10;&#10;Description automatically generated with low confidence" id="112" name="Google Shape;11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4"/>
          <p:cNvSpPr/>
          <p:nvPr>
            <p:ph idx="2" type="pic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14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4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4"/>
          <p:cNvSpPr txBox="1"/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i="0" sz="17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14"/>
          <p:cNvSpPr txBox="1"/>
          <p:nvPr>
            <p:ph idx="1" type="body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ontents 6">
    <p:spTree>
      <p:nvGrpSpPr>
        <p:cNvPr id="1909" name="Shape 1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" name="Google Shape;1910;p13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hape&#10;&#10;Description automatically generated with low confidence" id="1911" name="Google Shape;1911;p1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12" name="Google Shape;1912;p132"/>
          <p:cNvSpPr/>
          <p:nvPr>
            <p:ph idx="2" type="pic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13" name="Google Shape;1913;p132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4" name="Google Shape;1914;p132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5" name="Google Shape;1915;p132"/>
          <p:cNvSpPr txBox="1"/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i="0" sz="17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16" name="Google Shape;1916;p132"/>
          <p:cNvSpPr txBox="1"/>
          <p:nvPr>
            <p:ph idx="1" type="body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ontents 7">
    <p:spTree>
      <p:nvGrpSpPr>
        <p:cNvPr id="1917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p13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hape&#10;&#10;Description automatically generated with low confidence" id="1919" name="Google Shape;1919;p1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0" name="Google Shape;1920;p133"/>
          <p:cNvSpPr/>
          <p:nvPr>
            <p:ph idx="2" type="pic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21" name="Google Shape;1921;p133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2" name="Google Shape;1922;p133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3" name="Google Shape;1923;p133"/>
          <p:cNvSpPr txBox="1"/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i="0" sz="17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24" name="Google Shape;1924;p133"/>
          <p:cNvSpPr txBox="1"/>
          <p:nvPr>
            <p:ph idx="1" type="body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3">
    <p:spTree>
      <p:nvGrpSpPr>
        <p:cNvPr id="1925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1926" name="Google Shape;1926;p1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7" name="Google Shape;1927;p134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28" name="Google Shape;1928;p13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9" name="Google Shape;1929;p134"/>
          <p:cNvSpPr txBox="1"/>
          <p:nvPr>
            <p:ph idx="1" type="body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4">
    <p:spTree>
      <p:nvGrpSpPr>
        <p:cNvPr id="1930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1931" name="Google Shape;1931;p1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32" name="Google Shape;1932;p135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33" name="Google Shape;1933;p13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4" name="Google Shape;1934;p135"/>
          <p:cNvSpPr txBox="1"/>
          <p:nvPr>
            <p:ph idx="1" type="body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935" name="Google Shape;1935;p135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Application&#10;&#10;Description automatically generated with low confidence" id="1936" name="Google Shape;1936;p1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5914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7" name="Google Shape;1937;p135"/>
          <p:cNvSpPr txBox="1"/>
          <p:nvPr>
            <p:ph idx="2" type="body"/>
          </p:nvPr>
        </p:nvSpPr>
        <p:spPr>
          <a:xfrm>
            <a:off x="2552068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13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5">
    <p:spTree>
      <p:nvGrpSpPr>
        <p:cNvPr id="1938" name="Shape 1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1939" name="Google Shape;1939;p1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40" name="Google Shape;1940;p136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41" name="Google Shape;1941;p13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2" name="Google Shape;1942;p136"/>
          <p:cNvSpPr txBox="1"/>
          <p:nvPr>
            <p:ph idx="1" type="body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943" name="Google Shape;1943;p136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Application&#10;&#10;Description automatically generated with low confidence" id="1944" name="Google Shape;1944;p1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2441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45" name="Google Shape;1945;p136"/>
          <p:cNvSpPr txBox="1"/>
          <p:nvPr>
            <p:ph idx="2" type="body"/>
          </p:nvPr>
        </p:nvSpPr>
        <p:spPr>
          <a:xfrm>
            <a:off x="968595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13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6">
    <p:spTree>
      <p:nvGrpSpPr>
        <p:cNvPr id="1946" name="Shape 1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1947" name="Google Shape;1947;p1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48" name="Google Shape;1948;p137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49" name="Google Shape;1949;p13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0" name="Google Shape;1950;p137"/>
          <p:cNvSpPr txBox="1"/>
          <p:nvPr>
            <p:ph idx="1" type="body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951" name="Google Shape;1951;p137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952" name="Google Shape;1952;p1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3135" y="1363361"/>
            <a:ext cx="5737728" cy="3621751"/>
          </a:xfrm>
          <a:prstGeom prst="rect">
            <a:avLst/>
          </a:prstGeom>
          <a:noFill/>
          <a:ln>
            <a:noFill/>
          </a:ln>
        </p:spPr>
      </p:pic>
      <p:sp>
        <p:nvSpPr>
          <p:cNvPr id="1953" name="Google Shape;1953;p137"/>
          <p:cNvSpPr txBox="1"/>
          <p:nvPr>
            <p:ph idx="2" type="body"/>
          </p:nvPr>
        </p:nvSpPr>
        <p:spPr>
          <a:xfrm>
            <a:off x="2032052" y="1886850"/>
            <a:ext cx="5071200" cy="21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13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7">
    <p:spTree>
      <p:nvGrpSpPr>
        <p:cNvPr id="1954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1955" name="Google Shape;1955;p1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6" name="Google Shape;1956;p138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57" name="Google Shape;1957;p13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8" name="Google Shape;1958;p138"/>
          <p:cNvSpPr txBox="1"/>
          <p:nvPr>
            <p:ph idx="1" type="body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959" name="Google Shape;1959;p138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960" name="Google Shape;1960;p1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7222" y="1873493"/>
            <a:ext cx="4929555" cy="3111618"/>
          </a:xfrm>
          <a:prstGeom prst="rect">
            <a:avLst/>
          </a:prstGeom>
          <a:noFill/>
          <a:ln>
            <a:noFill/>
          </a:ln>
        </p:spPr>
      </p:pic>
      <p:sp>
        <p:nvSpPr>
          <p:cNvPr id="1961" name="Google Shape;1961;p138"/>
          <p:cNvSpPr txBox="1"/>
          <p:nvPr>
            <p:ph idx="2" type="body"/>
          </p:nvPr>
        </p:nvSpPr>
        <p:spPr>
          <a:xfrm>
            <a:off x="2377740" y="2303181"/>
            <a:ext cx="4380000" cy="19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13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ontents 8">
    <p:spTree>
      <p:nvGrpSpPr>
        <p:cNvPr id="1962" name="Shape 1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1963" name="Google Shape;1963;p1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64" name="Google Shape;1964;p139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5" name="Google Shape;1965;p139"/>
          <p:cNvSpPr/>
          <p:nvPr>
            <p:ph idx="2" type="pic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6" name="Google Shape;1966;p139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7" name="Google Shape;1967;p139"/>
          <p:cNvSpPr txBox="1"/>
          <p:nvPr>
            <p:ph idx="1" type="body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68" name="Google Shape;1968;p139"/>
          <p:cNvSpPr txBox="1"/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i="0" sz="17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ontents 9">
    <p:spTree>
      <p:nvGrpSpPr>
        <p:cNvPr id="1969" name="Shape 1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1970" name="Google Shape;1970;p1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71" name="Google Shape;1971;p140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2" name="Google Shape;1972;p140"/>
          <p:cNvSpPr/>
          <p:nvPr>
            <p:ph idx="2" type="pic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73" name="Google Shape;1973;p140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4" name="Google Shape;1974;p140"/>
          <p:cNvSpPr txBox="1"/>
          <p:nvPr>
            <p:ph idx="1" type="body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75" name="Google Shape;1975;p140"/>
          <p:cNvSpPr txBox="1"/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i="0" sz="17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8">
    <p:spTree>
      <p:nvGrpSpPr>
        <p:cNvPr id="1976" name="Shape 1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7" name="Google Shape;1977;p14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Shape&#10;&#10;Description automatically generated with low confidence" id="1978" name="Google Shape;1978;p14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9" name="Google Shape;1979;p141"/>
          <p:cNvSpPr/>
          <p:nvPr>
            <p:ph idx="2" type="pic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80" name="Google Shape;1980;p141"/>
          <p:cNvSpPr txBox="1"/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81" name="Google Shape;1981;p141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2" name="Google Shape;1982;p141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lt2"/>
          </a:solidFill>
          <a:ln cap="flat" cmpd="sng" w="25400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3" name="Google Shape;1983;p141"/>
          <p:cNvSpPr/>
          <p:nvPr>
            <p:ph idx="3" type="pic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84" name="Google Shape;1984;p141"/>
          <p:cNvSpPr txBox="1"/>
          <p:nvPr>
            <p:ph idx="1" type="body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85" name="Google Shape;1985;p141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lt2"/>
          </a:solidFill>
          <a:ln cap="flat" cmpd="sng" w="25400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6" name="Google Shape;1986;p141"/>
          <p:cNvSpPr/>
          <p:nvPr>
            <p:ph idx="4" type="pic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87" name="Google Shape;1987;p141"/>
          <p:cNvSpPr txBox="1"/>
          <p:nvPr>
            <p:ph idx="5" type="body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ontents 6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hape&#10;&#10;Description automatically generated with low confidence" id="120" name="Google Shape;120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5"/>
          <p:cNvSpPr/>
          <p:nvPr>
            <p:ph idx="2" type="pic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5"/>
          <p:cNvSpPr txBox="1"/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i="0" sz="17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15"/>
          <p:cNvSpPr txBox="1"/>
          <p:nvPr>
            <p:ph idx="1" type="body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9">
    <p:spTree>
      <p:nvGrpSpPr>
        <p:cNvPr id="1988" name="Shape 1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9" name="Google Shape;1989;p142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Shape&#10;&#10;Description automatically generated with low confidence" id="1990" name="Google Shape;1990;p14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1" name="Google Shape;1991;p142"/>
          <p:cNvSpPr/>
          <p:nvPr>
            <p:ph idx="2" type="pic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92" name="Google Shape;1992;p142"/>
          <p:cNvSpPr txBox="1"/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93" name="Google Shape;1993;p142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4" name="Google Shape;1994;p142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accent4"/>
          </a:solidFill>
          <a:ln cap="flat" cmpd="sng" w="25400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5" name="Google Shape;1995;p142"/>
          <p:cNvSpPr/>
          <p:nvPr>
            <p:ph idx="3" type="pic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6" name="Google Shape;1996;p142"/>
          <p:cNvSpPr txBox="1"/>
          <p:nvPr>
            <p:ph idx="1" type="body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97" name="Google Shape;1997;p142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accent4"/>
          </a:solidFill>
          <a:ln cap="flat" cmpd="sng" w="25400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8" name="Google Shape;1998;p142"/>
          <p:cNvSpPr/>
          <p:nvPr>
            <p:ph idx="4" type="pic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9" name="Google Shape;1999;p142"/>
          <p:cNvSpPr txBox="1"/>
          <p:nvPr>
            <p:ph idx="5" type="body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10">
    <p:spTree>
      <p:nvGrpSpPr>
        <p:cNvPr id="2000" name="Shape 2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2001" name="Google Shape;2001;p1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02" name="Google Shape;2002;p143"/>
          <p:cNvGrpSpPr/>
          <p:nvPr/>
        </p:nvGrpSpPr>
        <p:grpSpPr>
          <a:xfrm>
            <a:off x="4107305" y="941707"/>
            <a:ext cx="284627" cy="3999300"/>
            <a:chOff x="4107305" y="941707"/>
            <a:chExt cx="284627" cy="3999300"/>
          </a:xfrm>
        </p:grpSpPr>
        <p:sp>
          <p:nvSpPr>
            <p:cNvPr id="2003" name="Google Shape;2003;p143"/>
            <p:cNvSpPr/>
            <p:nvPr/>
          </p:nvSpPr>
          <p:spPr>
            <a:xfrm>
              <a:off x="4183432" y="1262627"/>
              <a:ext cx="208500" cy="3357600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4" name="Google Shape;2004;p143"/>
            <p:cNvSpPr/>
            <p:nvPr/>
          </p:nvSpPr>
          <p:spPr>
            <a:xfrm>
              <a:off x="4112338" y="1097990"/>
              <a:ext cx="208500" cy="3686700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5" name="Google Shape;2005;p143"/>
            <p:cNvSpPr/>
            <p:nvPr/>
          </p:nvSpPr>
          <p:spPr>
            <a:xfrm>
              <a:off x="4107305" y="941707"/>
              <a:ext cx="142500" cy="39993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06" name="Google Shape;2006;p143"/>
          <p:cNvSpPr/>
          <p:nvPr>
            <p:ph idx="2" type="pic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07" name="Google Shape;2007;p143"/>
          <p:cNvSpPr txBox="1"/>
          <p:nvPr>
            <p:ph idx="1" type="body"/>
          </p:nvPr>
        </p:nvSpPr>
        <p:spPr>
          <a:xfrm>
            <a:off x="4524864" y="1268948"/>
            <a:ext cx="4399800" cy="3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08" name="Google Shape;2008;p143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09" name="Google Shape;2009;p14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2_Title Slide">
    <p:spTree>
      <p:nvGrpSpPr>
        <p:cNvPr id="2010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2011" name="Google Shape;2011;p1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12" name="Google Shape;2012;p144"/>
          <p:cNvSpPr/>
          <p:nvPr>
            <p:ph idx="2" type="pic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13" name="Google Shape;2013;p144"/>
          <p:cNvSpPr/>
          <p:nvPr/>
        </p:nvSpPr>
        <p:spPr>
          <a:xfrm>
            <a:off x="-1" y="1178120"/>
            <a:ext cx="4781700" cy="333390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4" name="Google Shape;2014;p144"/>
          <p:cNvSpPr txBox="1"/>
          <p:nvPr>
            <p:ph idx="1" type="body"/>
          </p:nvPr>
        </p:nvSpPr>
        <p:spPr>
          <a:xfrm>
            <a:off x="135731" y="1388586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15" name="Google Shape;2015;p144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16" name="Google Shape;2016;p14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11">
    <p:spTree>
      <p:nvGrpSpPr>
        <p:cNvPr id="2017" name="Shape 2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2018" name="Google Shape;2018;p1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19" name="Google Shape;2019;p145"/>
          <p:cNvSpPr/>
          <p:nvPr/>
        </p:nvSpPr>
        <p:spPr>
          <a:xfrm>
            <a:off x="4135880" y="856040"/>
            <a:ext cx="142500" cy="8793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0" name="Google Shape;2020;p145"/>
          <p:cNvSpPr/>
          <p:nvPr>
            <p:ph idx="2" type="pic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21" name="Google Shape;2021;p145"/>
          <p:cNvSpPr txBox="1"/>
          <p:nvPr>
            <p:ph idx="1" type="body"/>
          </p:nvPr>
        </p:nvSpPr>
        <p:spPr>
          <a:xfrm>
            <a:off x="4480014" y="1685925"/>
            <a:ext cx="4444500" cy="24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22" name="Google Shape;2022;p145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23" name="Google Shape;2023;p14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12">
    <p:spTree>
      <p:nvGrpSpPr>
        <p:cNvPr id="2024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2025" name="Google Shape;2025;p1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26" name="Google Shape;2026;p146"/>
          <p:cNvSpPr/>
          <p:nvPr/>
        </p:nvSpPr>
        <p:spPr>
          <a:xfrm>
            <a:off x="3817856" y="656889"/>
            <a:ext cx="143700" cy="34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7" name="Google Shape;2027;p146"/>
          <p:cNvSpPr/>
          <p:nvPr>
            <p:ph idx="2" type="pic"/>
          </p:nvPr>
        </p:nvSpPr>
        <p:spPr>
          <a:xfrm>
            <a:off x="235670" y="0"/>
            <a:ext cx="35823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8" name="Google Shape;2028;p146"/>
          <p:cNvSpPr txBox="1"/>
          <p:nvPr>
            <p:ph type="title"/>
          </p:nvPr>
        </p:nvSpPr>
        <p:spPr>
          <a:xfrm>
            <a:off x="4079869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29" name="Google Shape;2029;p146"/>
          <p:cNvSpPr txBox="1"/>
          <p:nvPr>
            <p:ph idx="1" type="body"/>
          </p:nvPr>
        </p:nvSpPr>
        <p:spPr>
          <a:xfrm>
            <a:off x="4079868" y="1539292"/>
            <a:ext cx="4688100" cy="29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13">
    <p:spTree>
      <p:nvGrpSpPr>
        <p:cNvPr id="2030" name="Shape 2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1" name="Google Shape;2031;p147"/>
          <p:cNvSpPr/>
          <p:nvPr/>
        </p:nvSpPr>
        <p:spPr>
          <a:xfrm>
            <a:off x="5312964" y="0"/>
            <a:ext cx="3831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Shape&#10;&#10;Description automatically generated with low confidence" id="2032" name="Google Shape;2032;p14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3" name="Google Shape;2033;p147"/>
          <p:cNvSpPr/>
          <p:nvPr/>
        </p:nvSpPr>
        <p:spPr>
          <a:xfrm>
            <a:off x="5302804" y="575609"/>
            <a:ext cx="1437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4" name="Google Shape;2034;p147"/>
          <p:cNvSpPr/>
          <p:nvPr>
            <p:ph idx="2" type="pic"/>
          </p:nvPr>
        </p:nvSpPr>
        <p:spPr>
          <a:xfrm>
            <a:off x="-1" y="0"/>
            <a:ext cx="5313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35" name="Google Shape;2035;p147"/>
          <p:cNvSpPr txBox="1"/>
          <p:nvPr>
            <p:ph type="title"/>
          </p:nvPr>
        </p:nvSpPr>
        <p:spPr>
          <a:xfrm>
            <a:off x="5564817" y="575609"/>
            <a:ext cx="34053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36" name="Google Shape;2036;p147"/>
          <p:cNvSpPr txBox="1"/>
          <p:nvPr>
            <p:ph idx="1" type="body"/>
          </p:nvPr>
        </p:nvSpPr>
        <p:spPr>
          <a:xfrm>
            <a:off x="5564818" y="1254812"/>
            <a:ext cx="3452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14">
    <p:spTree>
      <p:nvGrpSpPr>
        <p:cNvPr id="2037" name="Shape 2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8" name="Google Shape;2038;p148"/>
          <p:cNvSpPr/>
          <p:nvPr/>
        </p:nvSpPr>
        <p:spPr>
          <a:xfrm>
            <a:off x="0" y="-1"/>
            <a:ext cx="4898700" cy="51435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9" name="Google Shape;2039;p148"/>
          <p:cNvPicPr preferRelativeResize="0"/>
          <p:nvPr/>
        </p:nvPicPr>
        <p:blipFill rotWithShape="1">
          <a:blip r:embed="rId2">
            <a:alphaModFix/>
          </a:blip>
          <a:srcRect b="0" l="20636" r="24169" t="0"/>
          <a:stretch/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2040" name="Google Shape;2040;p1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41" name="Google Shape;2041;p148"/>
          <p:cNvSpPr/>
          <p:nvPr/>
        </p:nvSpPr>
        <p:spPr>
          <a:xfrm>
            <a:off x="0" y="378373"/>
            <a:ext cx="3866400" cy="461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2" name="Google Shape;2042;p148"/>
          <p:cNvSpPr txBox="1"/>
          <p:nvPr>
            <p:ph type="title"/>
          </p:nvPr>
        </p:nvSpPr>
        <p:spPr>
          <a:xfrm>
            <a:off x="144711" y="436897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i="0" sz="17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43" name="Google Shape;2043;p148"/>
          <p:cNvSpPr txBox="1"/>
          <p:nvPr>
            <p:ph idx="1" type="body"/>
          </p:nvPr>
        </p:nvSpPr>
        <p:spPr>
          <a:xfrm>
            <a:off x="144711" y="1422475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44" name="Google Shape;2044;p148"/>
          <p:cNvSpPr txBox="1"/>
          <p:nvPr>
            <p:ph idx="2" type="body"/>
          </p:nvPr>
        </p:nvSpPr>
        <p:spPr>
          <a:xfrm>
            <a:off x="144711" y="954389"/>
            <a:ext cx="43431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lphaUcPeriod"/>
              <a:defRPr b="1" i="0" sz="15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15">
    <p:spTree>
      <p:nvGrpSpPr>
        <p:cNvPr id="2045" name="Shape 2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6" name="Google Shape;2046;p149"/>
          <p:cNvGrpSpPr/>
          <p:nvPr/>
        </p:nvGrpSpPr>
        <p:grpSpPr>
          <a:xfrm>
            <a:off x="2494459" y="494318"/>
            <a:ext cx="4154882" cy="4154882"/>
            <a:chOff x="2119847" y="-36707"/>
            <a:chExt cx="5217080" cy="5217080"/>
          </a:xfrm>
        </p:grpSpPr>
        <p:sp>
          <p:nvSpPr>
            <p:cNvPr id="2047" name="Google Shape;2047;p149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fmla="val 50000" name="adj"/>
              </a:avLst>
            </a:prstGeom>
            <a:solidFill>
              <a:srgbClr val="1236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8" name="Google Shape;2048;p149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fmla="val 50000" name="adj"/>
              </a:avLst>
            </a:prstGeom>
            <a:solidFill>
              <a:srgbClr val="1236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49" name="Google Shape;2049;p149"/>
            <p:cNvGrpSpPr/>
            <p:nvPr/>
          </p:nvGrpSpPr>
          <p:grpSpPr>
            <a:xfrm>
              <a:off x="2119847" y="-36707"/>
              <a:ext cx="5217080" cy="5217080"/>
              <a:chOff x="2334961" y="334819"/>
              <a:chExt cx="4626301" cy="4626301"/>
            </a:xfrm>
          </p:grpSpPr>
          <p:grpSp>
            <p:nvGrpSpPr>
              <p:cNvPr id="2050" name="Google Shape;2050;p149"/>
              <p:cNvGrpSpPr/>
              <p:nvPr/>
            </p:nvGrpSpPr>
            <p:grpSpPr>
              <a:xfrm>
                <a:off x="2334961" y="334819"/>
                <a:ext cx="4626301" cy="4626301"/>
                <a:chOff x="2334961" y="334819"/>
                <a:chExt cx="4626301" cy="4626301"/>
              </a:xfrm>
            </p:grpSpPr>
            <p:sp>
              <p:nvSpPr>
                <p:cNvPr id="2051" name="Google Shape;2051;p149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2" name="Google Shape;2052;p149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fmla="val 3876990" name="adj1"/>
                    <a:gd fmla="val 16200000" name="adj2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3" name="Google Shape;2053;p149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fmla="val 3876990" name="adj1"/>
                    <a:gd fmla="val 16200000" name="adj2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54" name="Google Shape;2054;p149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55" name="Google Shape;2055;p149"/>
            <p:cNvSpPr/>
            <p:nvPr/>
          </p:nvSpPr>
          <p:spPr>
            <a:xfrm>
              <a:off x="2361789" y="1620202"/>
              <a:ext cx="4728004" cy="1902714"/>
            </a:xfrm>
            <a:custGeom>
              <a:rect b="b" l="l" r="r" t="t"/>
              <a:pathLst>
                <a:path extrusionOk="0" h="1676400" w="4557112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56" name="Google Shape;2056;p149"/>
          <p:cNvSpPr txBox="1"/>
          <p:nvPr>
            <p:ph idx="1" type="body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16">
    <p:spTree>
      <p:nvGrpSpPr>
        <p:cNvPr id="2057" name="Shape 2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8" name="Google Shape;2058;p150"/>
          <p:cNvGrpSpPr/>
          <p:nvPr/>
        </p:nvGrpSpPr>
        <p:grpSpPr>
          <a:xfrm>
            <a:off x="2494460" y="494318"/>
            <a:ext cx="4154882" cy="4154882"/>
            <a:chOff x="2119847" y="-36707"/>
            <a:chExt cx="5217080" cy="5217080"/>
          </a:xfrm>
        </p:grpSpPr>
        <p:sp>
          <p:nvSpPr>
            <p:cNvPr id="2059" name="Google Shape;2059;p150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fmla="val 50000" name="adj"/>
              </a:avLst>
            </a:prstGeom>
            <a:solidFill>
              <a:srgbClr val="9B6E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060" name="Google Shape;2060;p150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fmla="val 50000" name="adj"/>
              </a:avLst>
            </a:prstGeom>
            <a:solidFill>
              <a:srgbClr val="9B6E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061" name="Google Shape;2061;p150"/>
            <p:cNvGrpSpPr/>
            <p:nvPr/>
          </p:nvGrpSpPr>
          <p:grpSpPr>
            <a:xfrm>
              <a:off x="2119847" y="-36707"/>
              <a:ext cx="5217080" cy="5217080"/>
              <a:chOff x="2334961" y="334819"/>
              <a:chExt cx="4626301" cy="4626301"/>
            </a:xfrm>
          </p:grpSpPr>
          <p:grpSp>
            <p:nvGrpSpPr>
              <p:cNvPr id="2062" name="Google Shape;2062;p150"/>
              <p:cNvGrpSpPr/>
              <p:nvPr/>
            </p:nvGrpSpPr>
            <p:grpSpPr>
              <a:xfrm>
                <a:off x="2334961" y="334819"/>
                <a:ext cx="4626301" cy="4626301"/>
                <a:chOff x="2334961" y="334819"/>
                <a:chExt cx="4626301" cy="4626301"/>
              </a:xfrm>
            </p:grpSpPr>
            <p:sp>
              <p:nvSpPr>
                <p:cNvPr id="2063" name="Google Shape;2063;p150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64" name="Google Shape;2064;p150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fmla="val 3876990" name="adj1"/>
                    <a:gd fmla="val 16200000" name="adj2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65" name="Google Shape;2065;p150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fmla="val 3876990" name="adj1"/>
                    <a:gd fmla="val 16200000" name="adj2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66" name="Google Shape;2066;p150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67" name="Google Shape;2067;p150"/>
            <p:cNvSpPr/>
            <p:nvPr/>
          </p:nvSpPr>
          <p:spPr>
            <a:xfrm>
              <a:off x="2361789" y="1620202"/>
              <a:ext cx="4728004" cy="1902714"/>
            </a:xfrm>
            <a:custGeom>
              <a:rect b="b" l="l" r="r" t="t"/>
              <a:pathLst>
                <a:path extrusionOk="0" h="1676400" w="4557112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068" name="Google Shape;2068;p150"/>
          <p:cNvSpPr txBox="1"/>
          <p:nvPr>
            <p:ph idx="1" type="body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17">
    <p:spTree>
      <p:nvGrpSpPr>
        <p:cNvPr id="2069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0" name="Google Shape;2070;p1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24496" y="901633"/>
            <a:ext cx="3295009" cy="3449031"/>
          </a:xfrm>
          <a:prstGeom prst="rect">
            <a:avLst/>
          </a:prstGeom>
          <a:noFill/>
          <a:ln>
            <a:noFill/>
          </a:ln>
        </p:spPr>
      </p:pic>
      <p:sp>
        <p:nvSpPr>
          <p:cNvPr id="2071" name="Google Shape;2071;p151"/>
          <p:cNvSpPr txBox="1"/>
          <p:nvPr>
            <p:ph idx="1" type="body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ontents 7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hape&#10;&#10;Description automatically generated with low confidence" id="128" name="Google Shape;128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6"/>
          <p:cNvSpPr/>
          <p:nvPr>
            <p:ph idx="2" type="pic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16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6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6"/>
          <p:cNvSpPr txBox="1"/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i="0" sz="17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p16"/>
          <p:cNvSpPr txBox="1"/>
          <p:nvPr>
            <p:ph idx="1" type="body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18">
    <p:spTree>
      <p:nvGrpSpPr>
        <p:cNvPr id="2072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3" name="Google Shape;2073;p1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074" name="Google Shape;2074;p152"/>
          <p:cNvSpPr txBox="1"/>
          <p:nvPr>
            <p:ph idx="1" type="body"/>
          </p:nvPr>
        </p:nvSpPr>
        <p:spPr>
          <a:xfrm>
            <a:off x="3028189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19">
    <p:spTree>
      <p:nvGrpSpPr>
        <p:cNvPr id="2075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2076" name="Google Shape;2076;p1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077" name="Google Shape;2077;p153"/>
          <p:cNvSpPr txBox="1"/>
          <p:nvPr>
            <p:ph idx="1" type="body"/>
          </p:nvPr>
        </p:nvSpPr>
        <p:spPr>
          <a:xfrm>
            <a:off x="3117397" y="2666490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78" name="Google Shape;2078;p153"/>
          <p:cNvSpPr txBox="1"/>
          <p:nvPr>
            <p:ph idx="2" type="body"/>
          </p:nvPr>
        </p:nvSpPr>
        <p:spPr>
          <a:xfrm>
            <a:off x="2894151" y="1477631"/>
            <a:ext cx="1510500" cy="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20">
    <p:spTree>
      <p:nvGrpSpPr>
        <p:cNvPr id="2079" name="Shape 2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2080" name="Google Shape;2080;p1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81" name="Google Shape;2081;p154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fmla="val 11078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2" name="Google Shape;2082;p154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3" name="Google Shape;2083;p154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b="0" i="1" sz="16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4" name="Google Shape;2084;p154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fmla="val 110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5" name="Google Shape;2085;p154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6" name="Google Shape;2086;p154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b="0" i="1" sz="16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7" name="Google Shape;2087;p154"/>
          <p:cNvSpPr txBox="1"/>
          <p:nvPr>
            <p:ph idx="1" type="body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88" name="Google Shape;2088;p154"/>
          <p:cNvSpPr txBox="1"/>
          <p:nvPr>
            <p:ph idx="2" type="body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89" name="Google Shape;2089;p154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90" name="Google Shape;2090;p15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21">
    <p:spTree>
      <p:nvGrpSpPr>
        <p:cNvPr id="2091" name="Shape 2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2092" name="Google Shape;2092;p1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93" name="Google Shape;2093;p155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fmla="val 1107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4" name="Google Shape;2094;p155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5" name="Google Shape;2095;p155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b="0" i="1" sz="16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6" name="Google Shape;2096;p155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fmla="val 110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7" name="Google Shape;2097;p155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8" name="Google Shape;2098;p155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b="0" i="1" sz="16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9" name="Google Shape;2099;p155"/>
          <p:cNvSpPr txBox="1"/>
          <p:nvPr>
            <p:ph idx="1" type="body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00" name="Google Shape;2100;p155"/>
          <p:cNvSpPr txBox="1"/>
          <p:nvPr>
            <p:ph idx="2" type="body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01" name="Google Shape;2101;p155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02" name="Google Shape;2102;p1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22">
    <p:spTree>
      <p:nvGrpSpPr>
        <p:cNvPr id="2103" name="Shape 2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2104" name="Google Shape;2104;p1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05" name="Google Shape;2105;p156"/>
          <p:cNvCxnSpPr/>
          <p:nvPr/>
        </p:nvCxnSpPr>
        <p:spPr>
          <a:xfrm>
            <a:off x="0" y="2140589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106" name="Google Shape;2106;p156"/>
          <p:cNvGrpSpPr/>
          <p:nvPr/>
        </p:nvGrpSpPr>
        <p:grpSpPr>
          <a:xfrm>
            <a:off x="2257325" y="1861278"/>
            <a:ext cx="560401" cy="825182"/>
            <a:chOff x="2257325" y="1871217"/>
            <a:chExt cx="560401" cy="825182"/>
          </a:xfrm>
        </p:grpSpPr>
        <p:sp>
          <p:nvSpPr>
            <p:cNvPr id="2107" name="Google Shape;2107;p156"/>
            <p:cNvSpPr/>
            <p:nvPr/>
          </p:nvSpPr>
          <p:spPr>
            <a:xfrm rot="2700000">
              <a:off x="2339394" y="1953286"/>
              <a:ext cx="396263" cy="39626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8" name="Google Shape;2108;p156"/>
            <p:cNvSpPr/>
            <p:nvPr/>
          </p:nvSpPr>
          <p:spPr>
            <a:xfrm rot="2700000">
              <a:off x="2339394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9" name="Google Shape;2109;p156"/>
            <p:cNvCxnSpPr/>
            <p:nvPr/>
          </p:nvCxnSpPr>
          <p:spPr>
            <a:xfrm>
              <a:off x="2537525" y="2088797"/>
              <a:ext cx="0" cy="54840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110" name="Google Shape;2110;p156"/>
            <p:cNvSpPr/>
            <p:nvPr/>
          </p:nvSpPr>
          <p:spPr>
            <a:xfrm rot="2700000">
              <a:off x="2416398" y="2138970"/>
              <a:ext cx="242255" cy="242255"/>
            </a:xfrm>
            <a:prstGeom prst="rect">
              <a:avLst/>
            </a:prstGeom>
            <a:solidFill>
              <a:srgbClr val="8DA2DB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111" name="Google Shape;2111;p156"/>
          <p:cNvGrpSpPr/>
          <p:nvPr/>
        </p:nvGrpSpPr>
        <p:grpSpPr>
          <a:xfrm>
            <a:off x="6326276" y="1861278"/>
            <a:ext cx="560401" cy="825182"/>
            <a:chOff x="6326276" y="1871217"/>
            <a:chExt cx="560401" cy="825182"/>
          </a:xfrm>
        </p:grpSpPr>
        <p:sp>
          <p:nvSpPr>
            <p:cNvPr id="2112" name="Google Shape;2112;p156"/>
            <p:cNvSpPr/>
            <p:nvPr/>
          </p:nvSpPr>
          <p:spPr>
            <a:xfrm rot="2700000">
              <a:off x="6408345" y="1953286"/>
              <a:ext cx="396263" cy="3962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13" name="Google Shape;2113;p156"/>
            <p:cNvSpPr/>
            <p:nvPr/>
          </p:nvSpPr>
          <p:spPr>
            <a:xfrm rot="2700000">
              <a:off x="6408345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14" name="Google Shape;2114;p156"/>
            <p:cNvCxnSpPr/>
            <p:nvPr/>
          </p:nvCxnSpPr>
          <p:spPr>
            <a:xfrm>
              <a:off x="6606476" y="2088797"/>
              <a:ext cx="0" cy="54840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115" name="Google Shape;2115;p156"/>
            <p:cNvSpPr/>
            <p:nvPr/>
          </p:nvSpPr>
          <p:spPr>
            <a:xfrm rot="2700000">
              <a:off x="6485349" y="2138970"/>
              <a:ext cx="242255" cy="242255"/>
            </a:xfrm>
            <a:prstGeom prst="rect">
              <a:avLst/>
            </a:prstGeom>
            <a:solidFill>
              <a:srgbClr val="EAD1AA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116" name="Google Shape;2116;p156"/>
          <p:cNvSpPr txBox="1"/>
          <p:nvPr>
            <p:ph idx="1" type="body"/>
          </p:nvPr>
        </p:nvSpPr>
        <p:spPr>
          <a:xfrm>
            <a:off x="108292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17" name="Google Shape;2117;p156"/>
          <p:cNvSpPr txBox="1"/>
          <p:nvPr>
            <p:ph idx="2" type="body"/>
          </p:nvPr>
        </p:nvSpPr>
        <p:spPr>
          <a:xfrm>
            <a:off x="515187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18" name="Google Shape;2118;p156"/>
          <p:cNvSpPr txBox="1"/>
          <p:nvPr>
            <p:ph idx="3" type="body"/>
          </p:nvPr>
        </p:nvSpPr>
        <p:spPr>
          <a:xfrm>
            <a:off x="108292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19" name="Google Shape;2119;p156"/>
          <p:cNvSpPr txBox="1"/>
          <p:nvPr>
            <p:ph idx="4" type="body"/>
          </p:nvPr>
        </p:nvSpPr>
        <p:spPr>
          <a:xfrm>
            <a:off x="515187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20" name="Google Shape;2120;p156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21" name="Google Shape;2121;p15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23">
    <p:spTree>
      <p:nvGrpSpPr>
        <p:cNvPr id="2122" name="Shape 2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2123" name="Google Shape;2123;p1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124" name="Google Shape;2124;p157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fmla="val 1107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5" name="Google Shape;2125;p157"/>
          <p:cNvSpPr/>
          <p:nvPr/>
        </p:nvSpPr>
        <p:spPr>
          <a:xfrm>
            <a:off x="919659" y="1739452"/>
            <a:ext cx="1944000" cy="18567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6" name="Google Shape;2126;p157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b="0" i="1" sz="16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7" name="Google Shape;2127;p157"/>
          <p:cNvSpPr txBox="1"/>
          <p:nvPr>
            <p:ph idx="1" type="body"/>
          </p:nvPr>
        </p:nvSpPr>
        <p:spPr>
          <a:xfrm>
            <a:off x="1086864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28" name="Google Shape;2128;p157"/>
          <p:cNvSpPr/>
          <p:nvPr/>
        </p:nvSpPr>
        <p:spPr>
          <a:xfrm>
            <a:off x="3465552" y="1739452"/>
            <a:ext cx="840900" cy="1856700"/>
          </a:xfrm>
          <a:prstGeom prst="roundRect">
            <a:avLst>
              <a:gd fmla="val 11078" name="adj"/>
            </a:avLst>
          </a:prstGeom>
          <a:solidFill>
            <a:srgbClr val="D0607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9" name="Google Shape;2129;p157"/>
          <p:cNvSpPr/>
          <p:nvPr/>
        </p:nvSpPr>
        <p:spPr>
          <a:xfrm>
            <a:off x="3889103" y="1739452"/>
            <a:ext cx="1944000" cy="18567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30" name="Google Shape;2130;p157"/>
          <p:cNvSpPr txBox="1"/>
          <p:nvPr/>
        </p:nvSpPr>
        <p:spPr>
          <a:xfrm>
            <a:off x="3457696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b="0" i="1" sz="16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31" name="Google Shape;2131;p157"/>
          <p:cNvSpPr txBox="1"/>
          <p:nvPr>
            <p:ph idx="2" type="body"/>
          </p:nvPr>
        </p:nvSpPr>
        <p:spPr>
          <a:xfrm>
            <a:off x="4056308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32" name="Google Shape;2132;p157"/>
          <p:cNvSpPr/>
          <p:nvPr/>
        </p:nvSpPr>
        <p:spPr>
          <a:xfrm>
            <a:off x="6434995" y="1739452"/>
            <a:ext cx="840900" cy="1856700"/>
          </a:xfrm>
          <a:prstGeom prst="roundRect">
            <a:avLst>
              <a:gd fmla="val 11078" name="adj"/>
            </a:avLst>
          </a:prstGeom>
          <a:solidFill>
            <a:srgbClr val="E094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3" name="Google Shape;2133;p157"/>
          <p:cNvSpPr/>
          <p:nvPr/>
        </p:nvSpPr>
        <p:spPr>
          <a:xfrm>
            <a:off x="6858546" y="1739452"/>
            <a:ext cx="1944000" cy="18567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34" name="Google Shape;2134;p157"/>
          <p:cNvSpPr txBox="1"/>
          <p:nvPr/>
        </p:nvSpPr>
        <p:spPr>
          <a:xfrm>
            <a:off x="6427139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b="0" i="1" sz="16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35" name="Google Shape;2135;p157"/>
          <p:cNvSpPr txBox="1"/>
          <p:nvPr>
            <p:ph idx="3" type="body"/>
          </p:nvPr>
        </p:nvSpPr>
        <p:spPr>
          <a:xfrm>
            <a:off x="7025751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36" name="Google Shape;2136;p157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37" name="Google Shape;2137;p15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24">
    <p:spTree>
      <p:nvGrpSpPr>
        <p:cNvPr id="2138" name="Shape 2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2139" name="Google Shape;2139;p1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40" name="Google Shape;2140;p158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41" name="Google Shape;2141;p158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42" name="Google Shape;2142;p158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43" name="Google Shape;2143;p158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4" name="Google Shape;2144;p158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5" name="Google Shape;2145;p158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46" name="Google Shape;2146;p158"/>
          <p:cNvSpPr txBox="1"/>
          <p:nvPr>
            <p:ph idx="1" type="body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b="0" i="1" sz="15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47" name="Google Shape;2147;p158"/>
          <p:cNvSpPr txBox="1"/>
          <p:nvPr>
            <p:ph idx="2" type="body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48" name="Google Shape;2148;p158"/>
          <p:cNvSpPr txBox="1"/>
          <p:nvPr>
            <p:ph idx="3" type="body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49" name="Google Shape;2149;p158"/>
          <p:cNvSpPr txBox="1"/>
          <p:nvPr>
            <p:ph idx="4" type="body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50" name="Google Shape;2150;p158"/>
          <p:cNvSpPr/>
          <p:nvPr>
            <p:ph idx="5" type="pic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51" name="Google Shape;2151;p158"/>
          <p:cNvSpPr/>
          <p:nvPr>
            <p:ph idx="6" type="pic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52" name="Google Shape;2152;p158"/>
          <p:cNvSpPr/>
          <p:nvPr>
            <p:ph idx="7" type="pic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53" name="Google Shape;2153;p158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54" name="Google Shape;2154;p15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25">
    <p:spTree>
      <p:nvGrpSpPr>
        <p:cNvPr id="2155" name="Shape 2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2156" name="Google Shape;2156;p1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57" name="Google Shape;2157;p159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58" name="Google Shape;2158;p159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59" name="Google Shape;2159;p159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60" name="Google Shape;2160;p159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1" name="Google Shape;2161;p159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2" name="Google Shape;2162;p159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63" name="Google Shape;2163;p159"/>
          <p:cNvSpPr txBox="1"/>
          <p:nvPr>
            <p:ph idx="1" type="body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b="0" i="1" sz="15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64" name="Google Shape;2164;p159"/>
          <p:cNvSpPr txBox="1"/>
          <p:nvPr>
            <p:ph idx="2" type="body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65" name="Google Shape;2165;p159"/>
          <p:cNvSpPr txBox="1"/>
          <p:nvPr>
            <p:ph idx="3" type="body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66" name="Google Shape;2166;p159"/>
          <p:cNvSpPr txBox="1"/>
          <p:nvPr>
            <p:ph idx="4" type="body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67" name="Google Shape;2167;p159"/>
          <p:cNvSpPr/>
          <p:nvPr>
            <p:ph idx="5" type="pic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8" name="Google Shape;2168;p159"/>
          <p:cNvSpPr/>
          <p:nvPr>
            <p:ph idx="6" type="pic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9" name="Google Shape;2169;p159"/>
          <p:cNvSpPr/>
          <p:nvPr>
            <p:ph idx="7" type="pic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70" name="Google Shape;2170;p159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71" name="Google Shape;2171;p15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26">
    <p:spTree>
      <p:nvGrpSpPr>
        <p:cNvPr id="2172" name="Shape 2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2173" name="Google Shape;2173;p1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74" name="Google Shape;2174;p160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75" name="Google Shape;2175;p160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76" name="Google Shape;2176;p160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77" name="Google Shape;2177;p160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8" name="Google Shape;2178;p160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9" name="Google Shape;2179;p160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80" name="Google Shape;2180;p160"/>
          <p:cNvSpPr txBox="1"/>
          <p:nvPr>
            <p:ph idx="1" type="body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b="0" i="1" sz="15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81" name="Google Shape;2181;p160"/>
          <p:cNvSpPr txBox="1"/>
          <p:nvPr>
            <p:ph idx="2" type="body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82" name="Google Shape;2182;p160"/>
          <p:cNvSpPr txBox="1"/>
          <p:nvPr>
            <p:ph idx="3" type="body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83" name="Google Shape;2183;p160"/>
          <p:cNvSpPr txBox="1"/>
          <p:nvPr>
            <p:ph idx="4" type="body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84" name="Google Shape;2184;p160"/>
          <p:cNvSpPr/>
          <p:nvPr>
            <p:ph idx="5" type="pic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5" name="Google Shape;2185;p160"/>
          <p:cNvSpPr/>
          <p:nvPr>
            <p:ph idx="6" type="pic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6" name="Google Shape;2186;p160"/>
          <p:cNvSpPr/>
          <p:nvPr>
            <p:ph idx="7" type="pic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7" name="Google Shape;2187;p160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88" name="Google Shape;2188;p16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27">
    <p:spTree>
      <p:nvGrpSpPr>
        <p:cNvPr id="2189" name="Shape 2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2190" name="Google Shape;2190;p1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91" name="Google Shape;2191;p16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92" name="Google Shape;2192;p16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93" name="Google Shape;2193;p16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94" name="Google Shape;2194;p16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5" name="Google Shape;2195;p16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6" name="Google Shape;2196;p16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97" name="Google Shape;2197;p161"/>
          <p:cNvSpPr txBox="1"/>
          <p:nvPr>
            <p:ph idx="1" type="body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b="0" i="1" sz="15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98" name="Google Shape;2198;p161"/>
          <p:cNvSpPr txBox="1"/>
          <p:nvPr>
            <p:ph idx="2" type="body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99" name="Google Shape;2199;p161"/>
          <p:cNvSpPr txBox="1"/>
          <p:nvPr>
            <p:ph idx="3" type="body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00" name="Google Shape;2200;p161"/>
          <p:cNvSpPr txBox="1"/>
          <p:nvPr>
            <p:ph idx="4" type="body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01" name="Google Shape;2201;p161"/>
          <p:cNvSpPr/>
          <p:nvPr>
            <p:ph idx="5" type="pic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202" name="Google Shape;2202;p161"/>
          <p:cNvSpPr/>
          <p:nvPr>
            <p:ph idx="6" type="pic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203" name="Google Shape;2203;p161"/>
          <p:cNvSpPr/>
          <p:nvPr>
            <p:ph idx="7" type="pic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204" name="Google Shape;2204;p161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05" name="Google Shape;2205;p1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3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135" name="Google Shape;135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7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Google Shape;137;p1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7"/>
          <p:cNvSpPr txBox="1"/>
          <p:nvPr>
            <p:ph idx="1" type="body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28">
    <p:spTree>
      <p:nvGrpSpPr>
        <p:cNvPr id="2206" name="Shape 2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2207" name="Google Shape;2207;p16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08" name="Google Shape;2208;p162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09" name="Google Shape;2209;p162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8AC8E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10" name="Google Shape;2210;p162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fmla="val 7037" name="adj"/>
            </a:avLst>
          </a:prstGeom>
          <a:solidFill>
            <a:schemeClr val="lt1"/>
          </a:solidFill>
          <a:ln cap="flat" cmpd="sng" w="28575">
            <a:solidFill>
              <a:srgbClr val="8AC8EE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1" name="Google Shape;2211;p162"/>
          <p:cNvSpPr txBox="1"/>
          <p:nvPr>
            <p:ph idx="1" type="body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12" name="Google Shape;2212;p162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fmla="val 7037" name="adj"/>
            </a:avLst>
          </a:prstGeom>
          <a:solidFill>
            <a:schemeClr val="lt1"/>
          </a:solidFill>
          <a:ln cap="flat" cmpd="sng" w="28575">
            <a:solidFill>
              <a:srgbClr val="8AC8EE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3" name="Google Shape;2213;p162"/>
          <p:cNvSpPr txBox="1"/>
          <p:nvPr>
            <p:ph idx="2" type="body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14" name="Google Shape;2214;p162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fmla="val 7037" name="adj"/>
            </a:avLst>
          </a:prstGeom>
          <a:solidFill>
            <a:schemeClr val="lt1"/>
          </a:solidFill>
          <a:ln cap="flat" cmpd="sng" w="28575">
            <a:solidFill>
              <a:srgbClr val="8AC8EE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5" name="Google Shape;2215;p162"/>
          <p:cNvSpPr txBox="1"/>
          <p:nvPr>
            <p:ph idx="3" type="body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16" name="Google Shape;2216;p162"/>
          <p:cNvSpPr/>
          <p:nvPr>
            <p:ph idx="4" type="pic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7" name="Google Shape;2217;p162"/>
          <p:cNvSpPr/>
          <p:nvPr>
            <p:ph idx="5" type="pic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8" name="Google Shape;2218;p162"/>
          <p:cNvSpPr/>
          <p:nvPr>
            <p:ph idx="6" type="pic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9" name="Google Shape;2219;p162"/>
          <p:cNvSpPr txBox="1"/>
          <p:nvPr>
            <p:ph idx="7" type="body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20" name="Google Shape;2220;p162"/>
          <p:cNvSpPr txBox="1"/>
          <p:nvPr>
            <p:ph idx="8" type="body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21" name="Google Shape;2221;p162"/>
          <p:cNvSpPr txBox="1"/>
          <p:nvPr>
            <p:ph idx="9" type="body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22" name="Google Shape;2222;p162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23" name="Google Shape;2223;p16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29">
    <p:spTree>
      <p:nvGrpSpPr>
        <p:cNvPr id="2224" name="Shape 2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2225" name="Google Shape;2225;p1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26" name="Google Shape;2226;p163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27" name="Google Shape;2227;p163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28" name="Google Shape;2228;p163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fmla="val 7037" name="adj"/>
            </a:avLst>
          </a:prstGeom>
          <a:solidFill>
            <a:schemeClr val="l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9" name="Google Shape;2229;p163"/>
          <p:cNvSpPr txBox="1"/>
          <p:nvPr>
            <p:ph idx="1" type="body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30" name="Google Shape;2230;p163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fmla="val 7037" name="adj"/>
            </a:avLst>
          </a:prstGeom>
          <a:solidFill>
            <a:schemeClr val="l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1" name="Google Shape;2231;p163"/>
          <p:cNvSpPr txBox="1"/>
          <p:nvPr>
            <p:ph idx="2" type="body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32" name="Google Shape;2232;p163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fmla="val 7037" name="adj"/>
            </a:avLst>
          </a:prstGeom>
          <a:solidFill>
            <a:schemeClr val="l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3" name="Google Shape;2233;p163"/>
          <p:cNvSpPr txBox="1"/>
          <p:nvPr>
            <p:ph idx="3" type="body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34" name="Google Shape;2234;p163"/>
          <p:cNvSpPr/>
          <p:nvPr>
            <p:ph idx="4" type="pic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5" name="Google Shape;2235;p163"/>
          <p:cNvSpPr/>
          <p:nvPr>
            <p:ph idx="5" type="pic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6" name="Google Shape;2236;p163"/>
          <p:cNvSpPr/>
          <p:nvPr>
            <p:ph idx="6" type="pic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7" name="Google Shape;2237;p163"/>
          <p:cNvSpPr txBox="1"/>
          <p:nvPr>
            <p:ph idx="7" type="body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38" name="Google Shape;2238;p163"/>
          <p:cNvSpPr txBox="1"/>
          <p:nvPr>
            <p:ph idx="8" type="body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39" name="Google Shape;2239;p163"/>
          <p:cNvSpPr txBox="1"/>
          <p:nvPr>
            <p:ph idx="9" type="body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40" name="Google Shape;2240;p163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41" name="Google Shape;2241;p16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30">
    <p:spTree>
      <p:nvGrpSpPr>
        <p:cNvPr id="2242" name="Shape 2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2243" name="Google Shape;2243;p1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44" name="Google Shape;2244;p164"/>
          <p:cNvSpPr/>
          <p:nvPr/>
        </p:nvSpPr>
        <p:spPr>
          <a:xfrm>
            <a:off x="1369704" y="2023249"/>
            <a:ext cx="6404700" cy="45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2245" name="Google Shape;2245;p164"/>
          <p:cNvGrpSpPr/>
          <p:nvPr/>
        </p:nvGrpSpPr>
        <p:grpSpPr>
          <a:xfrm>
            <a:off x="865742" y="1720353"/>
            <a:ext cx="7412606" cy="894892"/>
            <a:chOff x="865742" y="1720353"/>
            <a:chExt cx="7412606" cy="894892"/>
          </a:xfrm>
        </p:grpSpPr>
        <p:grpSp>
          <p:nvGrpSpPr>
            <p:cNvPr id="2246" name="Google Shape;2246;p164"/>
            <p:cNvGrpSpPr/>
            <p:nvPr/>
          </p:nvGrpSpPr>
          <p:grpSpPr>
            <a:xfrm>
              <a:off x="3119411" y="1720353"/>
              <a:ext cx="651600" cy="894892"/>
              <a:chOff x="2980317" y="2014294"/>
              <a:chExt cx="651600" cy="894892"/>
            </a:xfrm>
          </p:grpSpPr>
          <p:cxnSp>
            <p:nvCxnSpPr>
              <p:cNvPr id="2247" name="Google Shape;2247;p164"/>
              <p:cNvCxnSpPr>
                <a:endCxn id="2248" idx="4"/>
              </p:cNvCxnSpPr>
              <p:nvPr/>
            </p:nvCxnSpPr>
            <p:spPr>
              <a:xfrm rot="10800000">
                <a:off x="3306109" y="2595086"/>
                <a:ext cx="0" cy="314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249" name="Google Shape;2249;p164"/>
              <p:cNvSpPr/>
              <p:nvPr/>
            </p:nvSpPr>
            <p:spPr>
              <a:xfrm>
                <a:off x="2980317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cap="flat" cmpd="sng" w="25400">
                <a:solidFill>
                  <a:srgbClr val="E094A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8" name="Google Shape;2248;p164"/>
              <p:cNvSpPr/>
              <p:nvPr/>
            </p:nvSpPr>
            <p:spPr>
              <a:xfrm>
                <a:off x="3051109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en-US" sz="14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50" name="Google Shape;2250;p164"/>
            <p:cNvGrpSpPr/>
            <p:nvPr/>
          </p:nvGrpSpPr>
          <p:grpSpPr>
            <a:xfrm>
              <a:off x="5373080" y="1720353"/>
              <a:ext cx="651600" cy="894892"/>
              <a:chOff x="5071929" y="2014294"/>
              <a:chExt cx="651600" cy="894892"/>
            </a:xfrm>
          </p:grpSpPr>
          <p:cxnSp>
            <p:nvCxnSpPr>
              <p:cNvPr id="2251" name="Google Shape;2251;p164"/>
              <p:cNvCxnSpPr>
                <a:endCxn id="2252" idx="4"/>
              </p:cNvCxnSpPr>
              <p:nvPr/>
            </p:nvCxnSpPr>
            <p:spPr>
              <a:xfrm rot="10800000">
                <a:off x="5397721" y="2595086"/>
                <a:ext cx="0" cy="314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253" name="Google Shape;2253;p164"/>
              <p:cNvSpPr/>
              <p:nvPr/>
            </p:nvSpPr>
            <p:spPr>
              <a:xfrm>
                <a:off x="5071929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cap="flat" cmpd="sng" w="2540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2" name="Google Shape;2252;p164"/>
              <p:cNvSpPr/>
              <p:nvPr/>
            </p:nvSpPr>
            <p:spPr>
              <a:xfrm>
                <a:off x="5142721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en-US" sz="14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54" name="Google Shape;2254;p164"/>
            <p:cNvGrpSpPr/>
            <p:nvPr/>
          </p:nvGrpSpPr>
          <p:grpSpPr>
            <a:xfrm>
              <a:off x="7626748" y="1720353"/>
              <a:ext cx="651600" cy="894892"/>
              <a:chOff x="7469822" y="2014294"/>
              <a:chExt cx="651600" cy="894892"/>
            </a:xfrm>
          </p:grpSpPr>
          <p:cxnSp>
            <p:nvCxnSpPr>
              <p:cNvPr id="2255" name="Google Shape;2255;p164"/>
              <p:cNvCxnSpPr>
                <a:endCxn id="2256" idx="4"/>
              </p:cNvCxnSpPr>
              <p:nvPr/>
            </p:nvCxnSpPr>
            <p:spPr>
              <a:xfrm rot="10800000">
                <a:off x="7795614" y="2595086"/>
                <a:ext cx="0" cy="314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257" name="Google Shape;2257;p164"/>
              <p:cNvSpPr/>
              <p:nvPr/>
            </p:nvSpPr>
            <p:spPr>
              <a:xfrm>
                <a:off x="7469822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cap="flat" cmpd="sng" w="25400">
                <a:solidFill>
                  <a:srgbClr val="E094A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6" name="Google Shape;2256;p164"/>
              <p:cNvSpPr/>
              <p:nvPr/>
            </p:nvSpPr>
            <p:spPr>
              <a:xfrm>
                <a:off x="7540614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en-US" sz="14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58" name="Google Shape;2258;p164"/>
            <p:cNvGrpSpPr/>
            <p:nvPr/>
          </p:nvGrpSpPr>
          <p:grpSpPr>
            <a:xfrm>
              <a:off x="865742" y="1720353"/>
              <a:ext cx="651600" cy="894892"/>
              <a:chOff x="888704" y="2014294"/>
              <a:chExt cx="651600" cy="894892"/>
            </a:xfrm>
          </p:grpSpPr>
          <p:cxnSp>
            <p:nvCxnSpPr>
              <p:cNvPr id="2259" name="Google Shape;2259;p164"/>
              <p:cNvCxnSpPr>
                <a:endCxn id="2260" idx="4"/>
              </p:cNvCxnSpPr>
              <p:nvPr/>
            </p:nvCxnSpPr>
            <p:spPr>
              <a:xfrm rot="10800000">
                <a:off x="1214496" y="2595086"/>
                <a:ext cx="0" cy="314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261" name="Google Shape;2261;p164"/>
              <p:cNvSpPr/>
              <p:nvPr/>
            </p:nvSpPr>
            <p:spPr>
              <a:xfrm>
                <a:off x="888704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cap="flat" cmpd="sng" w="2540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60" name="Google Shape;2260;p164"/>
              <p:cNvSpPr/>
              <p:nvPr/>
            </p:nvSpPr>
            <p:spPr>
              <a:xfrm>
                <a:off x="959496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en-US" sz="14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62" name="Google Shape;2262;p164"/>
          <p:cNvSpPr txBox="1"/>
          <p:nvPr>
            <p:ph idx="1" type="body"/>
          </p:nvPr>
        </p:nvSpPr>
        <p:spPr>
          <a:xfrm>
            <a:off x="2587791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63" name="Google Shape;2263;p164"/>
          <p:cNvSpPr txBox="1"/>
          <p:nvPr>
            <p:ph idx="2" type="body"/>
          </p:nvPr>
        </p:nvSpPr>
        <p:spPr>
          <a:xfrm>
            <a:off x="334122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64" name="Google Shape;2264;p164"/>
          <p:cNvSpPr txBox="1"/>
          <p:nvPr>
            <p:ph idx="3" type="body"/>
          </p:nvPr>
        </p:nvSpPr>
        <p:spPr>
          <a:xfrm>
            <a:off x="4841460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65" name="Google Shape;2265;p164"/>
          <p:cNvSpPr txBox="1"/>
          <p:nvPr>
            <p:ph idx="4" type="body"/>
          </p:nvPr>
        </p:nvSpPr>
        <p:spPr>
          <a:xfrm>
            <a:off x="7095128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66" name="Google Shape;2266;p164"/>
          <p:cNvSpPr txBox="1"/>
          <p:nvPr>
            <p:ph idx="5" type="body"/>
          </p:nvPr>
        </p:nvSpPr>
        <p:spPr>
          <a:xfrm>
            <a:off x="2587791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67" name="Google Shape;2267;p164"/>
          <p:cNvSpPr txBox="1"/>
          <p:nvPr>
            <p:ph idx="6" type="body"/>
          </p:nvPr>
        </p:nvSpPr>
        <p:spPr>
          <a:xfrm>
            <a:off x="334122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68" name="Google Shape;2268;p164"/>
          <p:cNvSpPr txBox="1"/>
          <p:nvPr>
            <p:ph idx="7" type="body"/>
          </p:nvPr>
        </p:nvSpPr>
        <p:spPr>
          <a:xfrm>
            <a:off x="4841460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69" name="Google Shape;2269;p164"/>
          <p:cNvSpPr txBox="1"/>
          <p:nvPr>
            <p:ph idx="8" type="body"/>
          </p:nvPr>
        </p:nvSpPr>
        <p:spPr>
          <a:xfrm>
            <a:off x="7095128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70" name="Google Shape;2270;p164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71" name="Google Shape;2271;p16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31">
    <p:spTree>
      <p:nvGrpSpPr>
        <p:cNvPr id="2272" name="Shape 2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2273" name="Google Shape;2273;p16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74" name="Google Shape;2274;p165"/>
          <p:cNvGrpSpPr/>
          <p:nvPr/>
        </p:nvGrpSpPr>
        <p:grpSpPr>
          <a:xfrm>
            <a:off x="1114581" y="3141131"/>
            <a:ext cx="175200" cy="1120023"/>
            <a:chOff x="973176" y="3197693"/>
            <a:chExt cx="175200" cy="1120023"/>
          </a:xfrm>
        </p:grpSpPr>
        <p:sp>
          <p:nvSpPr>
            <p:cNvPr id="2275" name="Google Shape;2275;p165"/>
            <p:cNvSpPr/>
            <p:nvPr/>
          </p:nvSpPr>
          <p:spPr>
            <a:xfrm>
              <a:off x="973176" y="3197693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76" name="Google Shape;2276;p165"/>
            <p:cNvCxnSpPr/>
            <p:nvPr/>
          </p:nvCxnSpPr>
          <p:spPr>
            <a:xfrm>
              <a:off x="1060806" y="3403616"/>
              <a:ext cx="0" cy="914100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277" name="Google Shape;2277;p165"/>
          <p:cNvGrpSpPr/>
          <p:nvPr/>
        </p:nvGrpSpPr>
        <p:grpSpPr>
          <a:xfrm>
            <a:off x="5033439" y="1436374"/>
            <a:ext cx="175200" cy="1120023"/>
            <a:chOff x="4892034" y="1492936"/>
            <a:chExt cx="175200" cy="1120023"/>
          </a:xfrm>
        </p:grpSpPr>
        <p:sp>
          <p:nvSpPr>
            <p:cNvPr id="2278" name="Google Shape;2278;p165"/>
            <p:cNvSpPr/>
            <p:nvPr/>
          </p:nvSpPr>
          <p:spPr>
            <a:xfrm>
              <a:off x="4892034" y="1492936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79" name="Google Shape;2279;p165"/>
            <p:cNvCxnSpPr/>
            <p:nvPr/>
          </p:nvCxnSpPr>
          <p:spPr>
            <a:xfrm>
              <a:off x="4979664" y="1698859"/>
              <a:ext cx="0" cy="914100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280" name="Google Shape;2280;p165"/>
          <p:cNvGrpSpPr/>
          <p:nvPr/>
        </p:nvGrpSpPr>
        <p:grpSpPr>
          <a:xfrm>
            <a:off x="1114581" y="1436374"/>
            <a:ext cx="175200" cy="1120023"/>
            <a:chOff x="973176" y="1492936"/>
            <a:chExt cx="175200" cy="1120023"/>
          </a:xfrm>
        </p:grpSpPr>
        <p:cxnSp>
          <p:nvCxnSpPr>
            <p:cNvPr id="2281" name="Google Shape;2281;p165"/>
            <p:cNvCxnSpPr/>
            <p:nvPr/>
          </p:nvCxnSpPr>
          <p:spPr>
            <a:xfrm>
              <a:off x="1060806" y="1698859"/>
              <a:ext cx="0" cy="914100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82" name="Google Shape;2282;p165"/>
            <p:cNvSpPr/>
            <p:nvPr/>
          </p:nvSpPr>
          <p:spPr>
            <a:xfrm>
              <a:off x="973176" y="1492936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83" name="Google Shape;2283;p165"/>
          <p:cNvGrpSpPr/>
          <p:nvPr/>
        </p:nvGrpSpPr>
        <p:grpSpPr>
          <a:xfrm>
            <a:off x="5033439" y="3141131"/>
            <a:ext cx="175200" cy="1120023"/>
            <a:chOff x="4892034" y="3197693"/>
            <a:chExt cx="175200" cy="1120023"/>
          </a:xfrm>
        </p:grpSpPr>
        <p:cxnSp>
          <p:nvCxnSpPr>
            <p:cNvPr id="2284" name="Google Shape;2284;p165"/>
            <p:cNvCxnSpPr/>
            <p:nvPr/>
          </p:nvCxnSpPr>
          <p:spPr>
            <a:xfrm>
              <a:off x="4979664" y="3403616"/>
              <a:ext cx="0" cy="914100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85" name="Google Shape;2285;p165"/>
            <p:cNvSpPr/>
            <p:nvPr/>
          </p:nvSpPr>
          <p:spPr>
            <a:xfrm>
              <a:off x="4892034" y="3197693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86" name="Google Shape;2286;p165"/>
          <p:cNvSpPr txBox="1"/>
          <p:nvPr>
            <p:ph idx="1" type="body"/>
          </p:nvPr>
        </p:nvSpPr>
        <p:spPr>
          <a:xfrm>
            <a:off x="1334722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87" name="Google Shape;2287;p165"/>
          <p:cNvSpPr txBox="1"/>
          <p:nvPr>
            <p:ph idx="2" type="body"/>
          </p:nvPr>
        </p:nvSpPr>
        <p:spPr>
          <a:xfrm>
            <a:off x="5253579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88" name="Google Shape;2288;p165"/>
          <p:cNvSpPr txBox="1"/>
          <p:nvPr>
            <p:ph idx="3" type="body"/>
          </p:nvPr>
        </p:nvSpPr>
        <p:spPr>
          <a:xfrm>
            <a:off x="1334722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89" name="Google Shape;2289;p165"/>
          <p:cNvSpPr txBox="1"/>
          <p:nvPr>
            <p:ph idx="4" type="body"/>
          </p:nvPr>
        </p:nvSpPr>
        <p:spPr>
          <a:xfrm>
            <a:off x="5253579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90" name="Google Shape;2290;p165"/>
          <p:cNvSpPr txBox="1"/>
          <p:nvPr>
            <p:ph idx="5" type="body"/>
          </p:nvPr>
        </p:nvSpPr>
        <p:spPr>
          <a:xfrm>
            <a:off x="1334722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91" name="Google Shape;2291;p165"/>
          <p:cNvSpPr txBox="1"/>
          <p:nvPr>
            <p:ph idx="6" type="body"/>
          </p:nvPr>
        </p:nvSpPr>
        <p:spPr>
          <a:xfrm>
            <a:off x="5253579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92" name="Google Shape;2292;p165"/>
          <p:cNvSpPr txBox="1"/>
          <p:nvPr>
            <p:ph idx="7" type="body"/>
          </p:nvPr>
        </p:nvSpPr>
        <p:spPr>
          <a:xfrm>
            <a:off x="1334722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93" name="Google Shape;2293;p165"/>
          <p:cNvSpPr txBox="1"/>
          <p:nvPr>
            <p:ph idx="8" type="body"/>
          </p:nvPr>
        </p:nvSpPr>
        <p:spPr>
          <a:xfrm>
            <a:off x="5253579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94" name="Google Shape;2294;p165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95" name="Google Shape;2295;p16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32">
    <p:spTree>
      <p:nvGrpSpPr>
        <p:cNvPr id="2296" name="Shape 2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2297" name="Google Shape;2297;p1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98" name="Google Shape;2298;p166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299" name="Google Shape;2299;p166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300" name="Google Shape;2300;p166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301" name="Google Shape;2301;p166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2302" name="Google Shape;2302;p166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303" name="Google Shape;2303;p166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304" name="Google Shape;2304;p166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305" name="Google Shape;2305;p166"/>
          <p:cNvSpPr txBox="1"/>
          <p:nvPr/>
        </p:nvSpPr>
        <p:spPr>
          <a:xfrm>
            <a:off x="445780" y="19013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6" name="Google Shape;2306;p166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7" name="Google Shape;2307;p166"/>
          <p:cNvSpPr txBox="1"/>
          <p:nvPr/>
        </p:nvSpPr>
        <p:spPr>
          <a:xfrm>
            <a:off x="489450" y="1058210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b="0" i="0" sz="1200" u="none" cap="none" strike="noStrik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308" name="Google Shape;2308;p166"/>
          <p:cNvSpPr txBox="1"/>
          <p:nvPr/>
        </p:nvSpPr>
        <p:spPr>
          <a:xfrm>
            <a:off x="489450" y="2722389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b="0" i="0" sz="1200" u="none" cap="none" strike="noStrik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33">
    <p:spTree>
      <p:nvGrpSpPr>
        <p:cNvPr id="2309" name="Shape 2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2310" name="Google Shape;2310;p16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11" name="Google Shape;2311;p167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312" name="Google Shape;2312;p167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313" name="Google Shape;2313;p167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314" name="Google Shape;2314;p167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2315" name="Google Shape;2315;p167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316" name="Google Shape;2316;p167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317" name="Google Shape;2317;p167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318" name="Google Shape;2318;p167"/>
          <p:cNvSpPr txBox="1"/>
          <p:nvPr>
            <p:ph idx="1" type="body"/>
          </p:nvPr>
        </p:nvSpPr>
        <p:spPr>
          <a:xfrm>
            <a:off x="446700" y="29829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19" name="Google Shape;2319;p167"/>
          <p:cNvSpPr txBox="1"/>
          <p:nvPr>
            <p:ph idx="2" type="body"/>
          </p:nvPr>
        </p:nvSpPr>
        <p:spPr>
          <a:xfrm>
            <a:off x="454281" y="189511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20" name="Google Shape;2320;p167"/>
          <p:cNvSpPr txBox="1"/>
          <p:nvPr>
            <p:ph idx="3" type="body"/>
          </p:nvPr>
        </p:nvSpPr>
        <p:spPr>
          <a:xfrm>
            <a:off x="446700" y="71243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21" name="Google Shape;2321;p167"/>
          <p:cNvSpPr txBox="1"/>
          <p:nvPr>
            <p:ph idx="4" type="body"/>
          </p:nvPr>
        </p:nvSpPr>
        <p:spPr>
          <a:xfrm>
            <a:off x="454281" y="2309245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34">
    <p:spTree>
      <p:nvGrpSpPr>
        <p:cNvPr id="2322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2323" name="Google Shape;2323;p16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24" name="Google Shape;2324;p168"/>
          <p:cNvGrpSpPr/>
          <p:nvPr/>
        </p:nvGrpSpPr>
        <p:grpSpPr>
          <a:xfrm>
            <a:off x="240076" y="2283836"/>
            <a:ext cx="8664246" cy="930835"/>
            <a:chOff x="198438" y="775483"/>
            <a:chExt cx="8634888" cy="927681"/>
          </a:xfrm>
        </p:grpSpPr>
        <p:pic>
          <p:nvPicPr>
            <p:cNvPr id="2325" name="Google Shape;2325;p16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26" name="Google Shape;2326;p168"/>
            <p:cNvSpPr txBox="1"/>
            <p:nvPr/>
          </p:nvSpPr>
          <p:spPr>
            <a:xfrm>
              <a:off x="1373561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en-US" sz="13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7" name="Google Shape;2327;p168"/>
            <p:cNvSpPr txBox="1"/>
            <p:nvPr/>
          </p:nvSpPr>
          <p:spPr>
            <a:xfrm>
              <a:off x="331586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en-US" sz="13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8" name="Google Shape;2328;p168"/>
            <p:cNvSpPr txBox="1"/>
            <p:nvPr/>
          </p:nvSpPr>
          <p:spPr>
            <a:xfrm>
              <a:off x="522594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en-US" sz="13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9" name="Google Shape;2329;p168"/>
            <p:cNvSpPr txBox="1"/>
            <p:nvPr/>
          </p:nvSpPr>
          <p:spPr>
            <a:xfrm>
              <a:off x="7168257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en-US" sz="13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30" name="Google Shape;2330;p168"/>
          <p:cNvSpPr txBox="1"/>
          <p:nvPr>
            <p:ph idx="1" type="body"/>
          </p:nvPr>
        </p:nvSpPr>
        <p:spPr>
          <a:xfrm>
            <a:off x="590581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31" name="Google Shape;2331;p168"/>
          <p:cNvSpPr txBox="1"/>
          <p:nvPr>
            <p:ph idx="2" type="body"/>
          </p:nvPr>
        </p:nvSpPr>
        <p:spPr>
          <a:xfrm>
            <a:off x="2539407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32" name="Google Shape;2332;p168"/>
          <p:cNvSpPr txBox="1"/>
          <p:nvPr>
            <p:ph idx="3" type="body"/>
          </p:nvPr>
        </p:nvSpPr>
        <p:spPr>
          <a:xfrm>
            <a:off x="6404724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33" name="Google Shape;2333;p168"/>
          <p:cNvSpPr txBox="1"/>
          <p:nvPr>
            <p:ph idx="4" type="body"/>
          </p:nvPr>
        </p:nvSpPr>
        <p:spPr>
          <a:xfrm>
            <a:off x="4455898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34" name="Google Shape;2334;p168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35" name="Google Shape;2335;p16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35">
    <p:spTree>
      <p:nvGrpSpPr>
        <p:cNvPr id="2336" name="Shape 2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2337" name="Google Shape;2337;p16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8" name="Google Shape;2338;p169"/>
          <p:cNvSpPr/>
          <p:nvPr/>
        </p:nvSpPr>
        <p:spPr>
          <a:xfrm>
            <a:off x="775398" y="1631221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9" name="Google Shape;2339;p169"/>
          <p:cNvSpPr/>
          <p:nvPr/>
        </p:nvSpPr>
        <p:spPr>
          <a:xfrm>
            <a:off x="777473" y="3291039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0" name="Google Shape;2340;p169"/>
          <p:cNvSpPr/>
          <p:nvPr/>
        </p:nvSpPr>
        <p:spPr>
          <a:xfrm>
            <a:off x="5148140" y="1631221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1" name="Google Shape;2341;p169"/>
          <p:cNvSpPr/>
          <p:nvPr/>
        </p:nvSpPr>
        <p:spPr>
          <a:xfrm>
            <a:off x="5150215" y="3291039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2" name="Google Shape;2342;p169"/>
          <p:cNvSpPr txBox="1"/>
          <p:nvPr>
            <p:ph idx="1" type="body"/>
          </p:nvPr>
        </p:nvSpPr>
        <p:spPr>
          <a:xfrm>
            <a:off x="1877630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1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43" name="Google Shape;2343;p169"/>
          <p:cNvSpPr txBox="1"/>
          <p:nvPr>
            <p:ph idx="2" type="body"/>
          </p:nvPr>
        </p:nvSpPr>
        <p:spPr>
          <a:xfrm>
            <a:off x="6243215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1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44" name="Google Shape;2344;p169"/>
          <p:cNvSpPr txBox="1"/>
          <p:nvPr>
            <p:ph idx="3" type="body"/>
          </p:nvPr>
        </p:nvSpPr>
        <p:spPr>
          <a:xfrm>
            <a:off x="1877630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1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45" name="Google Shape;2345;p169"/>
          <p:cNvSpPr txBox="1"/>
          <p:nvPr>
            <p:ph idx="4" type="body"/>
          </p:nvPr>
        </p:nvSpPr>
        <p:spPr>
          <a:xfrm>
            <a:off x="6243215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1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46" name="Google Shape;2346;p169"/>
          <p:cNvSpPr/>
          <p:nvPr>
            <p:ph idx="5" type="pic"/>
          </p:nvPr>
        </p:nvSpPr>
        <p:spPr>
          <a:xfrm>
            <a:off x="784630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7" name="Google Shape;2347;p169"/>
          <p:cNvSpPr/>
          <p:nvPr>
            <p:ph idx="6" type="pic"/>
          </p:nvPr>
        </p:nvSpPr>
        <p:spPr>
          <a:xfrm>
            <a:off x="5150215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8" name="Google Shape;2348;p169"/>
          <p:cNvSpPr/>
          <p:nvPr>
            <p:ph idx="7" type="pic"/>
          </p:nvPr>
        </p:nvSpPr>
        <p:spPr>
          <a:xfrm>
            <a:off x="784630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9" name="Google Shape;2349;p169"/>
          <p:cNvSpPr/>
          <p:nvPr>
            <p:ph idx="8" type="pic"/>
          </p:nvPr>
        </p:nvSpPr>
        <p:spPr>
          <a:xfrm>
            <a:off x="5150215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50" name="Google Shape;2350;p169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51" name="Google Shape;2351;p16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36">
    <p:spTree>
      <p:nvGrpSpPr>
        <p:cNvPr id="2352" name="Shape 2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2353" name="Google Shape;2353;p17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54" name="Google Shape;2354;p170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355" name="Google Shape;2355;p170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56" name="Google Shape;2356;p170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357" name="Google Shape;2357;p170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8" name="Google Shape;2358;p170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9" name="Google Shape;2359;p170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360" name="Google Shape;2360;p170"/>
          <p:cNvSpPr txBox="1"/>
          <p:nvPr>
            <p:ph idx="1" type="body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b="0" i="1" sz="15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61" name="Google Shape;2361;p170"/>
          <p:cNvSpPr txBox="1"/>
          <p:nvPr>
            <p:ph idx="2" type="body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62" name="Google Shape;2362;p170"/>
          <p:cNvSpPr txBox="1"/>
          <p:nvPr>
            <p:ph idx="3" type="body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63" name="Google Shape;2363;p170"/>
          <p:cNvSpPr txBox="1"/>
          <p:nvPr>
            <p:ph idx="4" type="body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64" name="Google Shape;2364;p170"/>
          <p:cNvSpPr/>
          <p:nvPr>
            <p:ph idx="5" type="pic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5" name="Google Shape;2365;p170"/>
          <p:cNvSpPr/>
          <p:nvPr>
            <p:ph idx="6" type="pic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6" name="Google Shape;2366;p170"/>
          <p:cNvSpPr/>
          <p:nvPr>
            <p:ph idx="7" type="pic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7" name="Google Shape;2367;p170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68" name="Google Shape;2368;p17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Infographics ">
    <p:spTree>
      <p:nvGrpSpPr>
        <p:cNvPr id="2369" name="Shape 2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0" name="Google Shape;2370;p171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71" name="Google Shape;2371;p171"/>
            <p:cNvSpPr/>
            <p:nvPr/>
          </p:nvSpPr>
          <p:spPr>
            <a:xfrm>
              <a:off x="1270000" y="0"/>
              <a:ext cx="1285798" cy="1333474"/>
            </a:xfrm>
            <a:custGeom>
              <a:rect b="b" l="l" r="r" t="t"/>
              <a:pathLst>
                <a:path extrusionOk="0" h="1333474" w="1285798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72" name="Google Shape;2372;p171"/>
            <p:cNvSpPr/>
            <p:nvPr/>
          </p:nvSpPr>
          <p:spPr>
            <a:xfrm>
              <a:off x="1206526" y="1270000"/>
              <a:ext cx="1333474" cy="1285798"/>
            </a:xfrm>
            <a:custGeom>
              <a:rect b="b" l="l" r="r" t="t"/>
              <a:pathLst>
                <a:path extrusionOk="0" h="1285798" w="1333474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73" name="Google Shape;2373;p171"/>
            <p:cNvSpPr/>
            <p:nvPr/>
          </p:nvSpPr>
          <p:spPr>
            <a:xfrm>
              <a:off x="-15798" y="1206526"/>
              <a:ext cx="1285798" cy="1333474"/>
            </a:xfrm>
            <a:custGeom>
              <a:rect b="b" l="l" r="r" t="t"/>
              <a:pathLst>
                <a:path extrusionOk="0" h="1333474" w="1285798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74" name="Google Shape;2374;p171"/>
            <p:cNvSpPr/>
            <p:nvPr/>
          </p:nvSpPr>
          <p:spPr>
            <a:xfrm>
              <a:off x="0" y="0"/>
              <a:ext cx="1270000" cy="1270000"/>
            </a:xfrm>
            <a:custGeom>
              <a:rect b="b" l="l" r="r" t="t"/>
              <a:pathLst>
                <a:path extrusionOk="0" h="1270000" w="127000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75" name="Google Shape;2375;p171"/>
            <p:cNvSpPr/>
            <p:nvPr/>
          </p:nvSpPr>
          <p:spPr>
            <a:xfrm>
              <a:off x="1270000" y="0"/>
              <a:ext cx="127" cy="1270000"/>
            </a:xfrm>
            <a:custGeom>
              <a:rect b="b" l="l" r="r" t="t"/>
              <a:pathLst>
                <a:path extrusionOk="0" h="1270000" w="127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76" name="Google Shape;2376;p171"/>
          <p:cNvSpPr txBox="1"/>
          <p:nvPr>
            <p:ph idx="1" type="body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b="1" i="1" sz="2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77" name="Google Shape;2377;p171"/>
          <p:cNvSpPr txBox="1"/>
          <p:nvPr>
            <p:ph idx="2" type="body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78" name="Google Shape;2378;p171"/>
          <p:cNvSpPr txBox="1"/>
          <p:nvPr>
            <p:ph idx="3" type="body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b="0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79" name="Google Shape;2379;p171"/>
          <p:cNvSpPr txBox="1"/>
          <p:nvPr>
            <p:ph idx="4" type="body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80" name="Google Shape;2380;p171"/>
          <p:cNvSpPr txBox="1"/>
          <p:nvPr>
            <p:ph idx="5" type="body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b="0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81" name="Google Shape;2381;p171"/>
          <p:cNvSpPr txBox="1"/>
          <p:nvPr>
            <p:ph idx="6" type="body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82" name="Google Shape;2382;p171"/>
          <p:cNvSpPr txBox="1"/>
          <p:nvPr>
            <p:ph idx="7" type="body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b="0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83" name="Google Shape;2383;p171"/>
          <p:cNvSpPr txBox="1"/>
          <p:nvPr>
            <p:ph idx="8" type="body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84" name="Google Shape;2384;p171"/>
          <p:cNvSpPr txBox="1"/>
          <p:nvPr>
            <p:ph idx="9" type="body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b="0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85" name="Google Shape;2385;p171"/>
          <p:cNvSpPr txBox="1"/>
          <p:nvPr>
            <p:ph idx="13" type="body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86" name="Google Shape;2386;p171"/>
          <p:cNvSpPr txBox="1"/>
          <p:nvPr>
            <p:ph idx="14" type="body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87" name="Google Shape;2387;p171"/>
          <p:cNvSpPr txBox="1"/>
          <p:nvPr>
            <p:ph idx="15" type="body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88" name="Google Shape;2388;p171"/>
          <p:cNvSpPr txBox="1"/>
          <p:nvPr>
            <p:ph idx="16" type="body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4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140" name="Google Shape;140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8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2" name="Google Shape;142;p1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8"/>
          <p:cNvSpPr txBox="1"/>
          <p:nvPr>
            <p:ph idx="1" type="body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44" name="Google Shape;144;p18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Application&#10;&#10;Description automatically generated with low confidence" id="145" name="Google Shape;14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5914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8"/>
          <p:cNvSpPr txBox="1"/>
          <p:nvPr>
            <p:ph idx="2" type="body"/>
          </p:nvPr>
        </p:nvSpPr>
        <p:spPr>
          <a:xfrm>
            <a:off x="2552068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13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37">
    <p:spTree>
      <p:nvGrpSpPr>
        <p:cNvPr id="2389" name="Shape 2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0" name="Google Shape;2390;p172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91" name="Google Shape;2391;p172"/>
            <p:cNvSpPr/>
            <p:nvPr/>
          </p:nvSpPr>
          <p:spPr>
            <a:xfrm>
              <a:off x="1270000" y="0"/>
              <a:ext cx="1285798" cy="1333474"/>
            </a:xfrm>
            <a:custGeom>
              <a:rect b="b" l="l" r="r" t="t"/>
              <a:pathLst>
                <a:path extrusionOk="0" h="1333474" w="1285798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92" name="Google Shape;2392;p172"/>
            <p:cNvSpPr/>
            <p:nvPr/>
          </p:nvSpPr>
          <p:spPr>
            <a:xfrm>
              <a:off x="1206526" y="1270000"/>
              <a:ext cx="1333474" cy="1285798"/>
            </a:xfrm>
            <a:custGeom>
              <a:rect b="b" l="l" r="r" t="t"/>
              <a:pathLst>
                <a:path extrusionOk="0" h="1285798" w="1333474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93" name="Google Shape;2393;p172"/>
            <p:cNvSpPr/>
            <p:nvPr/>
          </p:nvSpPr>
          <p:spPr>
            <a:xfrm>
              <a:off x="-15798" y="1206526"/>
              <a:ext cx="1285798" cy="1333474"/>
            </a:xfrm>
            <a:custGeom>
              <a:rect b="b" l="l" r="r" t="t"/>
              <a:pathLst>
                <a:path extrusionOk="0" h="1333474" w="1285798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94" name="Google Shape;2394;p172"/>
            <p:cNvSpPr/>
            <p:nvPr/>
          </p:nvSpPr>
          <p:spPr>
            <a:xfrm>
              <a:off x="0" y="0"/>
              <a:ext cx="1270000" cy="1270000"/>
            </a:xfrm>
            <a:custGeom>
              <a:rect b="b" l="l" r="r" t="t"/>
              <a:pathLst>
                <a:path extrusionOk="0" h="1270000" w="127000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95" name="Google Shape;2395;p172"/>
            <p:cNvSpPr/>
            <p:nvPr/>
          </p:nvSpPr>
          <p:spPr>
            <a:xfrm>
              <a:off x="1270000" y="0"/>
              <a:ext cx="127" cy="1270000"/>
            </a:xfrm>
            <a:custGeom>
              <a:rect b="b" l="l" r="r" t="t"/>
              <a:pathLst>
                <a:path extrusionOk="0" h="1270000" w="127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96" name="Google Shape;2396;p172"/>
          <p:cNvSpPr txBox="1"/>
          <p:nvPr>
            <p:ph idx="1" type="body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b="1" i="1" sz="2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97" name="Google Shape;2397;p172"/>
          <p:cNvSpPr txBox="1"/>
          <p:nvPr>
            <p:ph idx="2" type="body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98" name="Google Shape;2398;p172"/>
          <p:cNvSpPr txBox="1"/>
          <p:nvPr>
            <p:ph idx="3" type="body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b="0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99" name="Google Shape;2399;p172"/>
          <p:cNvSpPr txBox="1"/>
          <p:nvPr>
            <p:ph idx="4" type="body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00" name="Google Shape;2400;p172"/>
          <p:cNvSpPr txBox="1"/>
          <p:nvPr>
            <p:ph idx="5" type="body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b="0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01" name="Google Shape;2401;p172"/>
          <p:cNvSpPr txBox="1"/>
          <p:nvPr>
            <p:ph idx="6" type="body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02" name="Google Shape;2402;p172"/>
          <p:cNvSpPr txBox="1"/>
          <p:nvPr>
            <p:ph idx="7" type="body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b="0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03" name="Google Shape;2403;p172"/>
          <p:cNvSpPr txBox="1"/>
          <p:nvPr>
            <p:ph idx="8" type="body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04" name="Google Shape;2404;p172"/>
          <p:cNvSpPr txBox="1"/>
          <p:nvPr>
            <p:ph idx="9" type="body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b="0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05" name="Google Shape;2405;p172"/>
          <p:cNvSpPr txBox="1"/>
          <p:nvPr>
            <p:ph idx="13" type="body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06" name="Google Shape;2406;p172"/>
          <p:cNvSpPr txBox="1"/>
          <p:nvPr>
            <p:ph idx="14" type="body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07" name="Google Shape;2407;p172"/>
          <p:cNvSpPr txBox="1"/>
          <p:nvPr>
            <p:ph idx="15" type="body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08" name="Google Shape;2408;p172"/>
          <p:cNvSpPr txBox="1"/>
          <p:nvPr>
            <p:ph idx="16" type="body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38">
    <p:spTree>
      <p:nvGrpSpPr>
        <p:cNvPr id="2409" name="Shape 2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2410" name="Google Shape;2410;p17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11" name="Google Shape;2411;p173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12" name="Google Shape;2412;p173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3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3" name="Google Shape;2413;p173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3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4" name="Google Shape;2414;p173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3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5" name="Google Shape;2415;p173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3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6" name="Google Shape;2416;p173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3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7" name="Google Shape;2417;p173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3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18" name="Google Shape;2418;p173"/>
          <p:cNvSpPr txBox="1"/>
          <p:nvPr>
            <p:ph idx="1" type="body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19" name="Google Shape;2419;p173"/>
          <p:cNvSpPr txBox="1"/>
          <p:nvPr>
            <p:ph idx="2" type="body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20" name="Google Shape;2420;p173"/>
          <p:cNvSpPr txBox="1"/>
          <p:nvPr>
            <p:ph idx="3" type="body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21" name="Google Shape;2421;p173"/>
          <p:cNvSpPr txBox="1"/>
          <p:nvPr>
            <p:ph idx="4" type="body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22" name="Google Shape;2422;p173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23" name="Google Shape;2423;p17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39">
    <p:spTree>
      <p:nvGrpSpPr>
        <p:cNvPr id="2424" name="Shape 2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2425" name="Google Shape;2425;p17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6" name="Google Shape;2426;p174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27" name="Google Shape;2427;p174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3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8" name="Google Shape;2428;p174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3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9" name="Google Shape;2429;p174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3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30" name="Google Shape;2430;p174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3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31" name="Google Shape;2431;p174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3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32" name="Google Shape;2432;p174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3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33" name="Google Shape;2433;p174"/>
          <p:cNvSpPr txBox="1"/>
          <p:nvPr>
            <p:ph idx="1" type="body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34" name="Google Shape;2434;p174"/>
          <p:cNvSpPr txBox="1"/>
          <p:nvPr>
            <p:ph idx="2" type="body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35" name="Google Shape;2435;p174"/>
          <p:cNvSpPr txBox="1"/>
          <p:nvPr>
            <p:ph idx="3" type="body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36" name="Google Shape;2436;p174"/>
          <p:cNvSpPr txBox="1"/>
          <p:nvPr>
            <p:ph idx="4" type="body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37" name="Google Shape;2437;p174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38" name="Google Shape;2438;p17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1_Section title and description">
    <p:spTree>
      <p:nvGrpSpPr>
        <p:cNvPr id="2439" name="Shape 2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2440" name="Google Shape;2440;p17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41" name="Google Shape;2441;p175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42" name="Google Shape;2442;p17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43" name="Google Shape;2443;p175"/>
          <p:cNvGrpSpPr/>
          <p:nvPr/>
        </p:nvGrpSpPr>
        <p:grpSpPr>
          <a:xfrm>
            <a:off x="881569" y="2193816"/>
            <a:ext cx="397940" cy="646603"/>
            <a:chOff x="1400848" y="1624076"/>
            <a:chExt cx="560401" cy="910580"/>
          </a:xfrm>
        </p:grpSpPr>
        <p:grpSp>
          <p:nvGrpSpPr>
            <p:cNvPr id="2444" name="Google Shape;2444;p175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45" name="Google Shape;2445;p175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6" name="Google Shape;2446;p175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7" name="Google Shape;2447;p175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448" name="Google Shape;2448;p175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9" name="Google Shape;2449;p175"/>
          <p:cNvGrpSpPr/>
          <p:nvPr/>
        </p:nvGrpSpPr>
        <p:grpSpPr>
          <a:xfrm>
            <a:off x="2622593" y="2193816"/>
            <a:ext cx="397940" cy="646603"/>
            <a:chOff x="1400848" y="1624076"/>
            <a:chExt cx="560401" cy="910580"/>
          </a:xfrm>
        </p:grpSpPr>
        <p:grpSp>
          <p:nvGrpSpPr>
            <p:cNvPr id="2450" name="Google Shape;2450;p175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51" name="Google Shape;2451;p175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2" name="Google Shape;2452;p175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3" name="Google Shape;2453;p175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454" name="Google Shape;2454;p175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55" name="Google Shape;2455;p175"/>
          <p:cNvGrpSpPr/>
          <p:nvPr/>
        </p:nvGrpSpPr>
        <p:grpSpPr>
          <a:xfrm>
            <a:off x="4363617" y="2193816"/>
            <a:ext cx="397940" cy="646603"/>
            <a:chOff x="1400848" y="1624076"/>
            <a:chExt cx="560401" cy="910580"/>
          </a:xfrm>
        </p:grpSpPr>
        <p:grpSp>
          <p:nvGrpSpPr>
            <p:cNvPr id="2456" name="Google Shape;2456;p175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57" name="Google Shape;2457;p175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8" name="Google Shape;2458;p175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9" name="Google Shape;2459;p175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460" name="Google Shape;2460;p175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61" name="Google Shape;2461;p175"/>
          <p:cNvGrpSpPr/>
          <p:nvPr/>
        </p:nvGrpSpPr>
        <p:grpSpPr>
          <a:xfrm>
            <a:off x="6104641" y="2193816"/>
            <a:ext cx="397940" cy="646603"/>
            <a:chOff x="1400848" y="1624076"/>
            <a:chExt cx="560401" cy="910580"/>
          </a:xfrm>
        </p:grpSpPr>
        <p:grpSp>
          <p:nvGrpSpPr>
            <p:cNvPr id="2462" name="Google Shape;2462;p175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63" name="Google Shape;2463;p175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64" name="Google Shape;2464;p175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65" name="Google Shape;2465;p175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466" name="Google Shape;2466;p175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67" name="Google Shape;2467;p175"/>
          <p:cNvGrpSpPr/>
          <p:nvPr/>
        </p:nvGrpSpPr>
        <p:grpSpPr>
          <a:xfrm>
            <a:off x="7845666" y="2193816"/>
            <a:ext cx="397940" cy="646603"/>
            <a:chOff x="1400848" y="1624076"/>
            <a:chExt cx="560401" cy="910580"/>
          </a:xfrm>
        </p:grpSpPr>
        <p:grpSp>
          <p:nvGrpSpPr>
            <p:cNvPr id="2468" name="Google Shape;2468;p175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69" name="Google Shape;2469;p175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70" name="Google Shape;2470;p175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71" name="Google Shape;2471;p175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472" name="Google Shape;2472;p175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73" name="Google Shape;2473;p175"/>
          <p:cNvSpPr txBox="1"/>
          <p:nvPr>
            <p:ph idx="1" type="body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74" name="Google Shape;2474;p175"/>
          <p:cNvSpPr txBox="1"/>
          <p:nvPr>
            <p:ph idx="2" type="body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75" name="Google Shape;2475;p175"/>
          <p:cNvSpPr txBox="1"/>
          <p:nvPr>
            <p:ph idx="3" type="body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76" name="Google Shape;2476;p175"/>
          <p:cNvSpPr txBox="1"/>
          <p:nvPr>
            <p:ph idx="4" type="body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77" name="Google Shape;2477;p175"/>
          <p:cNvSpPr txBox="1"/>
          <p:nvPr>
            <p:ph idx="5" type="body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1_Section title and description 2">
    <p:spTree>
      <p:nvGrpSpPr>
        <p:cNvPr id="2478" name="Shape 2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2479" name="Google Shape;2479;p17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80" name="Google Shape;2480;p176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81" name="Google Shape;2481;p17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82" name="Google Shape;2482;p176"/>
          <p:cNvGrpSpPr/>
          <p:nvPr/>
        </p:nvGrpSpPr>
        <p:grpSpPr>
          <a:xfrm>
            <a:off x="881569" y="2193816"/>
            <a:ext cx="7362037" cy="646603"/>
            <a:chOff x="881569" y="2219454"/>
            <a:chExt cx="7362037" cy="646603"/>
          </a:xfrm>
        </p:grpSpPr>
        <p:grpSp>
          <p:nvGrpSpPr>
            <p:cNvPr id="2483" name="Google Shape;2483;p176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84" name="Google Shape;2484;p176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85" name="Google Shape;2485;p176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6" name="Google Shape;2486;p176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7" name="Google Shape;2487;p176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2488" name="Google Shape;2488;p176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9" name="Google Shape;2489;p176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90" name="Google Shape;2490;p176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91" name="Google Shape;2491;p176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2" name="Google Shape;2492;p176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3" name="Google Shape;2493;p176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2494" name="Google Shape;2494;p176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95" name="Google Shape;2495;p176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96" name="Google Shape;2496;p176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97" name="Google Shape;2497;p176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8" name="Google Shape;2498;p176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9" name="Google Shape;2499;p176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2500" name="Google Shape;2500;p176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501" name="Google Shape;2501;p176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502" name="Google Shape;2502;p176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503" name="Google Shape;2503;p176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504" name="Google Shape;2504;p176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505" name="Google Shape;2505;p176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2506" name="Google Shape;2506;p176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507" name="Google Shape;2507;p176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508" name="Google Shape;2508;p176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509" name="Google Shape;2509;p176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510" name="Google Shape;2510;p176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511" name="Google Shape;2511;p176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2512" name="Google Shape;2512;p176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513" name="Google Shape;2513;p176"/>
          <p:cNvSpPr txBox="1"/>
          <p:nvPr>
            <p:ph idx="1" type="body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14" name="Google Shape;2514;p176"/>
          <p:cNvSpPr txBox="1"/>
          <p:nvPr>
            <p:ph idx="2" type="body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15" name="Google Shape;2515;p176"/>
          <p:cNvSpPr txBox="1"/>
          <p:nvPr>
            <p:ph idx="3" type="body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16" name="Google Shape;2516;p176"/>
          <p:cNvSpPr txBox="1"/>
          <p:nvPr>
            <p:ph idx="4" type="body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17" name="Google Shape;2517;p176"/>
          <p:cNvSpPr txBox="1"/>
          <p:nvPr>
            <p:ph idx="5" type="body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1_Section title and description 3">
    <p:spTree>
      <p:nvGrpSpPr>
        <p:cNvPr id="2518" name="Shape 2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2519" name="Google Shape;2519;p17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20" name="Google Shape;2520;p177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21" name="Google Shape;2521;p17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2" name="Google Shape;2522;p177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fmla="val 23418" name="adj"/>
            </a:avLst>
          </a:prstGeom>
          <a:noFill/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23" name="Google Shape;2523;p177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4" name="Google Shape;2524;p177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5" name="Google Shape;2525;p177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6" name="Google Shape;2526;p177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7" name="Google Shape;2527;p177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8" name="Google Shape;2528;p177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9" name="Google Shape;2529;p177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0" name="Google Shape;2530;p177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1" name="Google Shape;2531;p177"/>
          <p:cNvSpPr txBox="1"/>
          <p:nvPr>
            <p:ph idx="1" type="body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32" name="Google Shape;2532;p177"/>
          <p:cNvSpPr txBox="1"/>
          <p:nvPr>
            <p:ph idx="2" type="body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33" name="Google Shape;2533;p177"/>
          <p:cNvSpPr txBox="1"/>
          <p:nvPr>
            <p:ph idx="3" type="body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34" name="Google Shape;2534;p177"/>
          <p:cNvSpPr txBox="1"/>
          <p:nvPr>
            <p:ph idx="4" type="body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35" name="Google Shape;2535;p177"/>
          <p:cNvSpPr txBox="1"/>
          <p:nvPr>
            <p:ph idx="5" type="body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36" name="Google Shape;2536;p177"/>
          <p:cNvSpPr txBox="1"/>
          <p:nvPr>
            <p:ph idx="6" type="body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37" name="Google Shape;2537;p177"/>
          <p:cNvSpPr txBox="1"/>
          <p:nvPr>
            <p:ph idx="7" type="body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38" name="Google Shape;2538;p177"/>
          <p:cNvSpPr txBox="1"/>
          <p:nvPr>
            <p:ph idx="8" type="body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1_Section title and description 4">
    <p:spTree>
      <p:nvGrpSpPr>
        <p:cNvPr id="2539" name="Shape 2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2540" name="Google Shape;2540;p17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41" name="Google Shape;2541;p178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42" name="Google Shape;2542;p17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3" name="Google Shape;2543;p178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fmla="val 23418" name="adj"/>
            </a:avLst>
          </a:prstGeom>
          <a:noFill/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44" name="Google Shape;2544;p178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5" name="Google Shape;2545;p178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6" name="Google Shape;2546;p178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7" name="Google Shape;2547;p178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8" name="Google Shape;2548;p178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9" name="Google Shape;2549;p178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0" name="Google Shape;2550;p178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1" name="Google Shape;2551;p178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2" name="Google Shape;2552;p178"/>
          <p:cNvSpPr txBox="1"/>
          <p:nvPr>
            <p:ph idx="1" type="body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53" name="Google Shape;2553;p178"/>
          <p:cNvSpPr txBox="1"/>
          <p:nvPr>
            <p:ph idx="2" type="body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54" name="Google Shape;2554;p178"/>
          <p:cNvSpPr txBox="1"/>
          <p:nvPr>
            <p:ph idx="3" type="body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55" name="Google Shape;2555;p178"/>
          <p:cNvSpPr txBox="1"/>
          <p:nvPr>
            <p:ph idx="4" type="body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56" name="Google Shape;2556;p178"/>
          <p:cNvSpPr txBox="1"/>
          <p:nvPr>
            <p:ph idx="5" type="body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57" name="Google Shape;2557;p178"/>
          <p:cNvSpPr txBox="1"/>
          <p:nvPr>
            <p:ph idx="6" type="body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58" name="Google Shape;2558;p178"/>
          <p:cNvSpPr txBox="1"/>
          <p:nvPr>
            <p:ph idx="7" type="body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59" name="Google Shape;2559;p178"/>
          <p:cNvSpPr txBox="1"/>
          <p:nvPr>
            <p:ph idx="8" type="body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1_Section title and description 5">
    <p:spTree>
      <p:nvGrpSpPr>
        <p:cNvPr id="2560" name="Shape 2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2561" name="Google Shape;2561;p17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62" name="Google Shape;2562;p179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63" name="Google Shape;2563;p17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64" name="Google Shape;2564;p179"/>
          <p:cNvCxnSpPr>
            <a:stCxn id="2565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565" name="Google Shape;2565;p179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b="1" i="0" sz="8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6" name="Google Shape;2566;p179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dk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b="1" i="0" sz="8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7" name="Google Shape;2567;p179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b="1" i="0" sz="8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8" name="Google Shape;2568;p179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dk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b="1" i="0" sz="8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9" name="Google Shape;2569;p179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b="1" i="0" sz="8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70" name="Google Shape;2570;p179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dk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b="1" i="0" sz="8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71" name="Google Shape;2571;p179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b="1" i="0" sz="8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72" name="Google Shape;2572;p179"/>
          <p:cNvSpPr txBox="1"/>
          <p:nvPr>
            <p:ph idx="1" type="body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73" name="Google Shape;2573;p179"/>
          <p:cNvSpPr txBox="1"/>
          <p:nvPr>
            <p:ph idx="2" type="body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74" name="Google Shape;2574;p179"/>
          <p:cNvSpPr txBox="1"/>
          <p:nvPr>
            <p:ph idx="3" type="body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75" name="Google Shape;2575;p179"/>
          <p:cNvSpPr txBox="1"/>
          <p:nvPr>
            <p:ph idx="4" type="body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76" name="Google Shape;2576;p179"/>
          <p:cNvSpPr txBox="1"/>
          <p:nvPr>
            <p:ph idx="5" type="body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77" name="Google Shape;2577;p179"/>
          <p:cNvSpPr txBox="1"/>
          <p:nvPr>
            <p:ph idx="6" type="body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78" name="Google Shape;2578;p179"/>
          <p:cNvSpPr txBox="1"/>
          <p:nvPr>
            <p:ph idx="7" type="body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1_Section title and description 6">
    <p:spTree>
      <p:nvGrpSpPr>
        <p:cNvPr id="2579" name="Shape 2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2580" name="Google Shape;2580;p18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81" name="Google Shape;2581;p180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82" name="Google Shape;2582;p18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83" name="Google Shape;2583;p180"/>
          <p:cNvCxnSpPr>
            <a:stCxn id="2584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584" name="Google Shape;2584;p180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b="1" i="0" sz="8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5" name="Google Shape;2585;p180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b="1" i="0" sz="8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6" name="Google Shape;2586;p180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b="1" i="0" sz="8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7" name="Google Shape;2587;p180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b="1" i="0" sz="8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8" name="Google Shape;2588;p180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b="1" i="0" sz="8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9" name="Google Shape;2589;p180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b="1" i="0" sz="8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90" name="Google Shape;2590;p180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b="1" i="0" sz="8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91" name="Google Shape;2591;p180"/>
          <p:cNvSpPr txBox="1"/>
          <p:nvPr>
            <p:ph idx="1" type="body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92" name="Google Shape;2592;p180"/>
          <p:cNvSpPr txBox="1"/>
          <p:nvPr>
            <p:ph idx="2" type="body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93" name="Google Shape;2593;p180"/>
          <p:cNvSpPr txBox="1"/>
          <p:nvPr>
            <p:ph idx="3" type="body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94" name="Google Shape;2594;p180"/>
          <p:cNvSpPr txBox="1"/>
          <p:nvPr>
            <p:ph idx="4" type="body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95" name="Google Shape;2595;p180"/>
          <p:cNvSpPr txBox="1"/>
          <p:nvPr>
            <p:ph idx="5" type="body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96" name="Google Shape;2596;p180"/>
          <p:cNvSpPr txBox="1"/>
          <p:nvPr>
            <p:ph idx="6" type="body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97" name="Google Shape;2597;p180"/>
          <p:cNvSpPr txBox="1"/>
          <p:nvPr>
            <p:ph idx="7" type="body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1_Section title and description 7">
    <p:spTree>
      <p:nvGrpSpPr>
        <p:cNvPr id="2598" name="Shape 2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2599" name="Google Shape;2599;p18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00" name="Google Shape;2600;p181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01" name="Google Shape;2601;p1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02" name="Google Shape;2602;p181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603" name="Google Shape;2603;p181"/>
            <p:cNvCxnSpPr>
              <a:stCxn id="2604" idx="6"/>
              <a:endCxn id="2605" idx="0"/>
            </p:cNvCxnSpPr>
            <p:nvPr/>
          </p:nvCxnSpPr>
          <p:spPr>
            <a:xfrm flipH="1" rot="10800000">
              <a:off x="3133419" y="990104"/>
              <a:ext cx="818400" cy="1825200"/>
            </a:xfrm>
            <a:prstGeom prst="bentConnector3">
              <a:avLst>
                <a:gd fmla="val -37402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06" name="Google Shape;2606;p181"/>
            <p:cNvCxnSpPr>
              <a:stCxn id="2604" idx="6"/>
              <a:endCxn id="2607" idx="0"/>
            </p:cNvCxnSpPr>
            <p:nvPr/>
          </p:nvCxnSpPr>
          <p:spPr>
            <a:xfrm flipH="1" rot="10800000">
              <a:off x="3133419" y="2206304"/>
              <a:ext cx="818400" cy="609000"/>
            </a:xfrm>
            <a:prstGeom prst="bentConnector3">
              <a:avLst>
                <a:gd fmla="val -37402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08" name="Google Shape;2608;p181"/>
            <p:cNvCxnSpPr>
              <a:stCxn id="2604" idx="6"/>
              <a:endCxn id="2609" idx="0"/>
            </p:cNvCxnSpPr>
            <p:nvPr/>
          </p:nvCxnSpPr>
          <p:spPr>
            <a:xfrm flipH="1" rot="10800000">
              <a:off x="3133419" y="2814404"/>
              <a:ext cx="818400" cy="900"/>
            </a:xfrm>
            <a:prstGeom prst="bentConnector3">
              <a:avLst>
                <a:gd fmla="val -37402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10" name="Google Shape;2610;p181"/>
            <p:cNvCxnSpPr>
              <a:stCxn id="2604" idx="6"/>
              <a:endCxn id="2611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fmla="val -37402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12" name="Google Shape;2612;p181"/>
            <p:cNvCxnSpPr>
              <a:stCxn id="2604" idx="6"/>
              <a:endCxn id="2613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fmla="val -37402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14" name="Google Shape;2614;p181"/>
            <p:cNvCxnSpPr>
              <a:stCxn id="2604" idx="6"/>
              <a:endCxn id="2615" idx="0"/>
            </p:cNvCxnSpPr>
            <p:nvPr/>
          </p:nvCxnSpPr>
          <p:spPr>
            <a:xfrm>
              <a:off x="3133419" y="2815303"/>
              <a:ext cx="818400" cy="607500"/>
            </a:xfrm>
            <a:prstGeom prst="bentConnector3">
              <a:avLst>
                <a:gd fmla="val -37402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16" name="Google Shape;2616;p181"/>
            <p:cNvCxnSpPr>
              <a:stCxn id="2604" idx="6"/>
              <a:endCxn id="2617" idx="0"/>
            </p:cNvCxnSpPr>
            <p:nvPr/>
          </p:nvCxnSpPr>
          <p:spPr>
            <a:xfrm flipH="1" rot="10800000">
              <a:off x="3133419" y="1597904"/>
              <a:ext cx="818400" cy="1217400"/>
            </a:xfrm>
            <a:prstGeom prst="bentConnector3">
              <a:avLst>
                <a:gd fmla="val -37402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618" name="Google Shape;2618;p181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604" name="Google Shape;2604;p181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19" name="Google Shape;2619;p181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20" name="Google Shape;2620;p181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1" name="Google Shape;2621;p181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1" lang="en-US" sz="1200" u="none" cap="none" strike="noStrik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b="0" i="1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5" name="Google Shape;2605;p181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fmla="val 5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2" name="Google Shape;2622;p181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3" name="Google Shape;2623;p181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1" lang="en-US" sz="1200" u="none" cap="none" strike="noStrik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b="0" i="1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7" name="Google Shape;2617;p181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fmla="val 5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4" name="Google Shape;2624;p181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5" name="Google Shape;2625;p181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1" lang="en-US" sz="1200" u="none" cap="none" strike="noStrik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b="0" i="1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7" name="Google Shape;2607;p181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fmla="val 5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6" name="Google Shape;2626;p181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7" name="Google Shape;2627;p181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1" lang="en-US" sz="1200" u="none" cap="none" strike="noStrik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b="0" i="1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9" name="Google Shape;2609;p181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fmla="val 5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8" name="Google Shape;2628;p181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9" name="Google Shape;2629;p181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1" lang="en-US" sz="1200" u="none" cap="none" strike="noStrik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b="0" i="1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5" name="Google Shape;2615;p181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fmla="val 5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30" name="Google Shape;2630;p181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31" name="Google Shape;2631;p181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1" lang="en-US" sz="1200" u="none" cap="none" strike="noStrik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b="0" i="1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3" name="Google Shape;2613;p181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fmla="val 5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32" name="Google Shape;2632;p181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33" name="Google Shape;2633;p181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1" lang="en-US" sz="1200" u="none" cap="none" strike="noStrik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b="0" i="1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1" name="Google Shape;2611;p181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fmla="val 5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34" name="Google Shape;2634;p181"/>
          <p:cNvSpPr txBox="1"/>
          <p:nvPr>
            <p:ph idx="1" type="body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35" name="Google Shape;2635;p181"/>
          <p:cNvSpPr txBox="1"/>
          <p:nvPr>
            <p:ph idx="2" type="body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36" name="Google Shape;2636;p181"/>
          <p:cNvSpPr txBox="1"/>
          <p:nvPr>
            <p:ph idx="3" type="body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37" name="Google Shape;2637;p181"/>
          <p:cNvSpPr txBox="1"/>
          <p:nvPr>
            <p:ph idx="4" type="body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38" name="Google Shape;2638;p181"/>
          <p:cNvSpPr txBox="1"/>
          <p:nvPr>
            <p:ph idx="5" type="body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39" name="Google Shape;2639;p181"/>
          <p:cNvSpPr txBox="1"/>
          <p:nvPr>
            <p:ph idx="6" type="body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40" name="Google Shape;2640;p181"/>
          <p:cNvSpPr txBox="1"/>
          <p:nvPr>
            <p:ph idx="7" type="body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41" name="Google Shape;2641;p181"/>
          <p:cNvSpPr txBox="1"/>
          <p:nvPr>
            <p:ph idx="8" type="body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5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148" name="Google Shape;148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9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0" name="Google Shape;150;p1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9"/>
          <p:cNvSpPr txBox="1"/>
          <p:nvPr>
            <p:ph idx="1" type="body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52" name="Google Shape;152;p19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Application&#10;&#10;Description automatically generated with low confidence" id="153" name="Google Shape;15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2441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9"/>
          <p:cNvSpPr txBox="1"/>
          <p:nvPr>
            <p:ph idx="2" type="body"/>
          </p:nvPr>
        </p:nvSpPr>
        <p:spPr>
          <a:xfrm>
            <a:off x="968595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13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1_Section title and description 8">
    <p:spTree>
      <p:nvGrpSpPr>
        <p:cNvPr id="2642" name="Shape 2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2643" name="Google Shape;2643;p18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44" name="Google Shape;2644;p182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45" name="Google Shape;2645;p18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46" name="Google Shape;2646;p182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647" name="Google Shape;2647;p182"/>
            <p:cNvCxnSpPr>
              <a:stCxn id="2648" idx="6"/>
              <a:endCxn id="2649" idx="0"/>
            </p:cNvCxnSpPr>
            <p:nvPr/>
          </p:nvCxnSpPr>
          <p:spPr>
            <a:xfrm flipH="1" rot="10800000">
              <a:off x="3133419" y="990104"/>
              <a:ext cx="818400" cy="1825200"/>
            </a:xfrm>
            <a:prstGeom prst="bentConnector3">
              <a:avLst>
                <a:gd fmla="val -37402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50" name="Google Shape;2650;p182"/>
            <p:cNvCxnSpPr>
              <a:stCxn id="2648" idx="6"/>
              <a:endCxn id="2651" idx="0"/>
            </p:cNvCxnSpPr>
            <p:nvPr/>
          </p:nvCxnSpPr>
          <p:spPr>
            <a:xfrm flipH="1" rot="10800000">
              <a:off x="3133419" y="2206304"/>
              <a:ext cx="818400" cy="609000"/>
            </a:xfrm>
            <a:prstGeom prst="bentConnector3">
              <a:avLst>
                <a:gd fmla="val -37402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52" name="Google Shape;2652;p182"/>
            <p:cNvCxnSpPr>
              <a:stCxn id="2648" idx="6"/>
              <a:endCxn id="2653" idx="0"/>
            </p:cNvCxnSpPr>
            <p:nvPr/>
          </p:nvCxnSpPr>
          <p:spPr>
            <a:xfrm flipH="1" rot="10800000">
              <a:off x="3133419" y="2814404"/>
              <a:ext cx="818400" cy="900"/>
            </a:xfrm>
            <a:prstGeom prst="bentConnector3">
              <a:avLst>
                <a:gd fmla="val -37402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54" name="Google Shape;2654;p182"/>
            <p:cNvCxnSpPr>
              <a:stCxn id="2648" idx="6"/>
              <a:endCxn id="2655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fmla="val -37402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56" name="Google Shape;2656;p182"/>
            <p:cNvCxnSpPr>
              <a:stCxn id="2648" idx="6"/>
              <a:endCxn id="2657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fmla="val -37402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58" name="Google Shape;2658;p182"/>
            <p:cNvCxnSpPr>
              <a:stCxn id="2648" idx="6"/>
              <a:endCxn id="2659" idx="0"/>
            </p:cNvCxnSpPr>
            <p:nvPr/>
          </p:nvCxnSpPr>
          <p:spPr>
            <a:xfrm>
              <a:off x="3133419" y="2815303"/>
              <a:ext cx="818400" cy="607500"/>
            </a:xfrm>
            <a:prstGeom prst="bentConnector3">
              <a:avLst>
                <a:gd fmla="val -37402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60" name="Google Shape;2660;p182"/>
            <p:cNvCxnSpPr>
              <a:stCxn id="2648" idx="6"/>
              <a:endCxn id="2661" idx="0"/>
            </p:cNvCxnSpPr>
            <p:nvPr/>
          </p:nvCxnSpPr>
          <p:spPr>
            <a:xfrm flipH="1" rot="10800000">
              <a:off x="3133419" y="1597904"/>
              <a:ext cx="818400" cy="1217400"/>
            </a:xfrm>
            <a:prstGeom prst="bentConnector3">
              <a:avLst>
                <a:gd fmla="val -37402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662" name="Google Shape;2662;p182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648" name="Google Shape;2648;p182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63" name="Google Shape;2663;p182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64" name="Google Shape;2664;p182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5" name="Google Shape;2665;p182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1" lang="en-US" sz="1200" u="none" cap="none" strike="noStrik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b="0" i="1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9" name="Google Shape;2649;p182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fmla="val 5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6" name="Google Shape;2666;p182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7" name="Google Shape;2667;p182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1" lang="en-US" sz="1200" u="none" cap="none" strike="noStrik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b="0" i="1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1" name="Google Shape;2661;p182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fmla="val 5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8" name="Google Shape;2668;p182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9" name="Google Shape;2669;p182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1" lang="en-US" sz="1200" u="none" cap="none" strike="noStrik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b="0" i="1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1" name="Google Shape;2651;p182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fmla="val 5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0" name="Google Shape;2670;p182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1" name="Google Shape;2671;p182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1" lang="en-US" sz="1200" u="none" cap="none" strike="noStrik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b="0" i="1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3" name="Google Shape;2653;p182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fmla="val 5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2" name="Google Shape;2672;p182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3" name="Google Shape;2673;p182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1" lang="en-US" sz="1200" u="none" cap="none" strike="noStrik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b="0" i="1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9" name="Google Shape;2659;p182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fmla="val 5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4" name="Google Shape;2674;p182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5" name="Google Shape;2675;p182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1" lang="en-US" sz="1200" u="none" cap="none" strike="noStrik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b="0" i="1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7" name="Google Shape;2657;p182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fmla="val 5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6" name="Google Shape;2676;p182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7" name="Google Shape;2677;p182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1" lang="en-US" sz="1200" u="none" cap="none" strike="noStrik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b="0" i="1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5" name="Google Shape;2655;p182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fmla="val 5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78" name="Google Shape;2678;p182"/>
          <p:cNvSpPr txBox="1"/>
          <p:nvPr>
            <p:ph idx="1" type="body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79" name="Google Shape;2679;p182"/>
          <p:cNvSpPr txBox="1"/>
          <p:nvPr>
            <p:ph idx="2" type="body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80" name="Google Shape;2680;p182"/>
          <p:cNvSpPr txBox="1"/>
          <p:nvPr>
            <p:ph idx="3" type="body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81" name="Google Shape;2681;p182"/>
          <p:cNvSpPr txBox="1"/>
          <p:nvPr>
            <p:ph idx="4" type="body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82" name="Google Shape;2682;p182"/>
          <p:cNvSpPr txBox="1"/>
          <p:nvPr>
            <p:ph idx="5" type="body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83" name="Google Shape;2683;p182"/>
          <p:cNvSpPr txBox="1"/>
          <p:nvPr>
            <p:ph idx="6" type="body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84" name="Google Shape;2684;p182"/>
          <p:cNvSpPr txBox="1"/>
          <p:nvPr>
            <p:ph idx="7" type="body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85" name="Google Shape;2685;p182"/>
          <p:cNvSpPr txBox="1"/>
          <p:nvPr>
            <p:ph idx="8" type="body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1_Section title and description 9">
    <p:spTree>
      <p:nvGrpSpPr>
        <p:cNvPr id="2686" name="Shape 2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7" name="Google Shape;2687;p183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11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r>
              <a:t/>
            </a:r>
            <a:endParaRPr b="1" i="0" sz="105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descr="Shape&#10;&#10;Description automatically generated with low confidence" id="2688" name="Google Shape;2688;p18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89" name="Google Shape;2689;p183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90" name="Google Shape;2690;p1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91" name="Google Shape;2691;p183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692" name="Google Shape;2692;p183"/>
            <p:cNvCxnSpPr>
              <a:stCxn id="2693" idx="6"/>
              <a:endCxn id="2694" idx="2"/>
            </p:cNvCxnSpPr>
            <p:nvPr/>
          </p:nvCxnSpPr>
          <p:spPr>
            <a:xfrm flipH="1" rot="10800000">
              <a:off x="2484500" y="969338"/>
              <a:ext cx="935700" cy="1856400"/>
            </a:xfrm>
            <a:prstGeom prst="bentConnector3">
              <a:avLst>
                <a:gd fmla="val 8254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95" name="Google Shape;2695;p183"/>
            <p:cNvCxnSpPr>
              <a:stCxn id="2693" idx="6"/>
              <a:endCxn id="2696" idx="2"/>
            </p:cNvCxnSpPr>
            <p:nvPr/>
          </p:nvCxnSpPr>
          <p:spPr>
            <a:xfrm flipH="1" rot="10800000">
              <a:off x="2484500" y="1588238"/>
              <a:ext cx="935700" cy="1237500"/>
            </a:xfrm>
            <a:prstGeom prst="bentConnector3">
              <a:avLst>
                <a:gd fmla="val 8254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97" name="Google Shape;2697;p183"/>
            <p:cNvCxnSpPr>
              <a:stCxn id="2693" idx="6"/>
              <a:endCxn id="2698" idx="2"/>
            </p:cNvCxnSpPr>
            <p:nvPr/>
          </p:nvCxnSpPr>
          <p:spPr>
            <a:xfrm flipH="1" rot="10800000">
              <a:off x="2484500" y="2206838"/>
              <a:ext cx="935700" cy="618900"/>
            </a:xfrm>
            <a:prstGeom prst="bentConnector3">
              <a:avLst>
                <a:gd fmla="val 8254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99" name="Google Shape;2699;p183"/>
            <p:cNvCxnSpPr>
              <a:stCxn id="2693" idx="6"/>
              <a:endCxn id="2700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fmla="val 8254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01" name="Google Shape;2701;p183"/>
            <p:cNvCxnSpPr>
              <a:stCxn id="2693" idx="6"/>
              <a:endCxn id="2702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fmla="val 8254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03" name="Google Shape;2703;p183"/>
            <p:cNvCxnSpPr>
              <a:stCxn id="2693" idx="6"/>
              <a:endCxn id="2704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fmla="val 8254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05" name="Google Shape;2705;p183"/>
            <p:cNvCxnSpPr>
              <a:endCxn id="2706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93" name="Google Shape;2693;p1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1" i="1" sz="15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07" name="Google Shape;2707;p183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08" name="Google Shape;2708;p183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694" name="Google Shape;2694;p183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1" i="1" sz="20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9" name="Google Shape;2709;p183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i="1" lang="en-US" sz="900" u="none" cap="none" strike="noStrik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10" name="Google Shape;2710;p183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696" name="Google Shape;2696;p183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1" i="1" sz="20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1" name="Google Shape;2711;p183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i="1" lang="en-US" sz="900" u="none" cap="none" strike="noStrik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12" name="Google Shape;2712;p183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04" name="Google Shape;2704;p183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1" i="1" sz="20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3" name="Google Shape;2713;p183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i="1" lang="en-US" sz="900" u="none" cap="none" strike="noStrik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14" name="Google Shape;2714;p183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02" name="Google Shape;2702;p183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1" i="1" sz="20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5" name="Google Shape;2715;p183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i="1" lang="en-US" sz="900" u="none" cap="none" strike="noStrik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16" name="Google Shape;2716;p183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698" name="Google Shape;2698;p183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1" i="1" sz="20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7" name="Google Shape;2717;p183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i="1" lang="en-US" sz="900" u="none" cap="none" strike="noStrik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18" name="Google Shape;2718;p183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06" name="Google Shape;2706;p183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1" i="1" sz="20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9" name="Google Shape;2719;p183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i="1" lang="en-US" sz="900" u="none" cap="none" strike="noStrik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20" name="Google Shape;2720;p183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00" name="Google Shape;2700;p183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1" i="1" sz="20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21" name="Google Shape;2721;p183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i="1" lang="en-US" sz="900" u="none" cap="none" strike="noStrik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722" name="Google Shape;2722;p183"/>
          <p:cNvSpPr txBox="1"/>
          <p:nvPr>
            <p:ph idx="1" type="body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23" name="Google Shape;2723;p183"/>
          <p:cNvSpPr txBox="1"/>
          <p:nvPr>
            <p:ph idx="2" type="body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24" name="Google Shape;2724;p183"/>
          <p:cNvSpPr txBox="1"/>
          <p:nvPr>
            <p:ph idx="3" type="body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25" name="Google Shape;2725;p183"/>
          <p:cNvSpPr txBox="1"/>
          <p:nvPr>
            <p:ph idx="4" type="body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26" name="Google Shape;2726;p183"/>
          <p:cNvSpPr txBox="1"/>
          <p:nvPr>
            <p:ph idx="5" type="body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27" name="Google Shape;2727;p183"/>
          <p:cNvSpPr txBox="1"/>
          <p:nvPr>
            <p:ph idx="6" type="body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28" name="Google Shape;2728;p183"/>
          <p:cNvSpPr txBox="1"/>
          <p:nvPr>
            <p:ph idx="7" type="body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29" name="Google Shape;2729;p183"/>
          <p:cNvSpPr txBox="1"/>
          <p:nvPr>
            <p:ph idx="8" type="body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1_Section title and description 10">
    <p:spTree>
      <p:nvGrpSpPr>
        <p:cNvPr id="2730" name="Shape 2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1" name="Google Shape;2731;p184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11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r>
              <a:t/>
            </a:r>
            <a:endParaRPr b="1" i="0" sz="105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descr="Shape&#10;&#10;Description automatically generated with low confidence" id="2732" name="Google Shape;2732;p18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33" name="Google Shape;2733;p184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34" name="Google Shape;2734;p18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35" name="Google Shape;2735;p184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36" name="Google Shape;2736;p184"/>
            <p:cNvCxnSpPr>
              <a:stCxn id="2737" idx="6"/>
              <a:endCxn id="2738" idx="2"/>
            </p:cNvCxnSpPr>
            <p:nvPr/>
          </p:nvCxnSpPr>
          <p:spPr>
            <a:xfrm flipH="1" rot="10800000">
              <a:off x="2484500" y="969338"/>
              <a:ext cx="935700" cy="1856400"/>
            </a:xfrm>
            <a:prstGeom prst="bentConnector3">
              <a:avLst>
                <a:gd fmla="val 8254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39" name="Google Shape;2739;p184"/>
            <p:cNvCxnSpPr>
              <a:stCxn id="2737" idx="6"/>
              <a:endCxn id="2740" idx="2"/>
            </p:cNvCxnSpPr>
            <p:nvPr/>
          </p:nvCxnSpPr>
          <p:spPr>
            <a:xfrm flipH="1" rot="10800000">
              <a:off x="2484500" y="1588238"/>
              <a:ext cx="935700" cy="1237500"/>
            </a:xfrm>
            <a:prstGeom prst="bentConnector3">
              <a:avLst>
                <a:gd fmla="val 8254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41" name="Google Shape;2741;p184"/>
            <p:cNvCxnSpPr>
              <a:stCxn id="2737" idx="6"/>
              <a:endCxn id="2742" idx="2"/>
            </p:cNvCxnSpPr>
            <p:nvPr/>
          </p:nvCxnSpPr>
          <p:spPr>
            <a:xfrm flipH="1" rot="10800000">
              <a:off x="2484500" y="2206838"/>
              <a:ext cx="935700" cy="618900"/>
            </a:xfrm>
            <a:prstGeom prst="bentConnector3">
              <a:avLst>
                <a:gd fmla="val 8254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43" name="Google Shape;2743;p184"/>
            <p:cNvCxnSpPr>
              <a:stCxn id="2737" idx="6"/>
              <a:endCxn id="2744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fmla="val 8254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45" name="Google Shape;2745;p184"/>
            <p:cNvCxnSpPr>
              <a:stCxn id="2737" idx="6"/>
              <a:endCxn id="2746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fmla="val 8254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47" name="Google Shape;2747;p184"/>
            <p:cNvCxnSpPr>
              <a:stCxn id="2737" idx="6"/>
              <a:endCxn id="2748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fmla="val 8254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49" name="Google Shape;2749;p184"/>
            <p:cNvCxnSpPr>
              <a:endCxn id="2750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37" name="Google Shape;2737;p184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1" i="1" sz="15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51" name="Google Shape;2751;p184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52" name="Google Shape;2752;p184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38" name="Google Shape;2738;p184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1" i="1" sz="20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3" name="Google Shape;2753;p184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i="1" lang="en-US" sz="900" u="none" cap="none" strike="noStrik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54" name="Google Shape;2754;p184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40" name="Google Shape;2740;p184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1" i="1" sz="20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5" name="Google Shape;2755;p184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i="1" lang="en-US" sz="900" u="none" cap="none" strike="noStrik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56" name="Google Shape;2756;p184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48" name="Google Shape;2748;p184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1" i="1" sz="20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7" name="Google Shape;2757;p184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i="1" lang="en-US" sz="900" u="none" cap="none" strike="noStrik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58" name="Google Shape;2758;p184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46" name="Google Shape;2746;p184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1" i="1" sz="20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9" name="Google Shape;2759;p184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i="1" lang="en-US" sz="900" u="none" cap="none" strike="noStrik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60" name="Google Shape;2760;p184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42" name="Google Shape;2742;p184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1" i="1" sz="20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61" name="Google Shape;2761;p184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i="1" lang="en-US" sz="900" u="none" cap="none" strike="noStrik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62" name="Google Shape;2762;p184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50" name="Google Shape;2750;p184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1" i="1" sz="20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63" name="Google Shape;2763;p184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i="1" lang="en-US" sz="900" u="none" cap="none" strike="noStrik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64" name="Google Shape;2764;p184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44" name="Google Shape;2744;p184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1" i="1" sz="20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65" name="Google Shape;2765;p184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i="1" lang="en-US" sz="900" u="none" cap="none" strike="noStrik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766" name="Google Shape;2766;p184"/>
          <p:cNvSpPr txBox="1"/>
          <p:nvPr>
            <p:ph idx="1" type="body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67" name="Google Shape;2767;p184"/>
          <p:cNvSpPr txBox="1"/>
          <p:nvPr>
            <p:ph idx="2" type="body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68" name="Google Shape;2768;p184"/>
          <p:cNvSpPr txBox="1"/>
          <p:nvPr>
            <p:ph idx="3" type="body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69" name="Google Shape;2769;p184"/>
          <p:cNvSpPr txBox="1"/>
          <p:nvPr>
            <p:ph idx="4" type="body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70" name="Google Shape;2770;p184"/>
          <p:cNvSpPr txBox="1"/>
          <p:nvPr>
            <p:ph idx="5" type="body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71" name="Google Shape;2771;p184"/>
          <p:cNvSpPr txBox="1"/>
          <p:nvPr>
            <p:ph idx="6" type="body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72" name="Google Shape;2772;p184"/>
          <p:cNvSpPr txBox="1"/>
          <p:nvPr>
            <p:ph idx="7" type="body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73" name="Google Shape;2773;p184"/>
          <p:cNvSpPr txBox="1"/>
          <p:nvPr>
            <p:ph idx="8" type="body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1_Section title and description 11">
    <p:spTree>
      <p:nvGrpSpPr>
        <p:cNvPr id="2774" name="Shape 2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" name="Google Shape;2775;p185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11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r>
              <a:t/>
            </a:r>
            <a:endParaRPr b="1" i="0" sz="105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descr="Shape&#10;&#10;Description automatically generated with low confidence" id="2776" name="Google Shape;2776;p18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77" name="Google Shape;2777;p185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78" name="Google Shape;2778;p18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79" name="Google Shape;2779;p185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80" name="Google Shape;2780;p185"/>
            <p:cNvCxnSpPr>
              <a:stCxn id="2781" idx="6"/>
              <a:endCxn id="2782" idx="2"/>
            </p:cNvCxnSpPr>
            <p:nvPr/>
          </p:nvCxnSpPr>
          <p:spPr>
            <a:xfrm flipH="1" rot="10800000">
              <a:off x="2484500" y="969338"/>
              <a:ext cx="935700" cy="1856400"/>
            </a:xfrm>
            <a:prstGeom prst="bentConnector3">
              <a:avLst>
                <a:gd fmla="val 8254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83" name="Google Shape;2783;p185"/>
            <p:cNvCxnSpPr>
              <a:stCxn id="2781" idx="6"/>
              <a:endCxn id="2784" idx="2"/>
            </p:cNvCxnSpPr>
            <p:nvPr/>
          </p:nvCxnSpPr>
          <p:spPr>
            <a:xfrm flipH="1" rot="10800000">
              <a:off x="2484500" y="1588238"/>
              <a:ext cx="935700" cy="1237500"/>
            </a:xfrm>
            <a:prstGeom prst="bentConnector3">
              <a:avLst>
                <a:gd fmla="val 8254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85" name="Google Shape;2785;p185"/>
            <p:cNvCxnSpPr>
              <a:stCxn id="2781" idx="6"/>
              <a:endCxn id="2786" idx="2"/>
            </p:cNvCxnSpPr>
            <p:nvPr/>
          </p:nvCxnSpPr>
          <p:spPr>
            <a:xfrm flipH="1" rot="10800000">
              <a:off x="2484500" y="2206838"/>
              <a:ext cx="935700" cy="618900"/>
            </a:xfrm>
            <a:prstGeom prst="bentConnector3">
              <a:avLst>
                <a:gd fmla="val 8254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87" name="Google Shape;2787;p185"/>
            <p:cNvCxnSpPr>
              <a:stCxn id="2781" idx="6"/>
              <a:endCxn id="2788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fmla="val 8254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89" name="Google Shape;2789;p185"/>
            <p:cNvCxnSpPr>
              <a:stCxn id="2781" idx="6"/>
              <a:endCxn id="2790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fmla="val 8254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91" name="Google Shape;2791;p185"/>
            <p:cNvCxnSpPr>
              <a:stCxn id="2781" idx="6"/>
              <a:endCxn id="2792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fmla="val 8254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93" name="Google Shape;2793;p185"/>
            <p:cNvCxnSpPr>
              <a:endCxn id="2794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81" name="Google Shape;2781;p18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1" i="1" sz="15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95" name="Google Shape;2795;p185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96" name="Google Shape;2796;p185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82" name="Google Shape;2782;p185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1" i="1" sz="20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7" name="Google Shape;2797;p185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i="1" lang="en-US" sz="900" u="none" cap="none" strike="noStrik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98" name="Google Shape;2798;p185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84" name="Google Shape;2784;p185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1" i="1" sz="20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9" name="Google Shape;2799;p185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i="1" lang="en-US" sz="900" u="none" cap="none" strike="noStrik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800" name="Google Shape;2800;p185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92" name="Google Shape;2792;p185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1" i="1" sz="20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1" name="Google Shape;2801;p185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i="1" lang="en-US" sz="900" u="none" cap="none" strike="noStrik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802" name="Google Shape;2802;p185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90" name="Google Shape;2790;p185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1" i="1" sz="20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3" name="Google Shape;2803;p185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i="1" lang="en-US" sz="900" u="none" cap="none" strike="noStrik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804" name="Google Shape;2804;p185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86" name="Google Shape;2786;p185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1" i="1" sz="20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5" name="Google Shape;2805;p185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i="1" lang="en-US" sz="900" u="none" cap="none" strike="noStrik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806" name="Google Shape;2806;p185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94" name="Google Shape;2794;p185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1" i="1" sz="20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7" name="Google Shape;2807;p185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i="1" lang="en-US" sz="900" u="none" cap="none" strike="noStrik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808" name="Google Shape;2808;p185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88" name="Google Shape;2788;p185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1" i="1" sz="20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9" name="Google Shape;2809;p185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i="1" lang="en-US" sz="900" u="none" cap="none" strike="noStrik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810" name="Google Shape;2810;p185"/>
          <p:cNvSpPr txBox="1"/>
          <p:nvPr>
            <p:ph idx="1" type="body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11" name="Google Shape;2811;p185"/>
          <p:cNvSpPr txBox="1"/>
          <p:nvPr>
            <p:ph idx="2" type="body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12" name="Google Shape;2812;p185"/>
          <p:cNvSpPr txBox="1"/>
          <p:nvPr>
            <p:ph idx="3" type="body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13" name="Google Shape;2813;p185"/>
          <p:cNvSpPr txBox="1"/>
          <p:nvPr>
            <p:ph idx="4" type="body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14" name="Google Shape;2814;p185"/>
          <p:cNvSpPr txBox="1"/>
          <p:nvPr>
            <p:ph idx="5" type="body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15" name="Google Shape;2815;p185"/>
          <p:cNvSpPr txBox="1"/>
          <p:nvPr>
            <p:ph idx="6" type="body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16" name="Google Shape;2816;p185"/>
          <p:cNvSpPr txBox="1"/>
          <p:nvPr>
            <p:ph idx="7" type="body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17" name="Google Shape;2817;p185"/>
          <p:cNvSpPr txBox="1"/>
          <p:nvPr>
            <p:ph idx="8" type="body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1_Section title and description 12">
    <p:spTree>
      <p:nvGrpSpPr>
        <p:cNvPr id="2818" name="Shape 2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2819" name="Google Shape;2819;p18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20" name="Google Shape;2820;p186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21" name="Google Shape;2821;p18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22" name="Google Shape;2822;p186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23" name="Google Shape;2823;p186"/>
            <p:cNvCxnSpPr>
              <a:stCxn id="2824" idx="6"/>
              <a:endCxn id="2825" idx="2"/>
            </p:cNvCxnSpPr>
            <p:nvPr/>
          </p:nvCxnSpPr>
          <p:spPr>
            <a:xfrm flipH="1" rot="10800000">
              <a:off x="2484500" y="969038"/>
              <a:ext cx="890400" cy="1856700"/>
            </a:xfrm>
            <a:prstGeom prst="bentConnector3">
              <a:avLst>
                <a:gd fmla="val -71296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26" name="Google Shape;2826;p186"/>
            <p:cNvCxnSpPr>
              <a:stCxn id="2824" idx="6"/>
              <a:endCxn id="2827" idx="2"/>
            </p:cNvCxnSpPr>
            <p:nvPr/>
          </p:nvCxnSpPr>
          <p:spPr>
            <a:xfrm flipH="1" rot="10800000">
              <a:off x="2484500" y="1588238"/>
              <a:ext cx="890400" cy="1237500"/>
            </a:xfrm>
            <a:prstGeom prst="bentConnector3">
              <a:avLst>
                <a:gd fmla="val -71296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28" name="Google Shape;2828;p186"/>
            <p:cNvCxnSpPr>
              <a:stCxn id="2824" idx="6"/>
              <a:endCxn id="2829" idx="2"/>
            </p:cNvCxnSpPr>
            <p:nvPr/>
          </p:nvCxnSpPr>
          <p:spPr>
            <a:xfrm flipH="1" rot="10800000">
              <a:off x="2484500" y="2206538"/>
              <a:ext cx="890400" cy="619200"/>
            </a:xfrm>
            <a:prstGeom prst="bentConnector3">
              <a:avLst>
                <a:gd fmla="val -71296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30" name="Google Shape;2830;p186"/>
            <p:cNvCxnSpPr>
              <a:stCxn id="2824" idx="6"/>
              <a:endCxn id="2831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fmla="val -71296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32" name="Google Shape;2832;p186"/>
            <p:cNvCxnSpPr>
              <a:stCxn id="2824" idx="6"/>
              <a:endCxn id="2833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fmla="val -71296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34" name="Google Shape;2834;p186"/>
            <p:cNvCxnSpPr>
              <a:stCxn id="2824" idx="6"/>
              <a:endCxn id="2835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fmla="val -71296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36" name="Google Shape;2836;p186"/>
            <p:cNvCxnSpPr>
              <a:endCxn id="2837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824" name="Google Shape;2824;p186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lt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1" i="1" sz="15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5" name="Google Shape;2825;p186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dk2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1" sz="2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7" name="Google Shape;2827;p186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1" sz="2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35" name="Google Shape;2835;p186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dk2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1" sz="2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33" name="Google Shape;2833;p186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1" sz="2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9" name="Google Shape;2829;p186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dk2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1" sz="2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37" name="Google Shape;2837;p186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1" sz="2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31" name="Google Shape;2831;p186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dk2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1" sz="2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38" name="Google Shape;2838;p186"/>
          <p:cNvSpPr txBox="1"/>
          <p:nvPr>
            <p:ph idx="1" type="body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39" name="Google Shape;2839;p186"/>
          <p:cNvSpPr txBox="1"/>
          <p:nvPr>
            <p:ph idx="2" type="body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40" name="Google Shape;2840;p186"/>
          <p:cNvSpPr txBox="1"/>
          <p:nvPr>
            <p:ph idx="3" type="body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41" name="Google Shape;2841;p186"/>
          <p:cNvSpPr txBox="1"/>
          <p:nvPr>
            <p:ph idx="4" type="body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42" name="Google Shape;2842;p186"/>
          <p:cNvSpPr txBox="1"/>
          <p:nvPr>
            <p:ph idx="5" type="body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43" name="Google Shape;2843;p186"/>
          <p:cNvSpPr txBox="1"/>
          <p:nvPr>
            <p:ph idx="6" type="body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44" name="Google Shape;2844;p186"/>
          <p:cNvSpPr txBox="1"/>
          <p:nvPr>
            <p:ph idx="7" type="body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45" name="Google Shape;2845;p186"/>
          <p:cNvSpPr txBox="1"/>
          <p:nvPr>
            <p:ph idx="8" type="body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1_Section title and description 13">
    <p:spTree>
      <p:nvGrpSpPr>
        <p:cNvPr id="2846" name="Shape 2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2847" name="Google Shape;2847;p18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48" name="Google Shape;2848;p187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49" name="Google Shape;2849;p18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50" name="Google Shape;2850;p187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51" name="Google Shape;2851;p187"/>
            <p:cNvCxnSpPr>
              <a:stCxn id="2852" idx="6"/>
              <a:endCxn id="2853" idx="2"/>
            </p:cNvCxnSpPr>
            <p:nvPr/>
          </p:nvCxnSpPr>
          <p:spPr>
            <a:xfrm flipH="1" rot="10800000">
              <a:off x="2484500" y="969038"/>
              <a:ext cx="890400" cy="1856700"/>
            </a:xfrm>
            <a:prstGeom prst="bentConnector3">
              <a:avLst>
                <a:gd fmla="val -71296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54" name="Google Shape;2854;p187"/>
            <p:cNvCxnSpPr>
              <a:stCxn id="2852" idx="6"/>
              <a:endCxn id="2855" idx="2"/>
            </p:cNvCxnSpPr>
            <p:nvPr/>
          </p:nvCxnSpPr>
          <p:spPr>
            <a:xfrm flipH="1" rot="10800000">
              <a:off x="2484500" y="1588238"/>
              <a:ext cx="890400" cy="1237500"/>
            </a:xfrm>
            <a:prstGeom prst="bentConnector3">
              <a:avLst>
                <a:gd fmla="val -71296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56" name="Google Shape;2856;p187"/>
            <p:cNvCxnSpPr>
              <a:stCxn id="2852" idx="6"/>
              <a:endCxn id="2857" idx="2"/>
            </p:cNvCxnSpPr>
            <p:nvPr/>
          </p:nvCxnSpPr>
          <p:spPr>
            <a:xfrm flipH="1" rot="10800000">
              <a:off x="2484500" y="2206538"/>
              <a:ext cx="890400" cy="619200"/>
            </a:xfrm>
            <a:prstGeom prst="bentConnector3">
              <a:avLst>
                <a:gd fmla="val -71296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58" name="Google Shape;2858;p187"/>
            <p:cNvCxnSpPr>
              <a:stCxn id="2852" idx="6"/>
              <a:endCxn id="2859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fmla="val -71296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60" name="Google Shape;2860;p187"/>
            <p:cNvCxnSpPr>
              <a:stCxn id="2852" idx="6"/>
              <a:endCxn id="2861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fmla="val -71296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62" name="Google Shape;2862;p187"/>
            <p:cNvCxnSpPr>
              <a:stCxn id="2852" idx="6"/>
              <a:endCxn id="2863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fmla="val -71296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64" name="Google Shape;2864;p187"/>
            <p:cNvCxnSpPr>
              <a:endCxn id="2865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852" name="Google Shape;2852;p187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dk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1" i="1" sz="15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3" name="Google Shape;2853;p187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lt2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1" sz="2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5" name="Google Shape;2855;p187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1" sz="2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63" name="Google Shape;2863;p187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lt2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1" sz="2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61" name="Google Shape;2861;p187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1" sz="2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7" name="Google Shape;2857;p187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lt2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1" sz="2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65" name="Google Shape;2865;p187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1" sz="2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9" name="Google Shape;2859;p187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lt2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1" sz="2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66" name="Google Shape;2866;p187"/>
          <p:cNvSpPr txBox="1"/>
          <p:nvPr>
            <p:ph idx="1" type="body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67" name="Google Shape;2867;p187"/>
          <p:cNvSpPr txBox="1"/>
          <p:nvPr>
            <p:ph idx="2" type="body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68" name="Google Shape;2868;p187"/>
          <p:cNvSpPr txBox="1"/>
          <p:nvPr>
            <p:ph idx="3" type="body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69" name="Google Shape;2869;p187"/>
          <p:cNvSpPr txBox="1"/>
          <p:nvPr>
            <p:ph idx="4" type="body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70" name="Google Shape;2870;p187"/>
          <p:cNvSpPr txBox="1"/>
          <p:nvPr>
            <p:ph idx="5" type="body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71" name="Google Shape;2871;p187"/>
          <p:cNvSpPr txBox="1"/>
          <p:nvPr>
            <p:ph idx="6" type="body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72" name="Google Shape;2872;p187"/>
          <p:cNvSpPr txBox="1"/>
          <p:nvPr>
            <p:ph idx="7" type="body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73" name="Google Shape;2873;p187"/>
          <p:cNvSpPr txBox="1"/>
          <p:nvPr>
            <p:ph idx="8" type="body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1_Section title and description 14">
    <p:spTree>
      <p:nvGrpSpPr>
        <p:cNvPr id="2874" name="Shape 2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2875" name="Google Shape;2875;p18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76" name="Google Shape;2876;p188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77" name="Google Shape;2877;p1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78" name="Google Shape;2878;p188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79" name="Google Shape;2879;p188"/>
            <p:cNvCxnSpPr>
              <a:stCxn id="2880" idx="6"/>
              <a:endCxn id="2881" idx="2"/>
            </p:cNvCxnSpPr>
            <p:nvPr/>
          </p:nvCxnSpPr>
          <p:spPr>
            <a:xfrm flipH="1" rot="10800000">
              <a:off x="2484500" y="969038"/>
              <a:ext cx="890400" cy="1856700"/>
            </a:xfrm>
            <a:prstGeom prst="bentConnector3">
              <a:avLst>
                <a:gd fmla="val -71296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82" name="Google Shape;2882;p188"/>
            <p:cNvCxnSpPr>
              <a:stCxn id="2880" idx="6"/>
              <a:endCxn id="2883" idx="2"/>
            </p:cNvCxnSpPr>
            <p:nvPr/>
          </p:nvCxnSpPr>
          <p:spPr>
            <a:xfrm flipH="1" rot="10800000">
              <a:off x="2484500" y="1588238"/>
              <a:ext cx="890400" cy="1237500"/>
            </a:xfrm>
            <a:prstGeom prst="bentConnector3">
              <a:avLst>
                <a:gd fmla="val -71296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84" name="Google Shape;2884;p188"/>
            <p:cNvCxnSpPr>
              <a:stCxn id="2880" idx="6"/>
              <a:endCxn id="2885" idx="2"/>
            </p:cNvCxnSpPr>
            <p:nvPr/>
          </p:nvCxnSpPr>
          <p:spPr>
            <a:xfrm flipH="1" rot="10800000">
              <a:off x="2484500" y="2206538"/>
              <a:ext cx="890400" cy="619200"/>
            </a:xfrm>
            <a:prstGeom prst="bentConnector3">
              <a:avLst>
                <a:gd fmla="val -71296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86" name="Google Shape;2886;p188"/>
            <p:cNvCxnSpPr>
              <a:stCxn id="2880" idx="6"/>
              <a:endCxn id="2887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fmla="val -71296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88" name="Google Shape;2888;p188"/>
            <p:cNvCxnSpPr>
              <a:stCxn id="2880" idx="6"/>
              <a:endCxn id="2889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fmla="val -71296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90" name="Google Shape;2890;p188"/>
            <p:cNvCxnSpPr>
              <a:stCxn id="2880" idx="6"/>
              <a:endCxn id="2891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fmla="val -71296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92" name="Google Shape;2892;p188"/>
            <p:cNvCxnSpPr>
              <a:endCxn id="2893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880" name="Google Shape;2880;p188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1" i="1" sz="15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1" name="Google Shape;2881;p188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accent4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1" sz="2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3" name="Google Shape;2883;p188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1" sz="2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91" name="Google Shape;2891;p188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accent4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1" sz="2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9" name="Google Shape;2889;p188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1" sz="2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5" name="Google Shape;2885;p188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accent4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1" sz="2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93" name="Google Shape;2893;p188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1" sz="2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7" name="Google Shape;2887;p188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accent4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1" sz="2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94" name="Google Shape;2894;p188"/>
          <p:cNvSpPr txBox="1"/>
          <p:nvPr>
            <p:ph idx="1" type="body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95" name="Google Shape;2895;p188"/>
          <p:cNvSpPr txBox="1"/>
          <p:nvPr>
            <p:ph idx="2" type="body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96" name="Google Shape;2896;p188"/>
          <p:cNvSpPr txBox="1"/>
          <p:nvPr>
            <p:ph idx="3" type="body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97" name="Google Shape;2897;p188"/>
          <p:cNvSpPr txBox="1"/>
          <p:nvPr>
            <p:ph idx="4" type="body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98" name="Google Shape;2898;p188"/>
          <p:cNvSpPr txBox="1"/>
          <p:nvPr>
            <p:ph idx="5" type="body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99" name="Google Shape;2899;p188"/>
          <p:cNvSpPr txBox="1"/>
          <p:nvPr>
            <p:ph idx="6" type="body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00" name="Google Shape;2900;p188"/>
          <p:cNvSpPr txBox="1"/>
          <p:nvPr>
            <p:ph idx="7" type="body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01" name="Google Shape;2901;p188"/>
          <p:cNvSpPr txBox="1"/>
          <p:nvPr>
            <p:ph idx="8" type="body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1_Section title and description 15">
    <p:spTree>
      <p:nvGrpSpPr>
        <p:cNvPr id="2902" name="Shape 2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2903" name="Google Shape;2903;p18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04" name="Google Shape;2904;p189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05" name="Google Shape;2905;p18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06" name="Google Shape;2906;p189"/>
          <p:cNvGrpSpPr/>
          <p:nvPr/>
        </p:nvGrpSpPr>
        <p:grpSpPr>
          <a:xfrm>
            <a:off x="2441263" y="1060409"/>
            <a:ext cx="4259360" cy="3399151"/>
            <a:chOff x="2441263" y="1068029"/>
            <a:chExt cx="4259360" cy="3399151"/>
          </a:xfrm>
        </p:grpSpPr>
        <p:pic>
          <p:nvPicPr>
            <p:cNvPr descr="Icon&#10;&#10;Description automatically generated" id="2907" name="Google Shape;2907;p18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625376" y="1068029"/>
              <a:ext cx="3885071" cy="337104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08" name="Google Shape;2908;p189"/>
            <p:cNvGrpSpPr/>
            <p:nvPr/>
          </p:nvGrpSpPr>
          <p:grpSpPr>
            <a:xfrm>
              <a:off x="2441263" y="1089939"/>
              <a:ext cx="4259360" cy="3377241"/>
              <a:chOff x="2441263" y="1089939"/>
              <a:chExt cx="4259360" cy="3377241"/>
            </a:xfrm>
          </p:grpSpPr>
          <p:sp>
            <p:nvSpPr>
              <p:cNvPr id="2909" name="Google Shape;2909;p189"/>
              <p:cNvSpPr/>
              <p:nvPr/>
            </p:nvSpPr>
            <p:spPr>
              <a:xfrm>
                <a:off x="6618723" y="2315344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0" name="Google Shape;2910;p189"/>
              <p:cNvSpPr/>
              <p:nvPr/>
            </p:nvSpPr>
            <p:spPr>
              <a:xfrm>
                <a:off x="6426200" y="356753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1" name="Google Shape;2911;p189"/>
              <p:cNvSpPr/>
              <p:nvPr/>
            </p:nvSpPr>
            <p:spPr>
              <a:xfrm>
                <a:off x="5448688" y="4385279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2" name="Google Shape;2912;p189"/>
              <p:cNvSpPr/>
              <p:nvPr/>
            </p:nvSpPr>
            <p:spPr>
              <a:xfrm>
                <a:off x="6444214" y="1089939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3" name="Google Shape;2913;p189"/>
              <p:cNvSpPr/>
              <p:nvPr/>
            </p:nvSpPr>
            <p:spPr>
              <a:xfrm>
                <a:off x="2441263" y="2315345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4" name="Google Shape;2914;p189"/>
              <p:cNvSpPr/>
              <p:nvPr/>
            </p:nvSpPr>
            <p:spPr>
              <a:xfrm>
                <a:off x="2619761" y="3574306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5" name="Google Shape;2915;p189"/>
              <p:cNvSpPr/>
              <p:nvPr/>
            </p:nvSpPr>
            <p:spPr>
              <a:xfrm>
                <a:off x="3592732" y="4385280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6" name="Google Shape;2916;p189"/>
              <p:cNvSpPr/>
              <p:nvPr/>
            </p:nvSpPr>
            <p:spPr>
              <a:xfrm>
                <a:off x="2619761" y="109671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17" name="Google Shape;2917;p189"/>
            <p:cNvGrpSpPr/>
            <p:nvPr/>
          </p:nvGrpSpPr>
          <p:grpSpPr>
            <a:xfrm>
              <a:off x="3551613" y="1402488"/>
              <a:ext cx="2054100" cy="2054100"/>
              <a:chOff x="3766548" y="1602249"/>
              <a:chExt cx="2054100" cy="2054100"/>
            </a:xfrm>
          </p:grpSpPr>
          <p:sp>
            <p:nvSpPr>
              <p:cNvPr id="2918" name="Google Shape;2918;p189"/>
              <p:cNvSpPr/>
              <p:nvPr/>
            </p:nvSpPr>
            <p:spPr>
              <a:xfrm>
                <a:off x="3766548" y="1602249"/>
                <a:ext cx="2054100" cy="2054100"/>
              </a:xfrm>
              <a:prstGeom prst="ellipse">
                <a:avLst/>
              </a:prstGeom>
              <a:solidFill>
                <a:srgbClr val="F2F2F2"/>
              </a:solidFill>
              <a:ln cap="flat" cmpd="sng" w="25400">
                <a:solidFill>
                  <a:srgbClr val="F2F2F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9" name="Google Shape;2919;p189"/>
              <p:cNvSpPr/>
              <p:nvPr/>
            </p:nvSpPr>
            <p:spPr>
              <a:xfrm>
                <a:off x="3820905" y="1656606"/>
                <a:ext cx="1945200" cy="1945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20" name="Google Shape;2920;p189"/>
          <p:cNvSpPr txBox="1"/>
          <p:nvPr>
            <p:ph idx="1" type="body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21" name="Google Shape;2921;p189"/>
          <p:cNvSpPr txBox="1"/>
          <p:nvPr>
            <p:ph idx="2" type="body"/>
          </p:nvPr>
        </p:nvSpPr>
        <p:spPr>
          <a:xfrm>
            <a:off x="817135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22" name="Google Shape;2922;p189"/>
          <p:cNvSpPr txBox="1"/>
          <p:nvPr>
            <p:ph idx="3" type="body"/>
          </p:nvPr>
        </p:nvSpPr>
        <p:spPr>
          <a:xfrm>
            <a:off x="633920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23" name="Google Shape;2923;p189"/>
          <p:cNvSpPr txBox="1"/>
          <p:nvPr>
            <p:ph idx="4" type="body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24" name="Google Shape;2924;p189"/>
          <p:cNvSpPr txBox="1"/>
          <p:nvPr>
            <p:ph idx="5" type="body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25" name="Google Shape;2925;p189"/>
          <p:cNvSpPr txBox="1"/>
          <p:nvPr>
            <p:ph idx="6" type="body"/>
          </p:nvPr>
        </p:nvSpPr>
        <p:spPr>
          <a:xfrm>
            <a:off x="6615516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26" name="Google Shape;2926;p189"/>
          <p:cNvSpPr txBox="1"/>
          <p:nvPr>
            <p:ph idx="7" type="body"/>
          </p:nvPr>
        </p:nvSpPr>
        <p:spPr>
          <a:xfrm>
            <a:off x="6787154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27" name="Google Shape;2927;p189"/>
          <p:cNvSpPr txBox="1"/>
          <p:nvPr>
            <p:ph idx="8" type="body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28" name="Google Shape;2928;p189"/>
          <p:cNvSpPr txBox="1"/>
          <p:nvPr>
            <p:ph idx="9" type="body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1_Section title and description 16">
    <p:spTree>
      <p:nvGrpSpPr>
        <p:cNvPr id="2929" name="Shape 2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2930" name="Google Shape;2930;p19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31" name="Google Shape;2931;p190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32" name="Google Shape;2932;p19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33" name="Google Shape;2933;p190"/>
          <p:cNvGrpSpPr/>
          <p:nvPr/>
        </p:nvGrpSpPr>
        <p:grpSpPr>
          <a:xfrm>
            <a:off x="1941529" y="1105301"/>
            <a:ext cx="5260800" cy="3388500"/>
            <a:chOff x="1941529" y="1120931"/>
            <a:chExt cx="5260800" cy="3388500"/>
          </a:xfrm>
        </p:grpSpPr>
        <p:sp>
          <p:nvSpPr>
            <p:cNvPr descr="A picture containing icon&#10;&#10;Description automatically generated" id="2934" name="Google Shape;2934;p190"/>
            <p:cNvSpPr/>
            <p:nvPr/>
          </p:nvSpPr>
          <p:spPr>
            <a:xfrm>
              <a:off x="1941529" y="1120931"/>
              <a:ext cx="5260800" cy="3388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5" name="Google Shape;2935;p190"/>
            <p:cNvSpPr txBox="1"/>
            <p:nvPr/>
          </p:nvSpPr>
          <p:spPr>
            <a:xfrm>
              <a:off x="2881078" y="132388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1" lang="en-US" sz="140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6" name="Google Shape;2936;p190"/>
            <p:cNvSpPr txBox="1"/>
            <p:nvPr/>
          </p:nvSpPr>
          <p:spPr>
            <a:xfrm>
              <a:off x="2121488" y="216415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1" lang="en-US" sz="140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7" name="Google Shape;2937;p190"/>
            <p:cNvSpPr txBox="1"/>
            <p:nvPr/>
          </p:nvSpPr>
          <p:spPr>
            <a:xfrm>
              <a:off x="2121487" y="310981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1" lang="en-US" sz="140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8" name="Google Shape;2938;p190"/>
            <p:cNvSpPr txBox="1"/>
            <p:nvPr/>
          </p:nvSpPr>
          <p:spPr>
            <a:xfrm>
              <a:off x="2881078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1" lang="en-US" sz="140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9" name="Google Shape;2939;p190"/>
            <p:cNvSpPr txBox="1"/>
            <p:nvPr/>
          </p:nvSpPr>
          <p:spPr>
            <a:xfrm>
              <a:off x="5885786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1" lang="en-US" sz="140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0" name="Google Shape;2940;p190"/>
            <p:cNvSpPr txBox="1"/>
            <p:nvPr/>
          </p:nvSpPr>
          <p:spPr>
            <a:xfrm>
              <a:off x="6646571" y="311699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1" lang="en-US" sz="140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1" name="Google Shape;2941;p190"/>
            <p:cNvSpPr txBox="1"/>
            <p:nvPr/>
          </p:nvSpPr>
          <p:spPr>
            <a:xfrm>
              <a:off x="6649241" y="2139182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1" lang="en-US" sz="140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2" name="Google Shape;2942;p190"/>
            <p:cNvSpPr txBox="1"/>
            <p:nvPr/>
          </p:nvSpPr>
          <p:spPr>
            <a:xfrm>
              <a:off x="5885785" y="1321265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1" lang="en-US" sz="140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43" name="Google Shape;2943;p190"/>
          <p:cNvSpPr txBox="1"/>
          <p:nvPr>
            <p:ph idx="1" type="body"/>
          </p:nvPr>
        </p:nvSpPr>
        <p:spPr>
          <a:xfrm>
            <a:off x="89551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44" name="Google Shape;2944;p190"/>
          <p:cNvSpPr txBox="1"/>
          <p:nvPr>
            <p:ph idx="2" type="body"/>
          </p:nvPr>
        </p:nvSpPr>
        <p:spPr>
          <a:xfrm>
            <a:off x="135731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45" name="Google Shape;2945;p190"/>
          <p:cNvSpPr txBox="1"/>
          <p:nvPr>
            <p:ph idx="3" type="body"/>
          </p:nvPr>
        </p:nvSpPr>
        <p:spPr>
          <a:xfrm>
            <a:off x="135731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46" name="Google Shape;2946;p190"/>
          <p:cNvSpPr txBox="1"/>
          <p:nvPr>
            <p:ph idx="4" type="body"/>
          </p:nvPr>
        </p:nvSpPr>
        <p:spPr>
          <a:xfrm>
            <a:off x="89551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47" name="Google Shape;2947;p190"/>
          <p:cNvSpPr txBox="1"/>
          <p:nvPr>
            <p:ph idx="5" type="body"/>
          </p:nvPr>
        </p:nvSpPr>
        <p:spPr>
          <a:xfrm>
            <a:off x="652505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48" name="Google Shape;2948;p190"/>
          <p:cNvSpPr txBox="1"/>
          <p:nvPr>
            <p:ph idx="6" type="body"/>
          </p:nvPr>
        </p:nvSpPr>
        <p:spPr>
          <a:xfrm>
            <a:off x="652505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49" name="Google Shape;2949;p190"/>
          <p:cNvSpPr txBox="1"/>
          <p:nvPr>
            <p:ph idx="7" type="body"/>
          </p:nvPr>
        </p:nvSpPr>
        <p:spPr>
          <a:xfrm>
            <a:off x="7294177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50" name="Google Shape;2950;p190"/>
          <p:cNvSpPr txBox="1"/>
          <p:nvPr>
            <p:ph idx="8" type="body"/>
          </p:nvPr>
        </p:nvSpPr>
        <p:spPr>
          <a:xfrm>
            <a:off x="7294177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51" name="Google Shape;2951;p190"/>
          <p:cNvSpPr txBox="1"/>
          <p:nvPr>
            <p:ph idx="9" type="body"/>
          </p:nvPr>
        </p:nvSpPr>
        <p:spPr>
          <a:xfrm>
            <a:off x="3732038" y="2630794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1_Section title and description 17">
    <p:spTree>
      <p:nvGrpSpPr>
        <p:cNvPr id="2952" name="Shape 2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2953" name="Google Shape;2953;p19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54" name="Google Shape;2954;p191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55" name="Google Shape;2955;p19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56" name="Google Shape;2956;p191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2957" name="Google Shape;2957;p191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58" name="Google Shape;2958;p19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59" name="Google Shape;2959;p19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0" name="Google Shape;2960;p19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1" name="Google Shape;2961;p19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2962" name="Google Shape;2962;p19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3" name="Google Shape;2963;p191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64" name="Google Shape;2964;p19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65" name="Google Shape;2965;p19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6" name="Google Shape;2966;p19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7" name="Google Shape;2967;p19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2968" name="Google Shape;2968;p19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9" name="Google Shape;2969;p191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70" name="Google Shape;2970;p19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71" name="Google Shape;2971;p19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72" name="Google Shape;2972;p19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73" name="Google Shape;2973;p19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2974" name="Google Shape;2974;p19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75" name="Google Shape;2975;p191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76" name="Google Shape;2976;p19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77" name="Google Shape;2977;p19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78" name="Google Shape;2978;p19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79" name="Google Shape;2979;p19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2980" name="Google Shape;2980;p19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81" name="Google Shape;2981;p191"/>
          <p:cNvSpPr txBox="1"/>
          <p:nvPr>
            <p:ph idx="1" type="body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82" name="Google Shape;2982;p191"/>
          <p:cNvSpPr txBox="1"/>
          <p:nvPr>
            <p:ph idx="2" type="body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83" name="Google Shape;2983;p191"/>
          <p:cNvSpPr txBox="1"/>
          <p:nvPr>
            <p:ph idx="3" type="body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84" name="Google Shape;2984;p191"/>
          <p:cNvSpPr txBox="1"/>
          <p:nvPr>
            <p:ph idx="4" type="body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2985" name="Google Shape;2985;p191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2986" name="Google Shape;2986;p191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87" name="Google Shape;2987;p19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88" name="Google Shape;2988;p19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9" name="Google Shape;2989;p19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0" name="Google Shape;2990;p19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2991" name="Google Shape;2991;p19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2" name="Google Shape;2992;p191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93" name="Google Shape;2993;p19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94" name="Google Shape;2994;p19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95" name="Google Shape;2995;p19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6" name="Google Shape;2996;p19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2997" name="Google Shape;2997;p19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8" name="Google Shape;2998;p191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99" name="Google Shape;2999;p19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00" name="Google Shape;3000;p19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1" name="Google Shape;3001;p19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2" name="Google Shape;3002;p19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3003" name="Google Shape;3003;p19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04" name="Google Shape;3004;p191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05" name="Google Shape;3005;p19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06" name="Google Shape;3006;p19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7" name="Google Shape;3007;p19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8" name="Google Shape;3008;p19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3009" name="Google Shape;3009;p19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10" name="Google Shape;3010;p191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11" name="Google Shape;3011;p19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12" name="Google Shape;3012;p19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13" name="Google Shape;3013;p19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14" name="Google Shape;3014;p19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3015" name="Google Shape;3015;p19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16" name="Google Shape;3016;p191"/>
          <p:cNvSpPr txBox="1"/>
          <p:nvPr>
            <p:ph idx="5" type="body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17" name="Google Shape;3017;p191"/>
          <p:cNvSpPr txBox="1"/>
          <p:nvPr>
            <p:ph idx="6" type="body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18" name="Google Shape;3018;p191"/>
          <p:cNvSpPr txBox="1"/>
          <p:nvPr>
            <p:ph idx="7" type="body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19" name="Google Shape;3019;p191"/>
          <p:cNvSpPr txBox="1"/>
          <p:nvPr>
            <p:ph idx="8" type="body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20" name="Google Shape;3020;p191"/>
          <p:cNvSpPr txBox="1"/>
          <p:nvPr>
            <p:ph idx="9" type="body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6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156" name="Google Shape;156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0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8" name="Google Shape;158;p2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0"/>
          <p:cNvSpPr txBox="1"/>
          <p:nvPr>
            <p:ph idx="1" type="body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60" name="Google Shape;160;p20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1" name="Google Shape;16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3135" y="1363361"/>
            <a:ext cx="5737730" cy="3621752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0"/>
          <p:cNvSpPr txBox="1"/>
          <p:nvPr>
            <p:ph idx="2" type="body"/>
          </p:nvPr>
        </p:nvSpPr>
        <p:spPr>
          <a:xfrm>
            <a:off x="2032052" y="1886850"/>
            <a:ext cx="5071275" cy="2161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13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1_Section title and description 18">
    <p:spTree>
      <p:nvGrpSpPr>
        <p:cNvPr id="3021" name="Shape 3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3022" name="Google Shape;3022;p19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23" name="Google Shape;3023;p192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24" name="Google Shape;3024;p19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25" name="Google Shape;3025;p192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26" name="Google Shape;3026;p192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27" name="Google Shape;3027;p192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28" name="Google Shape;3028;p192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9" name="Google Shape;3029;p192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0" name="Google Shape;3030;p192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3031" name="Google Shape;3031;p192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2" name="Google Shape;3032;p192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33" name="Google Shape;3033;p192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34" name="Google Shape;3034;p192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35" name="Google Shape;3035;p192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6" name="Google Shape;3036;p192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3037" name="Google Shape;3037;p192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8" name="Google Shape;3038;p192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39" name="Google Shape;3039;p192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40" name="Google Shape;3040;p192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41" name="Google Shape;3041;p192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42" name="Google Shape;3042;p192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3043" name="Google Shape;3043;p192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44" name="Google Shape;3044;p192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45" name="Google Shape;3045;p192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46" name="Google Shape;3046;p192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47" name="Google Shape;3047;p192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48" name="Google Shape;3048;p192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3049" name="Google Shape;3049;p192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50" name="Google Shape;3050;p192"/>
          <p:cNvSpPr txBox="1"/>
          <p:nvPr>
            <p:ph idx="1" type="body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51" name="Google Shape;3051;p192"/>
          <p:cNvSpPr txBox="1"/>
          <p:nvPr>
            <p:ph idx="2" type="body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52" name="Google Shape;3052;p192"/>
          <p:cNvSpPr txBox="1"/>
          <p:nvPr>
            <p:ph idx="3" type="body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53" name="Google Shape;3053;p192"/>
          <p:cNvSpPr txBox="1"/>
          <p:nvPr>
            <p:ph idx="4" type="body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3054" name="Google Shape;3054;p192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055" name="Google Shape;3055;p192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56" name="Google Shape;3056;p192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57" name="Google Shape;3057;p192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8" name="Google Shape;3058;p192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9" name="Google Shape;3059;p192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3060" name="Google Shape;3060;p192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1" name="Google Shape;3061;p192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62" name="Google Shape;3062;p192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63" name="Google Shape;3063;p192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64" name="Google Shape;3064;p192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65" name="Google Shape;3065;p192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3066" name="Google Shape;3066;p192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7" name="Google Shape;3067;p192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68" name="Google Shape;3068;p192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69" name="Google Shape;3069;p192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0" name="Google Shape;3070;p192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1" name="Google Shape;3071;p192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3072" name="Google Shape;3072;p192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73" name="Google Shape;3073;p192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74" name="Google Shape;3074;p192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75" name="Google Shape;3075;p192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6" name="Google Shape;3076;p192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7" name="Google Shape;3077;p192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3078" name="Google Shape;3078;p192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79" name="Google Shape;3079;p192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80" name="Google Shape;3080;p192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81" name="Google Shape;3081;p192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82" name="Google Shape;3082;p192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83" name="Google Shape;3083;p192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3084" name="Google Shape;3084;p192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85" name="Google Shape;3085;p192"/>
          <p:cNvSpPr txBox="1"/>
          <p:nvPr>
            <p:ph idx="5" type="body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86" name="Google Shape;3086;p192"/>
          <p:cNvSpPr txBox="1"/>
          <p:nvPr>
            <p:ph idx="6" type="body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87" name="Google Shape;3087;p192"/>
          <p:cNvSpPr txBox="1"/>
          <p:nvPr>
            <p:ph idx="7" type="body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88" name="Google Shape;3088;p192"/>
          <p:cNvSpPr txBox="1"/>
          <p:nvPr>
            <p:ph idx="8" type="body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89" name="Google Shape;3089;p192"/>
          <p:cNvSpPr txBox="1"/>
          <p:nvPr>
            <p:ph idx="9" type="body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1_Section title and description 19">
    <p:spTree>
      <p:nvGrpSpPr>
        <p:cNvPr id="3090" name="Shape 3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3091" name="Google Shape;3091;p19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92" name="Google Shape;3092;p193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93" name="Google Shape;3093;p19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94" name="Google Shape;3094;p193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95" name="Google Shape;3095;p193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96" name="Google Shape;3096;p193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97" name="Google Shape;3097;p193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8" name="Google Shape;3098;p193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9" name="Google Shape;3099;p193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3100" name="Google Shape;3100;p193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1" name="Google Shape;3101;p193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102" name="Google Shape;3102;p193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03" name="Google Shape;3103;p193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04" name="Google Shape;3104;p193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05" name="Google Shape;3105;p193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3106" name="Google Shape;3106;p193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7" name="Google Shape;3107;p193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108" name="Google Shape;3108;p193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09" name="Google Shape;3109;p193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10" name="Google Shape;3110;p193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11" name="Google Shape;3111;p193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3112" name="Google Shape;3112;p193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13" name="Google Shape;3113;p193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114" name="Google Shape;3114;p193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15" name="Google Shape;3115;p193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16" name="Google Shape;3116;p193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17" name="Google Shape;3117;p193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3118" name="Google Shape;3118;p193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19" name="Google Shape;3119;p193"/>
          <p:cNvSpPr txBox="1"/>
          <p:nvPr>
            <p:ph idx="1" type="body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20" name="Google Shape;3120;p193"/>
          <p:cNvSpPr txBox="1"/>
          <p:nvPr>
            <p:ph idx="2" type="body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21" name="Google Shape;3121;p193"/>
          <p:cNvSpPr txBox="1"/>
          <p:nvPr>
            <p:ph idx="3" type="body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22" name="Google Shape;3122;p193"/>
          <p:cNvSpPr txBox="1"/>
          <p:nvPr>
            <p:ph idx="4" type="body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3123" name="Google Shape;3123;p193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24" name="Google Shape;3124;p193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25" name="Google Shape;3125;p193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26" name="Google Shape;3126;p193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7" name="Google Shape;3127;p193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8" name="Google Shape;3128;p193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3129" name="Google Shape;3129;p193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0" name="Google Shape;3130;p193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31" name="Google Shape;3131;p193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32" name="Google Shape;3132;p193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3" name="Google Shape;3133;p193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34" name="Google Shape;3134;p193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3135" name="Google Shape;3135;p193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6" name="Google Shape;3136;p193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37" name="Google Shape;3137;p193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38" name="Google Shape;3138;p193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9" name="Google Shape;3139;p193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0" name="Google Shape;3140;p193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3141" name="Google Shape;3141;p193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42" name="Google Shape;3142;p193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43" name="Google Shape;3143;p193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44" name="Google Shape;3144;p193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45" name="Google Shape;3145;p193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6" name="Google Shape;3146;p193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3147" name="Google Shape;3147;p193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48" name="Google Shape;3148;p193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49" name="Google Shape;3149;p193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50" name="Google Shape;3150;p193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51" name="Google Shape;3151;p193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52" name="Google Shape;3152;p193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3153" name="Google Shape;3153;p193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54" name="Google Shape;3154;p193"/>
          <p:cNvSpPr txBox="1"/>
          <p:nvPr>
            <p:ph idx="5" type="body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55" name="Google Shape;3155;p193"/>
          <p:cNvSpPr txBox="1"/>
          <p:nvPr>
            <p:ph idx="6" type="body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56" name="Google Shape;3156;p193"/>
          <p:cNvSpPr txBox="1"/>
          <p:nvPr>
            <p:ph idx="7" type="body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57" name="Google Shape;3157;p193"/>
          <p:cNvSpPr txBox="1"/>
          <p:nvPr>
            <p:ph idx="8" type="body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58" name="Google Shape;3158;p193"/>
          <p:cNvSpPr txBox="1"/>
          <p:nvPr>
            <p:ph idx="9" type="body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1_Section title and description 20">
    <p:spTree>
      <p:nvGrpSpPr>
        <p:cNvPr id="3159" name="Shape 3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3160" name="Google Shape;3160;p19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161" name="Google Shape;3161;p194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62" name="Google Shape;3162;p19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63" name="Google Shape;3163;p194"/>
          <p:cNvGrpSpPr/>
          <p:nvPr/>
        </p:nvGrpSpPr>
        <p:grpSpPr>
          <a:xfrm>
            <a:off x="881569" y="3131101"/>
            <a:ext cx="7362037" cy="646603"/>
            <a:chOff x="881569" y="2219454"/>
            <a:chExt cx="7362037" cy="646603"/>
          </a:xfrm>
        </p:grpSpPr>
        <p:grpSp>
          <p:nvGrpSpPr>
            <p:cNvPr id="3164" name="Google Shape;3164;p194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65" name="Google Shape;3165;p194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66" name="Google Shape;3166;p194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7" name="Google Shape;3167;p194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8" name="Google Shape;3168;p194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3169" name="Google Shape;3169;p194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0" name="Google Shape;3170;p194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71" name="Google Shape;3171;p194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72" name="Google Shape;3172;p194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3" name="Google Shape;3173;p194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74" name="Google Shape;3174;p194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3175" name="Google Shape;3175;p194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6" name="Google Shape;3176;p194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77" name="Google Shape;3177;p194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78" name="Google Shape;3178;p194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9" name="Google Shape;3179;p194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0" name="Google Shape;3180;p194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3181" name="Google Shape;3181;p194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82" name="Google Shape;3182;p194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83" name="Google Shape;3183;p194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84" name="Google Shape;3184;p194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85" name="Google Shape;3185;p194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6" name="Google Shape;3186;p194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3187" name="Google Shape;3187;p194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88" name="Google Shape;3188;p194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89" name="Google Shape;3189;p194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90" name="Google Shape;3190;p194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91" name="Google Shape;3191;p194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92" name="Google Shape;3192;p194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3193" name="Google Shape;3193;p194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94" name="Google Shape;3194;p194"/>
          <p:cNvSpPr txBox="1"/>
          <p:nvPr>
            <p:ph idx="1" type="body"/>
          </p:nvPr>
        </p:nvSpPr>
        <p:spPr>
          <a:xfrm>
            <a:off x="223088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95" name="Google Shape;3195;p194"/>
          <p:cNvSpPr txBox="1"/>
          <p:nvPr>
            <p:ph idx="2" type="body"/>
          </p:nvPr>
        </p:nvSpPr>
        <p:spPr>
          <a:xfrm>
            <a:off x="1964112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96" name="Google Shape;3196;p194"/>
          <p:cNvSpPr txBox="1"/>
          <p:nvPr>
            <p:ph idx="3" type="body"/>
          </p:nvPr>
        </p:nvSpPr>
        <p:spPr>
          <a:xfrm>
            <a:off x="3705136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97" name="Google Shape;3197;p194"/>
          <p:cNvSpPr txBox="1"/>
          <p:nvPr>
            <p:ph idx="4" type="body"/>
          </p:nvPr>
        </p:nvSpPr>
        <p:spPr>
          <a:xfrm>
            <a:off x="5446160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98" name="Google Shape;3198;p194"/>
          <p:cNvSpPr txBox="1"/>
          <p:nvPr>
            <p:ph idx="5" type="body"/>
          </p:nvPr>
        </p:nvSpPr>
        <p:spPr>
          <a:xfrm>
            <a:off x="718718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3199" name="Google Shape;3199;p194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200" name="Google Shape;3200;p194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01" name="Google Shape;3201;p194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02" name="Google Shape;3202;p194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3" name="Google Shape;3203;p194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04" name="Google Shape;3204;p194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3205" name="Google Shape;3205;p194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6" name="Google Shape;3206;p194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07" name="Google Shape;3207;p194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08" name="Google Shape;3208;p194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9" name="Google Shape;3209;p194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0" name="Google Shape;3210;p194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3211" name="Google Shape;3211;p194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2" name="Google Shape;3212;p194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13" name="Google Shape;3213;p194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14" name="Google Shape;3214;p194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15" name="Google Shape;3215;p194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6" name="Google Shape;3216;p194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3217" name="Google Shape;3217;p194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8" name="Google Shape;3218;p194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19" name="Google Shape;3219;p194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20" name="Google Shape;3220;p194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21" name="Google Shape;3221;p194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22" name="Google Shape;3222;p194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3223" name="Google Shape;3223;p194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24" name="Google Shape;3224;p194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25" name="Google Shape;3225;p194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26" name="Google Shape;3226;p194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27" name="Google Shape;3227;p194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28" name="Google Shape;3228;p194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3229" name="Google Shape;3229;p194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30" name="Google Shape;3230;p194"/>
          <p:cNvSpPr txBox="1"/>
          <p:nvPr>
            <p:ph idx="6" type="body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31" name="Google Shape;3231;p194"/>
          <p:cNvSpPr txBox="1"/>
          <p:nvPr>
            <p:ph idx="7" type="body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32" name="Google Shape;3232;p194"/>
          <p:cNvSpPr txBox="1"/>
          <p:nvPr>
            <p:ph idx="8" type="body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33" name="Google Shape;3233;p194"/>
          <p:cNvSpPr txBox="1"/>
          <p:nvPr>
            <p:ph idx="9" type="body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34" name="Google Shape;3234;p194"/>
          <p:cNvSpPr txBox="1"/>
          <p:nvPr>
            <p:ph idx="13" type="body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1_Section title and description 21">
    <p:spTree>
      <p:nvGrpSpPr>
        <p:cNvPr id="3235" name="Shape 3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3236" name="Google Shape;3236;p19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37" name="Google Shape;3237;p195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38" name="Google Shape;3238;p19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39" name="Google Shape;3239;p195"/>
          <p:cNvGrpSpPr/>
          <p:nvPr/>
        </p:nvGrpSpPr>
        <p:grpSpPr>
          <a:xfrm>
            <a:off x="2805107" y="1224942"/>
            <a:ext cx="3533760" cy="3185215"/>
            <a:chOff x="2801099" y="1114414"/>
            <a:chExt cx="3533760" cy="3185215"/>
          </a:xfrm>
        </p:grpSpPr>
        <p:grpSp>
          <p:nvGrpSpPr>
            <p:cNvPr id="3240" name="Google Shape;3240;p195"/>
            <p:cNvGrpSpPr/>
            <p:nvPr/>
          </p:nvGrpSpPr>
          <p:grpSpPr>
            <a:xfrm>
              <a:off x="2801099" y="1228944"/>
              <a:ext cx="3533760" cy="2955860"/>
              <a:chOff x="2801099" y="1066147"/>
              <a:chExt cx="3533760" cy="2955860"/>
            </a:xfrm>
          </p:grpSpPr>
          <p:grpSp>
            <p:nvGrpSpPr>
              <p:cNvPr id="3241" name="Google Shape;3241;p195"/>
              <p:cNvGrpSpPr/>
              <p:nvPr/>
            </p:nvGrpSpPr>
            <p:grpSpPr>
              <a:xfrm>
                <a:off x="6252959" y="1066147"/>
                <a:ext cx="81900" cy="2955860"/>
                <a:chOff x="6252959" y="1066147"/>
                <a:chExt cx="81900" cy="2955860"/>
              </a:xfrm>
            </p:grpSpPr>
            <p:sp>
              <p:nvSpPr>
                <p:cNvPr id="3242" name="Google Shape;3242;p195"/>
                <p:cNvSpPr/>
                <p:nvPr/>
              </p:nvSpPr>
              <p:spPr>
                <a:xfrm>
                  <a:off x="6252959" y="178463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3" name="Google Shape;3243;p195"/>
                <p:cNvSpPr/>
                <p:nvPr/>
              </p:nvSpPr>
              <p:spPr>
                <a:xfrm>
                  <a:off x="625295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4" name="Google Shape;3244;p195"/>
                <p:cNvSpPr/>
                <p:nvPr/>
              </p:nvSpPr>
              <p:spPr>
                <a:xfrm>
                  <a:off x="6252959" y="322161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5" name="Google Shape;3245;p195"/>
                <p:cNvSpPr/>
                <p:nvPr/>
              </p:nvSpPr>
              <p:spPr>
                <a:xfrm>
                  <a:off x="6252959" y="394010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6" name="Google Shape;3246;p195"/>
                <p:cNvSpPr/>
                <p:nvPr/>
              </p:nvSpPr>
              <p:spPr>
                <a:xfrm>
                  <a:off x="6252959" y="106614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3247" name="Google Shape;3247;p195"/>
              <p:cNvGrpSpPr/>
              <p:nvPr/>
            </p:nvGrpSpPr>
            <p:grpSpPr>
              <a:xfrm>
                <a:off x="2801099" y="1066147"/>
                <a:ext cx="81900" cy="2955860"/>
                <a:chOff x="2801099" y="1066147"/>
                <a:chExt cx="81900" cy="2955860"/>
              </a:xfrm>
            </p:grpSpPr>
            <p:sp>
              <p:nvSpPr>
                <p:cNvPr id="3248" name="Google Shape;3248;p195"/>
                <p:cNvSpPr/>
                <p:nvPr/>
              </p:nvSpPr>
              <p:spPr>
                <a:xfrm>
                  <a:off x="2801099" y="178463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9" name="Google Shape;3249;p195"/>
                <p:cNvSpPr/>
                <p:nvPr/>
              </p:nvSpPr>
              <p:spPr>
                <a:xfrm>
                  <a:off x="280109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50" name="Google Shape;3250;p195"/>
                <p:cNvSpPr/>
                <p:nvPr/>
              </p:nvSpPr>
              <p:spPr>
                <a:xfrm>
                  <a:off x="2801099" y="322161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51" name="Google Shape;3251;p195"/>
                <p:cNvSpPr/>
                <p:nvPr/>
              </p:nvSpPr>
              <p:spPr>
                <a:xfrm>
                  <a:off x="2801099" y="394010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52" name="Google Shape;3252;p195"/>
                <p:cNvSpPr/>
                <p:nvPr/>
              </p:nvSpPr>
              <p:spPr>
                <a:xfrm>
                  <a:off x="2801099" y="106614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3253" name="Google Shape;3253;p195"/>
            <p:cNvGrpSpPr/>
            <p:nvPr/>
          </p:nvGrpSpPr>
          <p:grpSpPr>
            <a:xfrm>
              <a:off x="2975974" y="1114414"/>
              <a:ext cx="3184487" cy="3185215"/>
              <a:chOff x="2908735" y="1068601"/>
              <a:chExt cx="3326530" cy="3327290"/>
            </a:xfrm>
          </p:grpSpPr>
          <p:sp>
            <p:nvSpPr>
              <p:cNvPr id="3254" name="Google Shape;3254;p195"/>
              <p:cNvSpPr/>
              <p:nvPr/>
            </p:nvSpPr>
            <p:spPr>
              <a:xfrm>
                <a:off x="2908735" y="1068601"/>
                <a:ext cx="3326530" cy="3327290"/>
              </a:xfrm>
              <a:custGeom>
                <a:rect b="b" l="l" r="r" t="t"/>
                <a:pathLst>
                  <a:path extrusionOk="0" h="3708" w="3708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5" name="Google Shape;3255;p195"/>
              <p:cNvSpPr/>
              <p:nvPr/>
            </p:nvSpPr>
            <p:spPr>
              <a:xfrm>
                <a:off x="3510752" y="1490314"/>
                <a:ext cx="1060349" cy="1239952"/>
              </a:xfrm>
              <a:custGeom>
                <a:rect b="b" l="l" r="r" t="t"/>
                <a:pathLst>
                  <a:path extrusionOk="0" h="1458" w="1247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6" name="Google Shape;3256;p195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rect b="b" l="l" r="r" t="t"/>
                <a:pathLst>
                  <a:path extrusionOk="0" h="904" w="1536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7" name="Google Shape;3257;p195"/>
              <p:cNvSpPr/>
              <p:nvPr/>
            </p:nvSpPr>
            <p:spPr>
              <a:xfrm>
                <a:off x="3519391" y="2733867"/>
                <a:ext cx="1051710" cy="1244274"/>
              </a:xfrm>
              <a:custGeom>
                <a:rect b="b" l="l" r="r" t="t"/>
                <a:pathLst>
                  <a:path extrusionOk="0" h="1463" w="1237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8" name="Google Shape;3258;p195"/>
              <p:cNvSpPr/>
              <p:nvPr/>
            </p:nvSpPr>
            <p:spPr>
              <a:xfrm>
                <a:off x="4162942" y="1398533"/>
                <a:ext cx="806958" cy="1331734"/>
              </a:xfrm>
              <a:custGeom>
                <a:rect b="b" l="l" r="r" t="t"/>
                <a:pathLst>
                  <a:path extrusionOk="0" h="1566" w="949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9" name="Google Shape;3259;p195"/>
              <p:cNvSpPr/>
              <p:nvPr/>
            </p:nvSpPr>
            <p:spPr>
              <a:xfrm>
                <a:off x="3264202" y="2732066"/>
                <a:ext cx="1306180" cy="773125"/>
              </a:xfrm>
              <a:custGeom>
                <a:rect b="b" l="l" r="r" t="t"/>
                <a:pathLst>
                  <a:path extrusionOk="0" h="909" w="1536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0" name="Google Shape;3260;p195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rect b="b" l="l" r="r" t="t"/>
                <a:pathLst>
                  <a:path extrusionOk="0" h="908" w="1536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1" name="Google Shape;3261;p195"/>
              <p:cNvSpPr/>
              <p:nvPr/>
            </p:nvSpPr>
            <p:spPr>
              <a:xfrm>
                <a:off x="4574699" y="2727029"/>
                <a:ext cx="1306900" cy="768807"/>
              </a:xfrm>
              <a:custGeom>
                <a:rect b="b" l="l" r="r" t="t"/>
                <a:pathLst>
                  <a:path extrusionOk="0" h="904" w="1537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2" name="Google Shape;3262;p195"/>
              <p:cNvSpPr/>
              <p:nvPr/>
            </p:nvSpPr>
            <p:spPr>
              <a:xfrm>
                <a:off x="4572900" y="1485996"/>
                <a:ext cx="1052789" cy="1244274"/>
              </a:xfrm>
              <a:custGeom>
                <a:rect b="b" l="l" r="r" t="t"/>
                <a:pathLst>
                  <a:path extrusionOk="0" h="1463" w="1238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3" name="Google Shape;3263;p195"/>
              <p:cNvSpPr/>
              <p:nvPr/>
            </p:nvSpPr>
            <p:spPr>
              <a:xfrm>
                <a:off x="4574699" y="2733147"/>
                <a:ext cx="1059268" cy="1240672"/>
              </a:xfrm>
              <a:custGeom>
                <a:rect b="b" l="l" r="r" t="t"/>
                <a:pathLst>
                  <a:path extrusionOk="0" h="1459" w="1246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4" name="Google Shape;3264;p195"/>
              <p:cNvSpPr/>
              <p:nvPr/>
            </p:nvSpPr>
            <p:spPr>
              <a:xfrm>
                <a:off x="4174099" y="2733867"/>
                <a:ext cx="807678" cy="1332816"/>
              </a:xfrm>
              <a:custGeom>
                <a:rect b="b" l="l" r="r" t="t"/>
                <a:pathLst>
                  <a:path extrusionOk="0" h="1567" w="95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5" name="Google Shape;3265;p195"/>
              <p:cNvSpPr/>
              <p:nvPr/>
            </p:nvSpPr>
            <p:spPr>
              <a:xfrm>
                <a:off x="4369541" y="1554021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rotWithShape="0" algn="ctr" sy="102000">
                  <a:srgbClr val="000000">
                    <a:alpha val="40000"/>
                  </a:srgb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6" name="Google Shape;3266;p195"/>
              <p:cNvSpPr/>
              <p:nvPr/>
            </p:nvSpPr>
            <p:spPr>
              <a:xfrm>
                <a:off x="3770260" y="1712390"/>
                <a:ext cx="459988" cy="459269"/>
              </a:xfrm>
              <a:custGeom>
                <a:rect b="b" l="l" r="r" t="t"/>
                <a:pathLst>
                  <a:path extrusionOk="0" h="540" w="541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rotWithShape="0" algn="ctr" sy="102000">
                  <a:srgbClr val="000000">
                    <a:alpha val="40000"/>
                  </a:srgb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7" name="Google Shape;3267;p195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rect b="b" l="l" r="r" t="t"/>
                <a:pathLst>
                  <a:path extrusionOk="0" h="535" w="535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rotWithShape="0" algn="ctr" sy="102000">
                  <a:srgbClr val="000000">
                    <a:alpha val="40000"/>
                  </a:srgb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8" name="Google Shape;3268;p195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rect b="b" l="l" r="r" t="t"/>
                <a:pathLst>
                  <a:path extrusionOk="0" h="535" w="535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rotWithShape="0" algn="ctr" sy="102000">
                  <a:srgbClr val="000000">
                    <a:alpha val="40000"/>
                  </a:srgb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9" name="Google Shape;3269;p195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rect b="b" l="l" r="r" t="t"/>
                <a:pathLst>
                  <a:path extrusionOk="0" h="541" w="541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rotWithShape="0" algn="ctr" sy="102000">
                  <a:srgbClr val="000000">
                    <a:alpha val="40000"/>
                  </a:srgb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0" name="Google Shape;3270;p195"/>
              <p:cNvSpPr/>
              <p:nvPr/>
            </p:nvSpPr>
            <p:spPr>
              <a:xfrm>
                <a:off x="4366301" y="3500155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rotWithShape="0" algn="ctr" sy="102000">
                  <a:srgbClr val="000000">
                    <a:alpha val="40000"/>
                  </a:srgb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1" name="Google Shape;3271;p195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rect b="b" l="l" r="r" t="t"/>
                <a:pathLst>
                  <a:path extrusionOk="0" h="541" w="541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rotWithShape="0" algn="ctr" sy="102000">
                  <a:srgbClr val="000000">
                    <a:alpha val="40000"/>
                  </a:srgb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2" name="Google Shape;3272;p195"/>
              <p:cNvSpPr/>
              <p:nvPr/>
            </p:nvSpPr>
            <p:spPr>
              <a:xfrm>
                <a:off x="5268641" y="2805132"/>
                <a:ext cx="454949" cy="454228"/>
              </a:xfrm>
              <a:custGeom>
                <a:rect b="b" l="l" r="r" t="t"/>
                <a:pathLst>
                  <a:path extrusionOk="0" h="534" w="535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rotWithShape="0" algn="ctr" sy="102000">
                  <a:srgbClr val="000000">
                    <a:alpha val="40000"/>
                  </a:srgb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3" name="Google Shape;3273;p195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rect b="b" l="l" r="r" t="t"/>
                <a:pathLst>
                  <a:path extrusionOk="0" h="535" w="535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rotWithShape="0" algn="ctr" sy="102000">
                  <a:srgbClr val="000000">
                    <a:alpha val="40000"/>
                  </a:srgb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4" name="Google Shape;3274;p195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rect b="b" l="l" r="r" t="t"/>
                <a:pathLst>
                  <a:path extrusionOk="0" h="540" w="541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rotWithShape="0" algn="ctr" sy="102000">
                  <a:srgbClr val="000000">
                    <a:alpha val="40000"/>
                  </a:srgb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5" name="Google Shape;3275;p195"/>
              <p:cNvSpPr/>
              <p:nvPr/>
            </p:nvSpPr>
            <p:spPr>
              <a:xfrm>
                <a:off x="3910179" y="2033807"/>
                <a:ext cx="1323642" cy="1396878"/>
              </a:xfrm>
              <a:custGeom>
                <a:rect b="b" l="l" r="r" t="t"/>
                <a:pathLst>
                  <a:path extrusionOk="0" h="1889" w="179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rotWithShape="0" algn="ctr" sy="116000">
                  <a:srgbClr val="000000">
                    <a:alpha val="15294"/>
                  </a:srgb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6" name="Google Shape;3276;p195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rect b="b" l="l" r="r" t="t"/>
                <a:pathLst>
                  <a:path extrusionOk="0" h="188" w="947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7" name="Google Shape;3277;p195"/>
              <p:cNvSpPr/>
              <p:nvPr/>
            </p:nvSpPr>
            <p:spPr>
              <a:xfrm>
                <a:off x="4717797" y="2279886"/>
                <a:ext cx="228873" cy="178723"/>
              </a:xfrm>
              <a:custGeom>
                <a:rect b="b" l="l" r="r" t="t"/>
                <a:pathLst>
                  <a:path extrusionOk="0" h="626" w="802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8" name="Google Shape;3278;p195"/>
              <p:cNvSpPr/>
              <p:nvPr/>
            </p:nvSpPr>
            <p:spPr>
              <a:xfrm>
                <a:off x="4191056" y="2282423"/>
                <a:ext cx="228631" cy="181261"/>
              </a:xfrm>
              <a:custGeom>
                <a:rect b="b" l="l" r="r" t="t"/>
                <a:pathLst>
                  <a:path extrusionOk="0" h="635" w="801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9" name="Google Shape;3279;p195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rect b="b" l="l" r="r" t="t"/>
                <a:pathLst>
                  <a:path extrusionOk="0" h="899" w="398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80" name="Google Shape;3280;p195"/>
              <p:cNvSpPr/>
              <p:nvPr/>
            </p:nvSpPr>
            <p:spPr>
              <a:xfrm>
                <a:off x="4094739" y="2461992"/>
                <a:ext cx="109965" cy="261861"/>
              </a:xfrm>
              <a:custGeom>
                <a:rect b="b" l="l" r="r" t="t"/>
                <a:pathLst>
                  <a:path extrusionOk="0" h="917" w="385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81" name="Google Shape;3281;p195"/>
              <p:cNvSpPr/>
              <p:nvPr/>
            </p:nvSpPr>
            <p:spPr>
              <a:xfrm>
                <a:off x="4938447" y="2741738"/>
                <a:ext cx="110811" cy="258477"/>
              </a:xfrm>
              <a:custGeom>
                <a:rect b="b" l="l" r="r" t="t"/>
                <a:pathLst>
                  <a:path extrusionOk="0" h="905" w="388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82" name="Google Shape;3282;p195"/>
              <p:cNvSpPr/>
              <p:nvPr/>
            </p:nvSpPr>
            <p:spPr>
              <a:xfrm>
                <a:off x="4094742" y="2747174"/>
                <a:ext cx="113108" cy="259323"/>
              </a:xfrm>
              <a:custGeom>
                <a:rect b="b" l="l" r="r" t="t"/>
                <a:pathLst>
                  <a:path extrusionOk="0" h="908" w="396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83" name="Google Shape;3283;p195"/>
              <p:cNvSpPr/>
              <p:nvPr/>
            </p:nvSpPr>
            <p:spPr>
              <a:xfrm>
                <a:off x="4720940" y="3001909"/>
                <a:ext cx="227785" cy="179329"/>
              </a:xfrm>
              <a:custGeom>
                <a:rect b="b" l="l" r="r" t="t"/>
                <a:pathLst>
                  <a:path extrusionOk="0" h="628" w="798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84" name="Google Shape;3284;p195"/>
              <p:cNvSpPr/>
              <p:nvPr/>
            </p:nvSpPr>
            <p:spPr>
              <a:xfrm>
                <a:off x="4193596" y="3003842"/>
                <a:ext cx="231287" cy="179329"/>
              </a:xfrm>
              <a:custGeom>
                <a:rect b="b" l="l" r="r" t="t"/>
                <a:pathLst>
                  <a:path extrusionOk="0" h="628" w="81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85" name="Google Shape;3285;p195"/>
              <p:cNvSpPr/>
              <p:nvPr/>
            </p:nvSpPr>
            <p:spPr>
              <a:xfrm>
                <a:off x="4437686" y="3157542"/>
                <a:ext cx="269838" cy="52203"/>
              </a:xfrm>
              <a:custGeom>
                <a:rect b="b" l="l" r="r" t="t"/>
                <a:pathLst>
                  <a:path extrusionOk="0" h="183" w="945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86" name="Google Shape;3286;p195"/>
          <p:cNvSpPr txBox="1"/>
          <p:nvPr>
            <p:ph idx="1" type="body"/>
          </p:nvPr>
        </p:nvSpPr>
        <p:spPr>
          <a:xfrm>
            <a:off x="562709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87" name="Google Shape;3287;p195"/>
          <p:cNvSpPr txBox="1"/>
          <p:nvPr>
            <p:ph idx="2" type="body"/>
          </p:nvPr>
        </p:nvSpPr>
        <p:spPr>
          <a:xfrm>
            <a:off x="562709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88" name="Google Shape;3288;p195"/>
          <p:cNvSpPr txBox="1"/>
          <p:nvPr>
            <p:ph idx="3" type="body"/>
          </p:nvPr>
        </p:nvSpPr>
        <p:spPr>
          <a:xfrm>
            <a:off x="562709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89" name="Google Shape;3289;p195"/>
          <p:cNvSpPr txBox="1"/>
          <p:nvPr>
            <p:ph idx="4" type="body"/>
          </p:nvPr>
        </p:nvSpPr>
        <p:spPr>
          <a:xfrm>
            <a:off x="562709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90" name="Google Shape;3290;p195"/>
          <p:cNvSpPr txBox="1"/>
          <p:nvPr>
            <p:ph idx="5" type="body"/>
          </p:nvPr>
        </p:nvSpPr>
        <p:spPr>
          <a:xfrm>
            <a:off x="562709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91" name="Google Shape;3291;p195"/>
          <p:cNvSpPr txBox="1"/>
          <p:nvPr>
            <p:ph idx="6" type="body"/>
          </p:nvPr>
        </p:nvSpPr>
        <p:spPr>
          <a:xfrm>
            <a:off x="6420898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92" name="Google Shape;3292;p195"/>
          <p:cNvSpPr txBox="1"/>
          <p:nvPr>
            <p:ph idx="7" type="body"/>
          </p:nvPr>
        </p:nvSpPr>
        <p:spPr>
          <a:xfrm>
            <a:off x="6420898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93" name="Google Shape;3293;p195"/>
          <p:cNvSpPr txBox="1"/>
          <p:nvPr>
            <p:ph idx="8" type="body"/>
          </p:nvPr>
        </p:nvSpPr>
        <p:spPr>
          <a:xfrm>
            <a:off x="6420898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94" name="Google Shape;3294;p195"/>
          <p:cNvSpPr txBox="1"/>
          <p:nvPr>
            <p:ph idx="9" type="body"/>
          </p:nvPr>
        </p:nvSpPr>
        <p:spPr>
          <a:xfrm>
            <a:off x="6420898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95" name="Google Shape;3295;p195"/>
          <p:cNvSpPr txBox="1"/>
          <p:nvPr>
            <p:ph idx="13" type="body"/>
          </p:nvPr>
        </p:nvSpPr>
        <p:spPr>
          <a:xfrm>
            <a:off x="6420898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1_Section title and description 22">
    <p:spTree>
      <p:nvGrpSpPr>
        <p:cNvPr id="3296" name="Shape 3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3297" name="Google Shape;3297;p19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98" name="Google Shape;3298;p196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99" name="Google Shape;3299;p19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40">
    <p:spTree>
      <p:nvGrpSpPr>
        <p:cNvPr id="3300" name="Shape 3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attern&#10;&#10;Description automatically generated" id="3301" name="Google Shape;3301;p19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hape&#10;&#10;Description automatically generated with low confidence" id="3302" name="Google Shape;3302;p19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03" name="Google Shape;3303;p197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04" name="Google Shape;3304;p197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305" name="Google Shape;3305;p197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b="1" i="1" lang="en-US" sz="4800" u="none" cap="none" strike="noStrik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b="0" i="0" sz="4800" u="none" cap="none" strike="noStrik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6" name="Google Shape;3306;p197"/>
          <p:cNvSpPr txBox="1"/>
          <p:nvPr>
            <p:ph idx="1" type="body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2400" u="none" cap="none" strike="noStrik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41">
    <p:spTree>
      <p:nvGrpSpPr>
        <p:cNvPr id="3307" name="Shape 3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attern&#10;&#10;Description automatically generated" id="3308" name="Google Shape;3308;p19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hape&#10;&#10;Description automatically generated with low confidence" id="3309" name="Google Shape;3309;p19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0" name="Google Shape;3310;p198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11" name="Google Shape;3311;p198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cap="flat" cmpd="sng" w="19050">
              <a:solidFill>
                <a:srgbClr val="50AF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312" name="Google Shape;3312;p198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b="1" i="1" lang="en-US" sz="4800" u="none" cap="none" strike="noStrik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b="0" i="0" sz="4800" u="none" cap="none" strike="noStrik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13" name="Google Shape;3313;p198"/>
          <p:cNvSpPr txBox="1"/>
          <p:nvPr>
            <p:ph idx="1" type="body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42">
    <p:spTree>
      <p:nvGrpSpPr>
        <p:cNvPr id="3314" name="Shape 3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attern&#10;&#10;Description automatically generated" id="3315" name="Google Shape;3315;p19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hape&#10;&#10;Description automatically generated with low confidence" id="3316" name="Google Shape;3316;p19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7" name="Google Shape;3317;p199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18" name="Google Shape;3318;p199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319" name="Google Shape;3319;p199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b="1" i="1" lang="en-US" sz="4800" u="none" cap="none" strike="noStrik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b="0" i="0" sz="4800" u="none" cap="none" strike="noStrik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20" name="Google Shape;3320;p199"/>
          <p:cNvSpPr txBox="1"/>
          <p:nvPr>
            <p:ph idx="1" type="body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2400" u="none" cap="none" strike="noStrik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43">
    <p:spTree>
      <p:nvGrpSpPr>
        <p:cNvPr id="3321" name="Shape 3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attern&#10;&#10;Description automatically generated" id="3322" name="Google Shape;3322;p20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hape&#10;&#10;Description automatically generated with low confidence" id="3323" name="Google Shape;3323;p20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24" name="Google Shape;3324;p200"/>
          <p:cNvGrpSpPr/>
          <p:nvPr/>
        </p:nvGrpSpPr>
        <p:grpSpPr>
          <a:xfrm>
            <a:off x="1403060" y="1183590"/>
            <a:ext cx="6337800" cy="1569900"/>
            <a:chOff x="1492092" y="1002130"/>
            <a:chExt cx="6337800" cy="1569900"/>
          </a:xfrm>
        </p:grpSpPr>
        <p:cxnSp>
          <p:nvCxnSpPr>
            <p:cNvPr id="3325" name="Google Shape;3325;p200"/>
            <p:cNvCxnSpPr/>
            <p:nvPr/>
          </p:nvCxnSpPr>
          <p:spPr>
            <a:xfrm>
              <a:off x="1492092" y="1449493"/>
              <a:ext cx="6337800" cy="0"/>
            </a:xfrm>
            <a:prstGeom prst="straightConnector1">
              <a:avLst/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326" name="Google Shape;3326;p200"/>
            <p:cNvSpPr txBox="1"/>
            <p:nvPr/>
          </p:nvSpPr>
          <p:spPr>
            <a:xfrm>
              <a:off x="4302597" y="1002130"/>
              <a:ext cx="717000" cy="1569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0" i="0" lang="en-US" sz="9600" u="none" cap="none" strike="noStrik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b="0" i="0" sz="9600" u="none" cap="none" strike="noStrik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27" name="Google Shape;3327;p200"/>
          <p:cNvGrpSpPr/>
          <p:nvPr/>
        </p:nvGrpSpPr>
        <p:grpSpPr>
          <a:xfrm>
            <a:off x="1492092" y="3662045"/>
            <a:ext cx="6159900" cy="71100"/>
            <a:chOff x="2145983" y="2931954"/>
            <a:chExt cx="6159900" cy="71100"/>
          </a:xfrm>
        </p:grpSpPr>
        <p:sp>
          <p:nvSpPr>
            <p:cNvPr id="3328" name="Google Shape;3328;p200"/>
            <p:cNvSpPr/>
            <p:nvPr/>
          </p:nvSpPr>
          <p:spPr>
            <a:xfrm>
              <a:off x="2145983" y="2931954"/>
              <a:ext cx="6159900" cy="711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29" name="Google Shape;3329;p200"/>
            <p:cNvSpPr/>
            <p:nvPr/>
          </p:nvSpPr>
          <p:spPr>
            <a:xfrm>
              <a:off x="3869954" y="2931954"/>
              <a:ext cx="2712000" cy="71100"/>
            </a:xfrm>
            <a:prstGeom prst="roundRect">
              <a:avLst>
                <a:gd fmla="val 50000" name="adj"/>
              </a:avLst>
            </a:prstGeom>
            <a:solidFill>
              <a:srgbClr val="50AFE6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30" name="Google Shape;3330;p200"/>
          <p:cNvSpPr txBox="1"/>
          <p:nvPr>
            <p:ph idx="1" type="body"/>
          </p:nvPr>
        </p:nvSpPr>
        <p:spPr>
          <a:xfrm>
            <a:off x="571500" y="2030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44">
    <p:spTree>
      <p:nvGrpSpPr>
        <p:cNvPr id="3331" name="Shape 3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2" name="Google Shape;3332;p20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descr="Surface chart&#10;&#10;Description automatically generated with low confidence" id="3333" name="Google Shape;3333;p201"/>
            <p:cNvPicPr preferRelativeResize="0"/>
            <p:nvPr/>
          </p:nvPicPr>
          <p:blipFill rotWithShape="1">
            <a:blip r:embed="rId2">
              <a:alphaModFix amt="50000"/>
            </a:blip>
            <a:srcRect b="0" l="0" r="0" t="0"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urface chart&#10;&#10;Description automatically generated with low confidence" id="3334" name="Google Shape;3334;p201"/>
            <p:cNvPicPr preferRelativeResize="0"/>
            <p:nvPr/>
          </p:nvPicPr>
          <p:blipFill rotWithShape="1">
            <a:blip r:embed="rId2">
              <a:alphaModFix amt="50000"/>
            </a:blip>
            <a:srcRect b="0" l="0" r="0" t="0"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Shape&#10;&#10;Description automatically generated with low confidence" id="3335" name="Google Shape;3335;p2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36" name="Google Shape;3336;p201"/>
          <p:cNvGrpSpPr/>
          <p:nvPr/>
        </p:nvGrpSpPr>
        <p:grpSpPr>
          <a:xfrm>
            <a:off x="904015" y="1546992"/>
            <a:ext cx="7497588" cy="2134098"/>
            <a:chOff x="822735" y="1506352"/>
            <a:chExt cx="7497588" cy="2134098"/>
          </a:xfrm>
        </p:grpSpPr>
        <p:sp>
          <p:nvSpPr>
            <p:cNvPr id="3337" name="Google Shape;3337;p201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rect b="b" l="l" r="r" t="t"/>
              <a:pathLst>
                <a:path extrusionOk="0" h="1363980" w="424434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38" name="Google Shape;3338;p201"/>
            <p:cNvGrpSpPr/>
            <p:nvPr/>
          </p:nvGrpSpPr>
          <p:grpSpPr>
            <a:xfrm>
              <a:off x="822735" y="1506352"/>
              <a:ext cx="7394841" cy="2000585"/>
              <a:chOff x="1565911" y="1469153"/>
              <a:chExt cx="6082284" cy="2049780"/>
            </a:xfrm>
          </p:grpSpPr>
          <p:sp>
            <p:nvSpPr>
              <p:cNvPr id="3339" name="Google Shape;3339;p201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rect b="b" l="l" r="r" t="t"/>
                <a:pathLst>
                  <a:path extrusionOk="0" h="1363980" w="424434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40" name="Google Shape;3340;p201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rect b="b" l="l" r="r" t="t"/>
                <a:pathLst>
                  <a:path extrusionOk="0" h="1363980" w="424434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19050">
                <a:solidFill>
                  <a:srgbClr val="D8D8D8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41" name="Google Shape;3341;p201"/>
          <p:cNvSpPr txBox="1"/>
          <p:nvPr>
            <p:ph idx="1" type="body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16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ontents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person, computer, indoor&#10;&#10;Description automatically generated" id="11" name="Google Shape;11;p3"/>
          <p:cNvPicPr preferRelativeResize="0"/>
          <p:nvPr/>
        </p:nvPicPr>
        <p:blipFill rotWithShape="1">
          <a:blip r:embed="rId2">
            <a:alphaModFix/>
          </a:blip>
          <a:srcRect b="0" l="0" r="11110" t="0"/>
          <a:stretch/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12" name="Google Shape;1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"/>
            <a:ext cx="9143990" cy="51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3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"/>
          <p:cNvSpPr txBox="1"/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i="0" sz="17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7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164" name="Google Shape;164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1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6" name="Google Shape;166;p2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1"/>
          <p:cNvSpPr txBox="1"/>
          <p:nvPr>
            <p:ph idx="1" type="body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68" name="Google Shape;168;p21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9" name="Google Shape;16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7222" y="1873493"/>
            <a:ext cx="4929556" cy="311161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1"/>
          <p:cNvSpPr txBox="1"/>
          <p:nvPr>
            <p:ph idx="2" type="body"/>
          </p:nvPr>
        </p:nvSpPr>
        <p:spPr>
          <a:xfrm>
            <a:off x="2377740" y="2303181"/>
            <a:ext cx="4379900" cy="193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13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45">
    <p:spTree>
      <p:nvGrpSpPr>
        <p:cNvPr id="3342" name="Shape 3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3" name="Google Shape;3343;p20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descr="Surface chart&#10;&#10;Description automatically generated with low confidence" id="3344" name="Google Shape;3344;p202"/>
            <p:cNvPicPr preferRelativeResize="0"/>
            <p:nvPr/>
          </p:nvPicPr>
          <p:blipFill rotWithShape="1">
            <a:blip r:embed="rId2">
              <a:alphaModFix amt="50000"/>
            </a:blip>
            <a:srcRect b="0" l="0" r="0" t="0"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urface chart&#10;&#10;Description automatically generated with low confidence" id="3345" name="Google Shape;3345;p202"/>
            <p:cNvPicPr preferRelativeResize="0"/>
            <p:nvPr/>
          </p:nvPicPr>
          <p:blipFill rotWithShape="1">
            <a:blip r:embed="rId2">
              <a:alphaModFix amt="50000"/>
            </a:blip>
            <a:srcRect b="0" l="0" r="0" t="0"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Shape&#10;&#10;Description automatically generated with low confidence" id="3346" name="Google Shape;3346;p2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47" name="Google Shape;3347;p202"/>
          <p:cNvGrpSpPr/>
          <p:nvPr/>
        </p:nvGrpSpPr>
        <p:grpSpPr>
          <a:xfrm>
            <a:off x="904015" y="1546992"/>
            <a:ext cx="7497588" cy="2134098"/>
            <a:chOff x="822735" y="1506352"/>
            <a:chExt cx="7497588" cy="2134098"/>
          </a:xfrm>
        </p:grpSpPr>
        <p:sp>
          <p:nvSpPr>
            <p:cNvPr id="3348" name="Google Shape;3348;p202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rect b="b" l="l" r="r" t="t"/>
              <a:pathLst>
                <a:path extrusionOk="0" h="1363980" w="424434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49" name="Google Shape;3349;p202"/>
            <p:cNvGrpSpPr/>
            <p:nvPr/>
          </p:nvGrpSpPr>
          <p:grpSpPr>
            <a:xfrm>
              <a:off x="822735" y="1506352"/>
              <a:ext cx="7394841" cy="2000585"/>
              <a:chOff x="1565911" y="1469153"/>
              <a:chExt cx="6082284" cy="2049780"/>
            </a:xfrm>
          </p:grpSpPr>
          <p:sp>
            <p:nvSpPr>
              <p:cNvPr id="3350" name="Google Shape;3350;p202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rect b="b" l="l" r="r" t="t"/>
                <a:pathLst>
                  <a:path extrusionOk="0" h="1363980" w="424434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51" name="Google Shape;3351;p202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rect b="b" l="l" r="r" t="t"/>
                <a:pathLst>
                  <a:path extrusionOk="0" h="1363980" w="424434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19050">
                <a:solidFill>
                  <a:srgbClr val="D8D8D8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52" name="Google Shape;3352;p202"/>
          <p:cNvSpPr txBox="1"/>
          <p:nvPr>
            <p:ph idx="1" type="body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16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46">
    <p:spTree>
      <p:nvGrpSpPr>
        <p:cNvPr id="3353" name="Shape 3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4" name="Google Shape;3354;p203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descr="Surface chart&#10;&#10;Description automatically generated with low confidence" id="3355" name="Google Shape;3355;p203"/>
            <p:cNvPicPr preferRelativeResize="0"/>
            <p:nvPr/>
          </p:nvPicPr>
          <p:blipFill rotWithShape="1">
            <a:blip r:embed="rId2">
              <a:alphaModFix amt="50000"/>
            </a:blip>
            <a:srcRect b="0" l="0" r="0" t="0"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urface chart&#10;&#10;Description automatically generated with low confidence" id="3356" name="Google Shape;3356;p203"/>
            <p:cNvPicPr preferRelativeResize="0"/>
            <p:nvPr/>
          </p:nvPicPr>
          <p:blipFill rotWithShape="1">
            <a:blip r:embed="rId2">
              <a:alphaModFix amt="50000"/>
            </a:blip>
            <a:srcRect b="0" l="0" r="0" t="0"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Shape&#10;&#10;Description automatically generated with low confidence" id="3357" name="Google Shape;3357;p2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58" name="Google Shape;3358;p203"/>
          <p:cNvGrpSpPr/>
          <p:nvPr/>
        </p:nvGrpSpPr>
        <p:grpSpPr>
          <a:xfrm>
            <a:off x="904015" y="1546992"/>
            <a:ext cx="7497588" cy="2134098"/>
            <a:chOff x="822735" y="1506352"/>
            <a:chExt cx="7497588" cy="2134098"/>
          </a:xfrm>
        </p:grpSpPr>
        <p:sp>
          <p:nvSpPr>
            <p:cNvPr id="3359" name="Google Shape;3359;p203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rect b="b" l="l" r="r" t="t"/>
              <a:pathLst>
                <a:path extrusionOk="0" h="1363980" w="424434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60" name="Google Shape;3360;p203"/>
            <p:cNvGrpSpPr/>
            <p:nvPr/>
          </p:nvGrpSpPr>
          <p:grpSpPr>
            <a:xfrm>
              <a:off x="822735" y="1506352"/>
              <a:ext cx="7394841" cy="2000585"/>
              <a:chOff x="1565911" y="1469153"/>
              <a:chExt cx="6082284" cy="2049780"/>
            </a:xfrm>
          </p:grpSpPr>
          <p:sp>
            <p:nvSpPr>
              <p:cNvPr id="3361" name="Google Shape;3361;p203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rect b="b" l="l" r="r" t="t"/>
                <a:pathLst>
                  <a:path extrusionOk="0" h="1363980" w="424434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62" name="Google Shape;3362;p203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rect b="b" l="l" r="r" t="t"/>
                <a:pathLst>
                  <a:path extrusionOk="0" h="1363980" w="424434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19050">
                <a:solidFill>
                  <a:srgbClr val="D8D8D8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63" name="Google Shape;3363;p203"/>
          <p:cNvSpPr txBox="1"/>
          <p:nvPr>
            <p:ph idx="1" type="body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16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47">
    <p:spTree>
      <p:nvGrpSpPr>
        <p:cNvPr id="3364" name="Shape 3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5" name="Google Shape;3365;p204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descr="Surface chart&#10;&#10;Description automatically generated with low confidence" id="3366" name="Google Shape;3366;p204"/>
            <p:cNvPicPr preferRelativeResize="0"/>
            <p:nvPr/>
          </p:nvPicPr>
          <p:blipFill rotWithShape="1">
            <a:blip r:embed="rId2">
              <a:alphaModFix amt="50000"/>
            </a:blip>
            <a:srcRect b="0" l="0" r="0" t="0"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urface chart&#10;&#10;Description automatically generated with low confidence" id="3367" name="Google Shape;3367;p204"/>
            <p:cNvPicPr preferRelativeResize="0"/>
            <p:nvPr/>
          </p:nvPicPr>
          <p:blipFill rotWithShape="1">
            <a:blip r:embed="rId2">
              <a:alphaModFix amt="50000"/>
            </a:blip>
            <a:srcRect b="0" l="0" r="0" t="0"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Shape&#10;&#10;Description automatically generated with low confidence" id="3368" name="Google Shape;3368;p2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69" name="Google Shape;3369;p204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70" name="Google Shape;3370;p204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71" name="Google Shape;3371;p204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72" name="Google Shape;3372;p204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73" name="Google Shape;3373;p204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4" name="Google Shape;3374;p204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5" name="Google Shape;3375;p204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6" name="Google Shape;3376;p204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77" name="Google Shape;3377;p204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78" name="Google Shape;3378;p204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9" name="Google Shape;3379;p204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0" name="Google Shape;3380;p204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1" name="Google Shape;3381;p204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82" name="Google Shape;3382;p204"/>
          <p:cNvSpPr txBox="1"/>
          <p:nvPr>
            <p:ph idx="1" type="body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17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48">
    <p:spTree>
      <p:nvGrpSpPr>
        <p:cNvPr id="3383" name="Shape 3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4" name="Google Shape;3384;p205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descr="Surface chart&#10;&#10;Description automatically generated with low confidence" id="3385" name="Google Shape;3385;p205"/>
            <p:cNvPicPr preferRelativeResize="0"/>
            <p:nvPr/>
          </p:nvPicPr>
          <p:blipFill rotWithShape="1">
            <a:blip r:embed="rId2">
              <a:alphaModFix amt="50000"/>
            </a:blip>
            <a:srcRect b="0" l="0" r="0" t="0"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urface chart&#10;&#10;Description automatically generated with low confidence" id="3386" name="Google Shape;3386;p205"/>
            <p:cNvPicPr preferRelativeResize="0"/>
            <p:nvPr/>
          </p:nvPicPr>
          <p:blipFill rotWithShape="1">
            <a:blip r:embed="rId2">
              <a:alphaModFix amt="50000"/>
            </a:blip>
            <a:srcRect b="0" l="0" r="0" t="0"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Shape&#10;&#10;Description automatically generated with low confidence" id="3387" name="Google Shape;3387;p2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88" name="Google Shape;3388;p205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7F6EB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9" name="Google Shape;3389;p205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50AFE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90" name="Google Shape;3390;p205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91" name="Google Shape;3391;p205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92" name="Google Shape;3392;p205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3" name="Google Shape;3393;p205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4" name="Google Shape;3394;p205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5" name="Google Shape;3395;p205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96" name="Google Shape;3396;p205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97" name="Google Shape;3397;p205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8" name="Google Shape;3398;p205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9" name="Google Shape;3399;p205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0" name="Google Shape;3400;p205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401" name="Google Shape;3401;p205"/>
          <p:cNvSpPr txBox="1"/>
          <p:nvPr>
            <p:ph idx="1" type="body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17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49">
    <p:spTree>
      <p:nvGrpSpPr>
        <p:cNvPr id="3402" name="Shape 3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3" name="Google Shape;3403;p206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descr="Surface chart&#10;&#10;Description automatically generated with low confidence" id="3404" name="Google Shape;3404;p206"/>
            <p:cNvPicPr preferRelativeResize="0"/>
            <p:nvPr/>
          </p:nvPicPr>
          <p:blipFill rotWithShape="1">
            <a:blip r:embed="rId2">
              <a:alphaModFix amt="50000"/>
            </a:blip>
            <a:srcRect b="0" l="0" r="0" t="0"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urface chart&#10;&#10;Description automatically generated with low confidence" id="3405" name="Google Shape;3405;p206"/>
            <p:cNvPicPr preferRelativeResize="0"/>
            <p:nvPr/>
          </p:nvPicPr>
          <p:blipFill rotWithShape="1">
            <a:blip r:embed="rId2">
              <a:alphaModFix amt="50000"/>
            </a:blip>
            <a:srcRect b="0" l="0" r="0" t="0"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Shape&#10;&#10;Description automatically generated with low confidence" id="3406" name="Google Shape;3406;p2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07" name="Google Shape;3407;p206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D0607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8" name="Google Shape;3408;p206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8AC8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9" name="Google Shape;3409;p206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410" name="Google Shape;3410;p206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411" name="Google Shape;3411;p206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2" name="Google Shape;3412;p206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3" name="Google Shape;3413;p206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4" name="Google Shape;3414;p206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415" name="Google Shape;3415;p206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416" name="Google Shape;3416;p206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7" name="Google Shape;3417;p206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8" name="Google Shape;3418;p206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9" name="Google Shape;3419;p206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420" name="Google Shape;3420;p206"/>
          <p:cNvSpPr txBox="1"/>
          <p:nvPr>
            <p:ph idx="1" type="body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17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IiI8m4ekx8A=">
    <p:spTree>
      <p:nvGrpSpPr>
        <p:cNvPr id="3421" name="Shape 3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attern&#10;&#10;Description automatically generated" id="3422" name="Google Shape;3422;p20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hape&#10;&#10;Description automatically generated with low confidence" id="3423" name="Google Shape;3423;p20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24" name="Google Shape;3424;p207"/>
          <p:cNvSpPr/>
          <p:nvPr/>
        </p:nvSpPr>
        <p:spPr>
          <a:xfrm>
            <a:off x="1736279" y="1782808"/>
            <a:ext cx="1578000" cy="15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5" name="Google Shape;3425;p207"/>
          <p:cNvSpPr txBox="1"/>
          <p:nvPr>
            <p:ph idx="1" type="body"/>
          </p:nvPr>
        </p:nvSpPr>
        <p:spPr>
          <a:xfrm>
            <a:off x="3470049" y="1800874"/>
            <a:ext cx="3789600" cy="61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17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26" name="Google Shape;3426;p207"/>
          <p:cNvSpPr txBox="1"/>
          <p:nvPr>
            <p:ph idx="2" type="body"/>
          </p:nvPr>
        </p:nvSpPr>
        <p:spPr>
          <a:xfrm>
            <a:off x="3470049" y="2287467"/>
            <a:ext cx="3789600" cy="109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vgiYbiaCY8E=">
    <p:spTree>
      <p:nvGrpSpPr>
        <p:cNvPr id="3427" name="Shape 3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8" name="Google Shape;3428;p208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29" name="Google Shape;3429;p208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30" name="Google Shape;3430;p208"/>
          <p:cNvPicPr preferRelativeResize="0"/>
          <p:nvPr/>
        </p:nvPicPr>
        <p:blipFill rotWithShape="1">
          <a:blip r:embed="rId2">
            <a:alphaModFix/>
          </a:blip>
          <a:srcRect b="0" l="6267" r="24765" t="0"/>
          <a:stretch/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3431" name="Google Shape;3431;p2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32" name="Google Shape;3432;p208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33" name="Google Shape;3433;p208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en-US" sz="28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34" name="Google Shape;3434;p208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435" name="Google Shape;3435;p208"/>
          <p:cNvSpPr txBox="1"/>
          <p:nvPr>
            <p:ph idx="1" type="body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fQuYVW4wTLQ=">
    <p:spTree>
      <p:nvGrpSpPr>
        <p:cNvPr id="3436" name="Shape 3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7" name="Google Shape;3437;p209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38" name="Google Shape;3438;p209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39" name="Google Shape;3439;p209"/>
          <p:cNvPicPr preferRelativeResize="0"/>
          <p:nvPr/>
        </p:nvPicPr>
        <p:blipFill rotWithShape="1">
          <a:blip r:embed="rId2">
            <a:alphaModFix/>
          </a:blip>
          <a:srcRect b="0" l="6267" r="24765" t="0"/>
          <a:stretch/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sp>
        <p:nvSpPr>
          <p:cNvPr id="3440" name="Google Shape;3440;p209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Shape&#10;&#10;Description automatically generated with low confidence" id="3441" name="Google Shape;3441;p20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42" name="Google Shape;3442;p209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43" name="Google Shape;3443;p209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en-US" sz="28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44" name="Google Shape;3444;p209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445" name="Google Shape;3445;p209"/>
          <p:cNvSpPr txBox="1"/>
          <p:nvPr>
            <p:ph idx="1" type="body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3jULGZ8RR3U=">
    <p:spTree>
      <p:nvGrpSpPr>
        <p:cNvPr id="3446" name="Shape 3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7" name="Google Shape;3447;p210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48" name="Google Shape;3448;p210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hape&#10;&#10;Description automatically generated with low confidence" id="3449" name="Google Shape;3449;p2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50" name="Google Shape;3450;p210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51" name="Google Shape;3451;p210"/>
          <p:cNvSpPr txBox="1"/>
          <p:nvPr>
            <p:ph idx="1" type="body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52" name="Google Shape;3452;p210"/>
          <p:cNvSpPr/>
          <p:nvPr>
            <p:ph idx="2" type="pic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sp>
        <p:nvSpPr>
          <p:cNvPr id="3453" name="Google Shape;3453;p210"/>
          <p:cNvSpPr txBox="1"/>
          <p:nvPr>
            <p:ph idx="3" type="body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VaDTAWBnBQk=">
    <p:spTree>
      <p:nvGrpSpPr>
        <p:cNvPr id="3454" name="Shape 3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5" name="Google Shape;3455;p211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56" name="Google Shape;3456;p211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7" name="Google Shape;3457;p211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Shape&#10;&#10;Description automatically generated with low confidence" id="3458" name="Google Shape;3458;p2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9" name="Google Shape;3459;p211"/>
          <p:cNvSpPr txBox="1"/>
          <p:nvPr>
            <p:ph idx="1" type="body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60" name="Google Shape;3460;p211"/>
          <p:cNvSpPr/>
          <p:nvPr>
            <p:ph idx="2" type="pic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1" name="Google Shape;3461;p211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62" name="Google Shape;3462;p211"/>
          <p:cNvSpPr txBox="1"/>
          <p:nvPr>
            <p:ph idx="3" type="body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ontents 8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172" name="Google Shape;172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2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2"/>
          <p:cNvSpPr/>
          <p:nvPr>
            <p:ph idx="2" type="pic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22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2"/>
          <p:cNvSpPr txBox="1"/>
          <p:nvPr>
            <p:ph idx="1" type="body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7" name="Google Shape;177;p22"/>
          <p:cNvSpPr txBox="1"/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i="0" sz="17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/1sf4Q5ZWGQ=">
    <p:spTree>
      <p:nvGrpSpPr>
        <p:cNvPr id="3463" name="Shape 3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4" name="Google Shape;3464;p2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Shape&#10;&#10;Description automatically generated with low confidence" id="3465" name="Google Shape;3465;p2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6" name="Google Shape;3466;p212"/>
          <p:cNvSpPr txBox="1"/>
          <p:nvPr>
            <p:ph idx="1" type="body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67" name="Google Shape;3467;p212"/>
          <p:cNvSpPr/>
          <p:nvPr>
            <p:ph idx="2" type="pic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8" name="Google Shape;3468;p212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69" name="Google Shape;3469;p212"/>
          <p:cNvSpPr txBox="1"/>
          <p:nvPr>
            <p:ph idx="3" type="body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TTcVCDMAs9U=">
    <p:spTree>
      <p:nvGrpSpPr>
        <p:cNvPr id="3470" name="Shape 3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" name="Google Shape;3471;p2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Shape&#10;&#10;Description automatically generated with low confidence" id="3472" name="Google Shape;3472;p2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3" name="Google Shape;3473;p213"/>
          <p:cNvSpPr txBox="1"/>
          <p:nvPr>
            <p:ph idx="1" type="body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74" name="Google Shape;3474;p213"/>
          <p:cNvSpPr/>
          <p:nvPr>
            <p:ph idx="2" type="pic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75" name="Google Shape;3475;p213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76" name="Google Shape;3476;p213"/>
          <p:cNvSpPr txBox="1"/>
          <p:nvPr>
            <p:ph idx="3" type="body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jJ/7iBr1+Aw=">
    <p:spTree>
      <p:nvGrpSpPr>
        <p:cNvPr id="3477" name="Shape 3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3478" name="Google Shape;3478;p2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9" name="Google Shape;3479;p214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80" name="Google Shape;3480;p214"/>
          <p:cNvSpPr txBox="1"/>
          <p:nvPr>
            <p:ph idx="1" type="body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81" name="Google Shape;3481;p214"/>
          <p:cNvSpPr txBox="1"/>
          <p:nvPr>
            <p:ph idx="2" type="body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482" name="Google Shape;3482;p214"/>
          <p:cNvPicPr preferRelativeResize="0"/>
          <p:nvPr/>
        </p:nvPicPr>
        <p:blipFill rotWithShape="1">
          <a:blip r:embed="rId3">
            <a:alphaModFix/>
          </a:blip>
          <a:srcRect b="2258" l="11596" r="7410" t="10542"/>
          <a:stretch/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0omooRYgtOs=">
    <p:spTree>
      <p:nvGrpSpPr>
        <p:cNvPr id="3483" name="Shape 3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3484" name="Google Shape;3484;p2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85" name="Google Shape;3485;p215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86" name="Google Shape;3486;p215"/>
          <p:cNvSpPr txBox="1"/>
          <p:nvPr>
            <p:ph idx="1" type="body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87" name="Google Shape;3487;p215"/>
          <p:cNvSpPr txBox="1"/>
          <p:nvPr>
            <p:ph idx="2" type="body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488" name="Google Shape;3488;p215"/>
          <p:cNvPicPr preferRelativeResize="0"/>
          <p:nvPr/>
        </p:nvPicPr>
        <p:blipFill rotWithShape="1">
          <a:blip r:embed="rId3">
            <a:alphaModFix/>
          </a:blip>
          <a:srcRect b="2258" l="11596" r="7410" t="10542"/>
          <a:stretch/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lBa5VyrznHE=">
    <p:spTree>
      <p:nvGrpSpPr>
        <p:cNvPr id="3489" name="Shape 3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0" name="Google Shape;3490;p216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hape&#10;&#10;Description automatically generated with low confidence" id="3491" name="Google Shape;3491;p2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92" name="Google Shape;3492;p216"/>
          <p:cNvSpPr/>
          <p:nvPr/>
        </p:nvSpPr>
        <p:spPr>
          <a:xfrm>
            <a:off x="-355599" y="1812143"/>
            <a:ext cx="3271500" cy="1519200"/>
          </a:xfrm>
          <a:prstGeom prst="roundRect">
            <a:avLst>
              <a:gd fmla="val 10916" name="adj"/>
            </a:avLst>
          </a:prstGeom>
          <a:solidFill>
            <a:schemeClr val="lt1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3" name="Google Shape;3493;p216"/>
          <p:cNvSpPr/>
          <p:nvPr/>
        </p:nvSpPr>
        <p:spPr>
          <a:xfrm>
            <a:off x="0" y="2128758"/>
            <a:ext cx="168300" cy="88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4" name="Google Shape;3494;p216"/>
          <p:cNvSpPr txBox="1"/>
          <p:nvPr>
            <p:ph type="title"/>
          </p:nvPr>
        </p:nvSpPr>
        <p:spPr>
          <a:xfrm>
            <a:off x="375977" y="2159935"/>
            <a:ext cx="2143800" cy="8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800" u="none" cap="none" strike="noStrik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95" name="Google Shape;3495;p216"/>
          <p:cNvSpPr/>
          <p:nvPr>
            <p:ph idx="2" type="pic"/>
          </p:nvPr>
        </p:nvSpPr>
        <p:spPr>
          <a:xfrm>
            <a:off x="4890673" y="538480"/>
            <a:ext cx="3958500" cy="4208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board">
    <p:spTree>
      <p:nvGrpSpPr>
        <p:cNvPr id="3496" name="Shape 3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3497" name="Google Shape;3497;p2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8" name="Google Shape;3498;p217"/>
          <p:cNvPicPr preferRelativeResize="0"/>
          <p:nvPr/>
        </p:nvPicPr>
        <p:blipFill rotWithShape="1">
          <a:blip r:embed="rId3">
            <a:alphaModFix/>
          </a:blip>
          <a:srcRect b="52399" l="16484" r="16531" t="8799"/>
          <a:stretch/>
        </p:blipFill>
        <p:spPr>
          <a:xfrm>
            <a:off x="1035361" y="596414"/>
            <a:ext cx="7073280" cy="4097295"/>
          </a:xfrm>
          <a:prstGeom prst="rect">
            <a:avLst/>
          </a:prstGeom>
          <a:noFill/>
          <a:ln>
            <a:noFill/>
          </a:ln>
        </p:spPr>
      </p:pic>
      <p:sp>
        <p:nvSpPr>
          <p:cNvPr id="3499" name="Google Shape;3499;p217"/>
          <p:cNvSpPr txBox="1"/>
          <p:nvPr>
            <p:ph idx="1" type="body"/>
          </p:nvPr>
        </p:nvSpPr>
        <p:spPr>
          <a:xfrm>
            <a:off x="2125659" y="1098087"/>
            <a:ext cx="4892700" cy="29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xQb/haoxIoI=">
    <p:spTree>
      <p:nvGrpSpPr>
        <p:cNvPr id="3500" name="Shape 3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1" name="Google Shape;3501;p2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hape&#10;&#10;Description automatically generated with low confidence" id="3502" name="Google Shape;3502;p2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&#10;&#10;Description automatically generated with low confidence" id="3503" name="Google Shape;3503;p2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2061" y="192491"/>
            <a:ext cx="7839875" cy="4758518"/>
          </a:xfrm>
          <a:prstGeom prst="rect">
            <a:avLst/>
          </a:prstGeom>
          <a:noFill/>
          <a:ln>
            <a:noFill/>
          </a:ln>
        </p:spPr>
      </p:pic>
      <p:sp>
        <p:nvSpPr>
          <p:cNvPr id="3504" name="Google Shape;3504;p218"/>
          <p:cNvSpPr txBox="1"/>
          <p:nvPr>
            <p:ph idx="1" type="body"/>
          </p:nvPr>
        </p:nvSpPr>
        <p:spPr>
          <a:xfrm>
            <a:off x="3087599" y="1365640"/>
            <a:ext cx="29688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/>
              <a:buNone/>
              <a:defRPr b="1" i="1" sz="1600" u="none" cap="none" strike="noStrik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505" name="Google Shape;3505;p218"/>
          <p:cNvCxnSpPr/>
          <p:nvPr/>
        </p:nvCxnSpPr>
        <p:spPr>
          <a:xfrm>
            <a:off x="4069889" y="1814037"/>
            <a:ext cx="987600" cy="0"/>
          </a:xfrm>
          <a:prstGeom prst="straightConnector1">
            <a:avLst/>
          </a:prstGeom>
          <a:noFill/>
          <a:ln cap="flat" cmpd="sng" w="19050">
            <a:solidFill>
              <a:srgbClr val="BD8738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506" name="Google Shape;3506;p218"/>
          <p:cNvCxnSpPr/>
          <p:nvPr/>
        </p:nvCxnSpPr>
        <p:spPr>
          <a:xfrm>
            <a:off x="3996377" y="1814037"/>
            <a:ext cx="18600" cy="0"/>
          </a:xfrm>
          <a:prstGeom prst="straightConnector1">
            <a:avLst/>
          </a:prstGeom>
          <a:noFill/>
          <a:ln cap="flat" cmpd="sng" w="19050">
            <a:solidFill>
              <a:srgbClr val="BD873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07" name="Google Shape;3507;p218"/>
          <p:cNvCxnSpPr/>
          <p:nvPr/>
        </p:nvCxnSpPr>
        <p:spPr>
          <a:xfrm>
            <a:off x="4033133" y="1814037"/>
            <a:ext cx="18600" cy="0"/>
          </a:xfrm>
          <a:prstGeom prst="straightConnector1">
            <a:avLst/>
          </a:prstGeom>
          <a:noFill/>
          <a:ln cap="flat" cmpd="sng" w="19050">
            <a:solidFill>
              <a:srgbClr val="BD873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08" name="Google Shape;3508;p218"/>
          <p:cNvCxnSpPr/>
          <p:nvPr/>
        </p:nvCxnSpPr>
        <p:spPr>
          <a:xfrm>
            <a:off x="5075539" y="1814037"/>
            <a:ext cx="18600" cy="0"/>
          </a:xfrm>
          <a:prstGeom prst="straightConnector1">
            <a:avLst/>
          </a:prstGeom>
          <a:noFill/>
          <a:ln cap="flat" cmpd="sng" w="19050">
            <a:solidFill>
              <a:srgbClr val="BD873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09" name="Google Shape;3509;p218"/>
          <p:cNvCxnSpPr/>
          <p:nvPr/>
        </p:nvCxnSpPr>
        <p:spPr>
          <a:xfrm>
            <a:off x="5107533" y="1814037"/>
            <a:ext cx="18600" cy="0"/>
          </a:xfrm>
          <a:prstGeom prst="straightConnector1">
            <a:avLst/>
          </a:prstGeom>
          <a:noFill/>
          <a:ln cap="flat" cmpd="sng" w="19050">
            <a:solidFill>
              <a:srgbClr val="BD873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10" name="Google Shape;3510;p218"/>
          <p:cNvSpPr txBox="1"/>
          <p:nvPr>
            <p:ph idx="2" type="body"/>
          </p:nvPr>
        </p:nvSpPr>
        <p:spPr>
          <a:xfrm>
            <a:off x="2552700" y="2110157"/>
            <a:ext cx="4038600" cy="19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1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dxDJ6O6qqGQ=">
    <p:spTree>
      <p:nvGrpSpPr>
        <p:cNvPr id="3511" name="Shape 3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" name="Google Shape;3512;p2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hape&#10;&#10;Description automatically generated with low confidence" id="3513" name="Google Shape;3513;p2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vector graphics, toy, doll&#10;&#10;Description automatically generated" id="3514" name="Google Shape;3514;p2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5672" y="987084"/>
            <a:ext cx="2215128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3515" name="Google Shape;3515;p219"/>
          <p:cNvSpPr txBox="1"/>
          <p:nvPr>
            <p:ph idx="1" type="body"/>
          </p:nvPr>
        </p:nvSpPr>
        <p:spPr>
          <a:xfrm>
            <a:off x="4164295" y="1656080"/>
            <a:ext cx="3865500" cy="18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i="1" sz="24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iPvf62mYMRg=">
    <p:spTree>
      <p:nvGrpSpPr>
        <p:cNvPr id="3516" name="Shape 3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7" name="Google Shape;3517;p2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hape&#10;&#10;Description automatically generated with low confidence" id="3518" name="Google Shape;3518;p2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19" name="Google Shape;3519;p220"/>
          <p:cNvGrpSpPr/>
          <p:nvPr/>
        </p:nvGrpSpPr>
        <p:grpSpPr>
          <a:xfrm>
            <a:off x="3907491" y="3547977"/>
            <a:ext cx="1329000" cy="71700"/>
            <a:chOff x="3907491" y="3547977"/>
            <a:chExt cx="1329000" cy="71700"/>
          </a:xfrm>
        </p:grpSpPr>
        <p:sp>
          <p:nvSpPr>
            <p:cNvPr id="3520" name="Google Shape;3520;p220"/>
            <p:cNvSpPr/>
            <p:nvPr/>
          </p:nvSpPr>
          <p:spPr>
            <a:xfrm>
              <a:off x="46059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1" name="Google Shape;3521;p220"/>
            <p:cNvSpPr/>
            <p:nvPr/>
          </p:nvSpPr>
          <p:spPr>
            <a:xfrm>
              <a:off x="44662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2" name="Google Shape;3522;p220"/>
            <p:cNvSpPr/>
            <p:nvPr/>
          </p:nvSpPr>
          <p:spPr>
            <a:xfrm>
              <a:off x="43265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3" name="Google Shape;3523;p220"/>
            <p:cNvSpPr/>
            <p:nvPr/>
          </p:nvSpPr>
          <p:spPr>
            <a:xfrm>
              <a:off x="41868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4" name="Google Shape;3524;p220"/>
            <p:cNvSpPr/>
            <p:nvPr/>
          </p:nvSpPr>
          <p:spPr>
            <a:xfrm>
              <a:off x="40471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5" name="Google Shape;3525;p220"/>
            <p:cNvSpPr/>
            <p:nvPr/>
          </p:nvSpPr>
          <p:spPr>
            <a:xfrm>
              <a:off x="39074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6" name="Google Shape;3526;p220"/>
            <p:cNvSpPr/>
            <p:nvPr/>
          </p:nvSpPr>
          <p:spPr>
            <a:xfrm>
              <a:off x="51647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7" name="Google Shape;3527;p220"/>
            <p:cNvSpPr/>
            <p:nvPr/>
          </p:nvSpPr>
          <p:spPr>
            <a:xfrm>
              <a:off x="50250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8" name="Google Shape;3528;p220"/>
            <p:cNvSpPr/>
            <p:nvPr/>
          </p:nvSpPr>
          <p:spPr>
            <a:xfrm>
              <a:off x="48853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9" name="Google Shape;3529;p220"/>
            <p:cNvSpPr/>
            <p:nvPr/>
          </p:nvSpPr>
          <p:spPr>
            <a:xfrm>
              <a:off x="47456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30" name="Google Shape;3530;p220"/>
          <p:cNvSpPr txBox="1"/>
          <p:nvPr>
            <p:ph idx="1" type="body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i="1" sz="2000" u="none" cap="none" strike="noStrik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i="1" sz="2000" u="none" cap="none" strike="noStrik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i="1" sz="2000" u="none" cap="none" strike="noStrik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i="1" sz="2000" u="none" cap="none" strike="noStrik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i="1" sz="2000" u="none" cap="none" strike="noStrik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SxTrQ5c5BAc=">
    <p:spTree>
      <p:nvGrpSpPr>
        <p:cNvPr id="3531" name="Shape 3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" name="Google Shape;3532;p2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hape&#10;&#10;Description automatically generated with low confidence" id="3533" name="Google Shape;3533;p2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34" name="Google Shape;3534;p221"/>
          <p:cNvGrpSpPr/>
          <p:nvPr/>
        </p:nvGrpSpPr>
        <p:grpSpPr>
          <a:xfrm>
            <a:off x="3907491" y="3547977"/>
            <a:ext cx="1329000" cy="71700"/>
            <a:chOff x="3837640" y="2865532"/>
            <a:chExt cx="1329000" cy="71700"/>
          </a:xfrm>
        </p:grpSpPr>
        <p:sp>
          <p:nvSpPr>
            <p:cNvPr id="3535" name="Google Shape;3535;p221"/>
            <p:cNvSpPr/>
            <p:nvPr/>
          </p:nvSpPr>
          <p:spPr>
            <a:xfrm>
              <a:off x="45361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6" name="Google Shape;3536;p221"/>
            <p:cNvSpPr/>
            <p:nvPr/>
          </p:nvSpPr>
          <p:spPr>
            <a:xfrm>
              <a:off x="43964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7" name="Google Shape;3537;p221"/>
            <p:cNvSpPr/>
            <p:nvPr/>
          </p:nvSpPr>
          <p:spPr>
            <a:xfrm>
              <a:off x="42567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8" name="Google Shape;3538;p221"/>
            <p:cNvSpPr/>
            <p:nvPr/>
          </p:nvSpPr>
          <p:spPr>
            <a:xfrm>
              <a:off x="41170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9" name="Google Shape;3539;p221"/>
            <p:cNvSpPr/>
            <p:nvPr/>
          </p:nvSpPr>
          <p:spPr>
            <a:xfrm>
              <a:off x="39773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0" name="Google Shape;3540;p221"/>
            <p:cNvSpPr/>
            <p:nvPr/>
          </p:nvSpPr>
          <p:spPr>
            <a:xfrm>
              <a:off x="38376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1" name="Google Shape;3541;p221"/>
            <p:cNvSpPr/>
            <p:nvPr/>
          </p:nvSpPr>
          <p:spPr>
            <a:xfrm>
              <a:off x="50949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2" name="Google Shape;3542;p221"/>
            <p:cNvSpPr/>
            <p:nvPr/>
          </p:nvSpPr>
          <p:spPr>
            <a:xfrm>
              <a:off x="49552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3" name="Google Shape;3543;p221"/>
            <p:cNvSpPr/>
            <p:nvPr/>
          </p:nvSpPr>
          <p:spPr>
            <a:xfrm>
              <a:off x="48155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4" name="Google Shape;3544;p221"/>
            <p:cNvSpPr/>
            <p:nvPr/>
          </p:nvSpPr>
          <p:spPr>
            <a:xfrm>
              <a:off x="46758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45" name="Google Shape;3545;p221"/>
          <p:cNvSpPr txBox="1"/>
          <p:nvPr>
            <p:ph idx="1" type="body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i="1" sz="2000" u="none" cap="none" strike="noStrik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i="1" sz="2000" u="none" cap="none" strike="noStrik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i="1" sz="2000" u="none" cap="none" strike="noStrik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i="1" sz="2000" u="none" cap="none" strike="noStrik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i="1" sz="2000" u="none" cap="none" strike="noStrik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ontents 9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179" name="Google Shape;179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3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3"/>
          <p:cNvSpPr/>
          <p:nvPr>
            <p:ph idx="2" type="pic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82" name="Google Shape;182;p23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3"/>
          <p:cNvSpPr txBox="1"/>
          <p:nvPr>
            <p:ph idx="1" type="body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4" name="Google Shape;184;p23"/>
          <p:cNvSpPr txBox="1"/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i="0" sz="17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ig/sqsIM5ZM=">
    <p:spTree>
      <p:nvGrpSpPr>
        <p:cNvPr id="3546" name="Shape 3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 pattern&#10;&#10;Description automatically generated with medium confidence" id="3547" name="Google Shape;3547;p2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group of people sitting at a table&#10;&#10;Description automatically generated with low confidence" id="3548" name="Google Shape;3548;p222"/>
          <p:cNvPicPr preferRelativeResize="0"/>
          <p:nvPr/>
        </p:nvPicPr>
        <p:blipFill rotWithShape="1">
          <a:blip r:embed="rId3">
            <a:alphaModFix/>
          </a:blip>
          <a:srcRect b="0" l="11613" r="0" t="29183"/>
          <a:stretch/>
        </p:blipFill>
        <p:spPr>
          <a:xfrm>
            <a:off x="4864308" y="0"/>
            <a:ext cx="42796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3549" name="Google Shape;3549;p2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50" name="Google Shape;3550;p222"/>
          <p:cNvSpPr/>
          <p:nvPr/>
        </p:nvSpPr>
        <p:spPr>
          <a:xfrm>
            <a:off x="0" y="1107751"/>
            <a:ext cx="4864200" cy="29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1" name="Google Shape;3551;p222"/>
          <p:cNvSpPr/>
          <p:nvPr/>
        </p:nvSpPr>
        <p:spPr>
          <a:xfrm>
            <a:off x="185197" y="1339045"/>
            <a:ext cx="69300" cy="2465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2" name="Google Shape;3552;p222"/>
          <p:cNvSpPr txBox="1"/>
          <p:nvPr>
            <p:ph type="title"/>
          </p:nvPr>
        </p:nvSpPr>
        <p:spPr>
          <a:xfrm>
            <a:off x="387873" y="1377777"/>
            <a:ext cx="34215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i="1" sz="20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53" name="Google Shape;3553;p222"/>
          <p:cNvSpPr txBox="1"/>
          <p:nvPr>
            <p:ph idx="1" type="body"/>
          </p:nvPr>
        </p:nvSpPr>
        <p:spPr>
          <a:xfrm>
            <a:off x="387873" y="1985160"/>
            <a:ext cx="4343100" cy="18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38UOKSbeOY8=">
    <p:spTree>
      <p:nvGrpSpPr>
        <p:cNvPr id="3554" name="Shape 3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 pattern&#10;&#10;Description automatically generated" id="3555" name="Google Shape;3555;p223"/>
          <p:cNvPicPr preferRelativeResize="0"/>
          <p:nvPr/>
        </p:nvPicPr>
        <p:blipFill rotWithShape="1">
          <a:blip r:embed="rId2">
            <a:alphaModFix amt="5000"/>
          </a:blip>
          <a:srcRect b="0" l="0" r="0" t="0"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3556" name="Google Shape;3556;p2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57" name="Google Shape;3557;p223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58" name="Google Shape;3558;p223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59" name="Google Shape;3559;p223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cap="flat" cmpd="sng" w="127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3560" name="Google Shape;3560;p2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61" name="Google Shape;3561;p223"/>
          <p:cNvSpPr txBox="1"/>
          <p:nvPr>
            <p:ph idx="1" type="body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i="1" sz="2400" u="none" cap="none" strike="noStrik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sQX8xDz+iao=">
    <p:spTree>
      <p:nvGrpSpPr>
        <p:cNvPr id="3562" name="Shape 3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 pattern&#10;&#10;Description automatically generated" id="3563" name="Google Shape;3563;p224"/>
          <p:cNvPicPr preferRelativeResize="0"/>
          <p:nvPr/>
        </p:nvPicPr>
        <p:blipFill rotWithShape="1">
          <a:blip r:embed="rId2">
            <a:alphaModFix amt="5000"/>
          </a:blip>
          <a:srcRect b="0" l="0" r="0" t="0"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3564" name="Google Shape;3564;p2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65" name="Google Shape;3565;p224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cap="flat" cmpd="sng" w="1270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66" name="Google Shape;3566;p224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67" name="Google Shape;3567;p224"/>
          <p:cNvPicPr preferRelativeResize="0"/>
          <p:nvPr/>
        </p:nvPicPr>
        <p:blipFill rotWithShape="1">
          <a:blip r:embed="rId4">
            <a:alphaModFix/>
          </a:blip>
          <a:srcRect b="47598" l="0" r="0" t="-454"/>
          <a:stretch/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68" name="Google Shape;3568;p224"/>
          <p:cNvSpPr txBox="1"/>
          <p:nvPr>
            <p:ph idx="1" type="body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i="1" sz="2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6ay8rAN2Gks=">
    <p:spTree>
      <p:nvGrpSpPr>
        <p:cNvPr id="3569" name="Shape 3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 pattern&#10;&#10;Description automatically generated" id="3570" name="Google Shape;3570;p225"/>
          <p:cNvPicPr preferRelativeResize="0"/>
          <p:nvPr/>
        </p:nvPicPr>
        <p:blipFill rotWithShape="1">
          <a:blip r:embed="rId2">
            <a:alphaModFix amt="5000"/>
          </a:blip>
          <a:srcRect b="0" l="0" r="0" t="0"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3571" name="Google Shape;3571;p2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72" name="Google Shape;3572;p225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73" name="Google Shape;3573;p225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74" name="Google Shape;3574;p225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3575" name="Google Shape;3575;p2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76" name="Google Shape;3576;p225"/>
          <p:cNvSpPr txBox="1"/>
          <p:nvPr>
            <p:ph idx="1" type="body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i="1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ieX2BQ/UgoI=">
    <p:spTree>
      <p:nvGrpSpPr>
        <p:cNvPr id="3577" name="Shape 3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 pattern&#10;&#10;Description automatically generated" id="3578" name="Google Shape;3578;p226"/>
          <p:cNvPicPr preferRelativeResize="0"/>
          <p:nvPr/>
        </p:nvPicPr>
        <p:blipFill rotWithShape="1">
          <a:blip r:embed="rId2">
            <a:alphaModFix amt="5000"/>
          </a:blip>
          <a:srcRect b="0" l="0" r="0" t="0"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3579" name="Google Shape;3579;p2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80" name="Google Shape;3580;p226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cap="flat" cmpd="sng" w="1270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81" name="Google Shape;3581;p226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82" name="Google Shape;3582;p226"/>
          <p:cNvPicPr preferRelativeResize="0"/>
          <p:nvPr/>
        </p:nvPicPr>
        <p:blipFill rotWithShape="1">
          <a:blip r:embed="rId4">
            <a:alphaModFix/>
          </a:blip>
          <a:srcRect b="47598" l="0" r="0" t="-454"/>
          <a:stretch/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83" name="Google Shape;3583;p226"/>
          <p:cNvSpPr txBox="1"/>
          <p:nvPr>
            <p:ph idx="1" type="body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i="1" sz="2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33bWBmyKL+Y=">
    <p:spTree>
      <p:nvGrpSpPr>
        <p:cNvPr id="3584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5" name="Google Shape;3585;p2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3586" name="Google Shape;3586;p2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dark, night sky&#10;&#10;Description automatically generated" id="3587" name="Google Shape;3587;p2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2283" y="914400"/>
            <a:ext cx="7219434" cy="34594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&#10;&#10;Description automatically generated" id="3588" name="Google Shape;3588;p2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67940" y="1200369"/>
            <a:ext cx="4008121" cy="2742763"/>
          </a:xfrm>
          <a:prstGeom prst="rect">
            <a:avLst/>
          </a:prstGeom>
          <a:noFill/>
          <a:ln>
            <a:noFill/>
          </a:ln>
        </p:spPr>
      </p:pic>
      <p:sp>
        <p:nvSpPr>
          <p:cNvPr id="3589" name="Google Shape;3589;p227"/>
          <p:cNvSpPr txBox="1"/>
          <p:nvPr>
            <p:ph idx="1" type="body"/>
          </p:nvPr>
        </p:nvSpPr>
        <p:spPr>
          <a:xfrm rot="-525880">
            <a:off x="2714146" y="2148468"/>
            <a:ext cx="3673801" cy="554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b="1" i="1" sz="28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l90fBIECbZs=">
    <p:spTree>
      <p:nvGrpSpPr>
        <p:cNvPr id="3590" name="Shape 3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1" name="Google Shape;3591;p228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descr="Surface chart&#10;&#10;Description automatically generated with low confidence" id="3592" name="Google Shape;3592;p228"/>
            <p:cNvPicPr preferRelativeResize="0"/>
            <p:nvPr/>
          </p:nvPicPr>
          <p:blipFill rotWithShape="1">
            <a:blip r:embed="rId2">
              <a:alphaModFix amt="50000"/>
            </a:blip>
            <a:srcRect b="0" l="0" r="0" t="0"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urface chart&#10;&#10;Description automatically generated with low confidence" id="3593" name="Google Shape;3593;p228"/>
            <p:cNvPicPr preferRelativeResize="0"/>
            <p:nvPr/>
          </p:nvPicPr>
          <p:blipFill rotWithShape="1">
            <a:blip r:embed="rId2">
              <a:alphaModFix amt="50000"/>
            </a:blip>
            <a:srcRect b="0" l="0" r="0" t="0"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Shape&#10;&#10;Description automatically generated with low confidence" id="3594" name="Google Shape;3594;p2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&#10;&#10;Description automatically generated" id="3595" name="Google Shape;3595;p228"/>
          <p:cNvPicPr preferRelativeResize="0"/>
          <p:nvPr/>
        </p:nvPicPr>
        <p:blipFill rotWithShape="1">
          <a:blip r:embed="rId4">
            <a:alphaModFix amt="85000"/>
          </a:blip>
          <a:srcRect b="0" l="0" r="0" t="0"/>
          <a:stretch/>
        </p:blipFill>
        <p:spPr>
          <a:xfrm>
            <a:off x="2251213" y="1143261"/>
            <a:ext cx="4641575" cy="2799229"/>
          </a:xfrm>
          <a:prstGeom prst="rect">
            <a:avLst/>
          </a:prstGeom>
          <a:noFill/>
          <a:ln>
            <a:noFill/>
          </a:ln>
        </p:spPr>
      </p:pic>
      <p:sp>
        <p:nvSpPr>
          <p:cNvPr id="3596" name="Google Shape;3596;p228"/>
          <p:cNvSpPr txBox="1"/>
          <p:nvPr>
            <p:ph idx="1" type="body"/>
          </p:nvPr>
        </p:nvSpPr>
        <p:spPr>
          <a:xfrm>
            <a:off x="2740961" y="1824708"/>
            <a:ext cx="36021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i="1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97" name="Google Shape;3597;p228"/>
          <p:cNvSpPr txBox="1"/>
          <p:nvPr>
            <p:ph idx="2" type="body"/>
          </p:nvPr>
        </p:nvSpPr>
        <p:spPr>
          <a:xfrm>
            <a:off x="2740960" y="239891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1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Discussion">
    <p:spTree>
      <p:nvGrpSpPr>
        <p:cNvPr id="3598" name="Shape 3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9" name="Google Shape;3599;p229"/>
          <p:cNvPicPr preferRelativeResize="0"/>
          <p:nvPr/>
        </p:nvPicPr>
        <p:blipFill rotWithShape="1">
          <a:blip r:embed="rId2">
            <a:alphaModFix amt="70000"/>
          </a:blip>
          <a:srcRect b="12612" l="0" r="0" t="1812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3600" name="Google Shape;3600;p2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601" name="Google Shape;3601;p229"/>
          <p:cNvSpPr/>
          <p:nvPr/>
        </p:nvSpPr>
        <p:spPr>
          <a:xfrm>
            <a:off x="3322314" y="1790299"/>
            <a:ext cx="2539500" cy="645000"/>
          </a:xfrm>
          <a:prstGeom prst="roundRect">
            <a:avLst>
              <a:gd fmla="val 12859" name="adj"/>
            </a:avLst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02" name="Google Shape;3602;p229"/>
          <p:cNvSpPr txBox="1"/>
          <p:nvPr>
            <p:ph idx="1" type="body"/>
          </p:nvPr>
        </p:nvSpPr>
        <p:spPr>
          <a:xfrm>
            <a:off x="3553313" y="1914665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i="1" sz="20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03" name="Google Shape;3603;p229"/>
          <p:cNvSpPr txBox="1"/>
          <p:nvPr>
            <p:ph idx="2" type="body"/>
          </p:nvPr>
        </p:nvSpPr>
        <p:spPr>
          <a:xfrm>
            <a:off x="2770956" y="258068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1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Discussion slide">
    <p:spTree>
      <p:nvGrpSpPr>
        <p:cNvPr id="3604" name="Shape 3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5" name="Google Shape;3605;p230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06" name="Google Shape;3606;p230"/>
            <p:cNvPicPr preferRelativeResize="0"/>
            <p:nvPr/>
          </p:nvPicPr>
          <p:blipFill rotWithShape="1">
            <a:blip r:embed="rId2">
              <a:alphaModFix/>
            </a:blip>
            <a:srcRect b="12942" l="0" r="0" t="2683"/>
            <a:stretch/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07" name="Google Shape;3607;p230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dk2">
                <a:alpha val="74117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Shape&#10;&#10;Description automatically generated with low confidence" id="3608" name="Google Shape;3608;p2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09" name="Google Shape;3609;p230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10" name="Google Shape;3610;p230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fmla="val 11641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1" sz="16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11" name="Google Shape;3611;p230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fmla="val 12199" name="adj"/>
              </a:avLst>
            </a:prstGeom>
            <a:noFill/>
            <a:ln cap="flat" cmpd="sng" w="25400">
              <a:solidFill>
                <a:srgbClr val="BC7D2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1" sz="16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12" name="Google Shape;3612;p230"/>
          <p:cNvSpPr txBox="1"/>
          <p:nvPr>
            <p:ph idx="1" type="body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i="1" sz="20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13" name="Google Shape;3613;p230"/>
          <p:cNvSpPr txBox="1"/>
          <p:nvPr>
            <p:ph idx="2" type="body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1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Discussion 3">
    <p:spTree>
      <p:nvGrpSpPr>
        <p:cNvPr id="3614" name="Shape 3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15" name="Google Shape;3615;p231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16" name="Google Shape;3616;p231"/>
            <p:cNvPicPr preferRelativeResize="0"/>
            <p:nvPr/>
          </p:nvPicPr>
          <p:blipFill rotWithShape="1">
            <a:blip r:embed="rId2">
              <a:alphaModFix/>
            </a:blip>
            <a:srcRect b="12942" l="0" r="0" t="2683"/>
            <a:stretch/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17" name="Google Shape;3617;p231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accent1">
                <a:alpha val="74117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Shape&#10;&#10;Description automatically generated with low confidence" id="3618" name="Google Shape;3618;p2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19" name="Google Shape;3619;p231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20" name="Google Shape;3620;p231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fmla="val 11641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1" sz="16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21" name="Google Shape;3621;p231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fmla="val 12199" name="adj"/>
              </a:avLst>
            </a:prstGeom>
            <a:noFill/>
            <a:ln cap="flat" cmpd="sng" w="25400">
              <a:solidFill>
                <a:srgbClr val="BC7D2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1" sz="16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22" name="Google Shape;3622;p231"/>
          <p:cNvSpPr txBox="1"/>
          <p:nvPr>
            <p:ph idx="1" type="body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i="1" sz="2000" u="none" cap="none" strike="noStrik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23" name="Google Shape;3623;p231"/>
          <p:cNvSpPr txBox="1"/>
          <p:nvPr>
            <p:ph idx="2" type="body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1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8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Shape&#10;&#10;Description automatically generated with low confidence" id="187" name="Google Shape;187;p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4"/>
          <p:cNvSpPr/>
          <p:nvPr>
            <p:ph idx="2" type="pic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24"/>
          <p:cNvSpPr txBox="1"/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0" name="Google Shape;190;p24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4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lt2"/>
          </a:solidFill>
          <a:ln cap="flat" cmpd="sng" w="25400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4"/>
          <p:cNvSpPr/>
          <p:nvPr>
            <p:ph idx="3" type="pic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93" name="Google Shape;193;p24"/>
          <p:cNvSpPr txBox="1"/>
          <p:nvPr>
            <p:ph idx="1" type="body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4" name="Google Shape;194;p24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lt2"/>
          </a:solidFill>
          <a:ln cap="flat" cmpd="sng" w="25400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4"/>
          <p:cNvSpPr/>
          <p:nvPr>
            <p:ph idx="4" type="pic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96" name="Google Shape;196;p24"/>
          <p:cNvSpPr txBox="1"/>
          <p:nvPr>
            <p:ph idx="5" type="body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b6Kzp98yfeg=">
    <p:spTree>
      <p:nvGrpSpPr>
        <p:cNvPr id="3624" name="Shape 3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5" name="Google Shape;3625;p232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Shape&#10;&#10;Description automatically generated with low confidence" id="3626" name="Google Shape;3626;p23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7" name="Google Shape;3627;p232"/>
          <p:cNvSpPr/>
          <p:nvPr>
            <p:ph idx="2" type="pic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8" name="Google Shape;3628;p232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29" name="Google Shape;3629;p232"/>
          <p:cNvSpPr txBox="1"/>
          <p:nvPr>
            <p:ph idx="1" type="body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30" name="Google Shape;3630;p232"/>
          <p:cNvSpPr txBox="1"/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i="0" sz="17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p30cVwhGp+0=">
    <p:spTree>
      <p:nvGrpSpPr>
        <p:cNvPr id="3631" name="Shape 3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2" name="Google Shape;3632;p233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Shape&#10;&#10;Description automatically generated with low confidence" id="3633" name="Google Shape;3633;p23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4" name="Google Shape;3634;p233"/>
          <p:cNvSpPr/>
          <p:nvPr>
            <p:ph idx="2" type="pic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35" name="Google Shape;3635;p233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6" name="Google Shape;3636;p233"/>
          <p:cNvSpPr txBox="1"/>
          <p:nvPr>
            <p:ph idx="1" type="body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37" name="Google Shape;3637;p233"/>
          <p:cNvSpPr txBox="1"/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i="0" sz="17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Nb4Lk76CV4I=">
    <p:spTree>
      <p:nvGrpSpPr>
        <p:cNvPr id="3638" name="Shape 3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9" name="Google Shape;3639;p234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Shape&#10;&#10;Description automatically generated with low confidence" id="3640" name="Google Shape;3640;p23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1" name="Google Shape;3641;p234"/>
          <p:cNvSpPr/>
          <p:nvPr>
            <p:ph idx="2" type="pic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42" name="Google Shape;3642;p234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43" name="Google Shape;3643;p234"/>
          <p:cNvSpPr txBox="1"/>
          <p:nvPr>
            <p:ph idx="1" type="body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44" name="Google Shape;3644;p234"/>
          <p:cNvSpPr txBox="1"/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i="0" sz="17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Guided activity">
    <p:spTree>
      <p:nvGrpSpPr>
        <p:cNvPr id="3645" name="Shape 3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6" name="Google Shape;3646;p23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descr="Background pattern&#10;&#10;Description automatically generated" id="3647" name="Google Shape;3647;p235"/>
          <p:cNvPicPr preferRelativeResize="0"/>
          <p:nvPr/>
        </p:nvPicPr>
        <p:blipFill rotWithShape="1">
          <a:blip r:embed="rId2">
            <a:alphaModFix/>
          </a:blip>
          <a:srcRect b="45931" l="20568" r="20562" t="0"/>
          <a:stretch/>
        </p:blipFill>
        <p:spPr>
          <a:xfrm rot="5400000">
            <a:off x="5391151" y="1390649"/>
            <a:ext cx="5143498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descr="Shape&#10;&#10;Description automatically generated with low confidence" id="3648" name="Google Shape;3648;p23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49" name="Google Shape;3649;p235"/>
          <p:cNvCxnSpPr/>
          <p:nvPr/>
        </p:nvCxnSpPr>
        <p:spPr>
          <a:xfrm>
            <a:off x="777369" y="2062045"/>
            <a:ext cx="0" cy="1882200"/>
          </a:xfrm>
          <a:prstGeom prst="straightConnector1">
            <a:avLst/>
          </a:prstGeom>
          <a:noFill/>
          <a:ln cap="flat" cmpd="sng" w="38100">
            <a:solidFill>
              <a:srgbClr val="22366A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picture containing indoor&#10;&#10;Description automatically generated" id="3650" name="Google Shape;3650;p235"/>
          <p:cNvPicPr preferRelativeResize="0"/>
          <p:nvPr/>
        </p:nvPicPr>
        <p:blipFill rotWithShape="1">
          <a:blip r:embed="rId3">
            <a:alphaModFix/>
          </a:blip>
          <a:srcRect b="0" l="20443" r="22451" t="0"/>
          <a:stretch/>
        </p:blipFill>
        <p:spPr>
          <a:xfrm>
            <a:off x="5353758" y="1004593"/>
            <a:ext cx="2781566" cy="3247435"/>
          </a:xfrm>
          <a:prstGeom prst="rect">
            <a:avLst/>
          </a:prstGeom>
          <a:noFill/>
          <a:ln cap="flat" cmpd="sng" w="2857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651" name="Google Shape;3651;p235"/>
          <p:cNvSpPr txBox="1"/>
          <p:nvPr>
            <p:ph idx="1" type="body"/>
          </p:nvPr>
        </p:nvSpPr>
        <p:spPr>
          <a:xfrm>
            <a:off x="912063" y="2052267"/>
            <a:ext cx="3673800" cy="18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i="1" sz="15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52" name="Google Shape;3652;p235"/>
          <p:cNvSpPr txBox="1"/>
          <p:nvPr>
            <p:ph type="title"/>
          </p:nvPr>
        </p:nvSpPr>
        <p:spPr>
          <a:xfrm>
            <a:off x="912063" y="1246189"/>
            <a:ext cx="3673800" cy="5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VdEM+p0no04=">
    <p:spTree>
      <p:nvGrpSpPr>
        <p:cNvPr id="3653" name="Shape 3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graphical user interface&#10;&#10;Description automatically generated" id="3654" name="Google Shape;3654;p2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descr="Shape&#10;&#10;Description automatically generated with low confidence" id="3655" name="Google Shape;3655;p23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3">
  <p:cSld name="Divider 3">
    <p:bg>
      <p:bgPr>
        <a:solidFill>
          <a:srgbClr val="FD892C"/>
        </a:solidFill>
      </p:bgPr>
    </p:bg>
    <p:spTree>
      <p:nvGrpSpPr>
        <p:cNvPr id="3656" name="Shape 36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9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Shape&#10;&#10;Description automatically generated with low confidence" id="199" name="Google Shape;199;p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5"/>
          <p:cNvSpPr/>
          <p:nvPr>
            <p:ph idx="2" type="pic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01" name="Google Shape;201;p25"/>
          <p:cNvSpPr txBox="1"/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2" name="Google Shape;202;p25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5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accent4"/>
          </a:solidFill>
          <a:ln cap="flat" cmpd="sng" w="25400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5"/>
          <p:cNvSpPr/>
          <p:nvPr>
            <p:ph idx="3" type="pic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205" name="Google Shape;205;p25"/>
          <p:cNvSpPr txBox="1"/>
          <p:nvPr>
            <p:ph idx="1" type="body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6" name="Google Shape;206;p25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accent4"/>
          </a:solidFill>
          <a:ln cap="flat" cmpd="sng" w="25400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5"/>
          <p:cNvSpPr/>
          <p:nvPr>
            <p:ph idx="4" type="pic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208" name="Google Shape;208;p25"/>
          <p:cNvSpPr txBox="1"/>
          <p:nvPr>
            <p:ph idx="5" type="body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10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210" name="Google Shape;210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1" name="Google Shape;211;p26"/>
          <p:cNvGrpSpPr/>
          <p:nvPr/>
        </p:nvGrpSpPr>
        <p:grpSpPr>
          <a:xfrm>
            <a:off x="4107305" y="941707"/>
            <a:ext cx="284686" cy="3999388"/>
            <a:chOff x="4107305" y="941707"/>
            <a:chExt cx="284686" cy="3999388"/>
          </a:xfrm>
        </p:grpSpPr>
        <p:sp>
          <p:nvSpPr>
            <p:cNvPr id="212" name="Google Shape;212;p26"/>
            <p:cNvSpPr/>
            <p:nvPr/>
          </p:nvSpPr>
          <p:spPr>
            <a:xfrm>
              <a:off x="4183432" y="1262627"/>
              <a:ext cx="208559" cy="3357548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4112338" y="1097990"/>
              <a:ext cx="208559" cy="3686822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4107305" y="941707"/>
              <a:ext cx="142497" cy="3999388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5" name="Google Shape;215;p26"/>
          <p:cNvSpPr/>
          <p:nvPr>
            <p:ph idx="2" type="pic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216" name="Google Shape;216;p26"/>
          <p:cNvSpPr txBox="1"/>
          <p:nvPr>
            <p:ph idx="1" type="body"/>
          </p:nvPr>
        </p:nvSpPr>
        <p:spPr>
          <a:xfrm>
            <a:off x="4524864" y="1268948"/>
            <a:ext cx="4399775" cy="33449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7" name="Google Shape;217;p26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8" name="Google Shape;218;p2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2_Title Slide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220" name="Google Shape;220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7"/>
          <p:cNvSpPr/>
          <p:nvPr>
            <p:ph idx="2" type="pic"/>
          </p:nvPr>
        </p:nvSpPr>
        <p:spPr>
          <a:xfrm>
            <a:off x="4572000" y="0"/>
            <a:ext cx="457199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22" name="Google Shape;222;p27"/>
          <p:cNvSpPr/>
          <p:nvPr/>
        </p:nvSpPr>
        <p:spPr>
          <a:xfrm>
            <a:off x="-1" y="1178120"/>
            <a:ext cx="4781551" cy="333375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7"/>
          <p:cNvSpPr txBox="1"/>
          <p:nvPr>
            <p:ph idx="1" type="body"/>
          </p:nvPr>
        </p:nvSpPr>
        <p:spPr>
          <a:xfrm>
            <a:off x="135731" y="1388586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4" name="Google Shape;224;p27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5" name="Google Shape;225;p2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11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227" name="Google Shape;227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8"/>
          <p:cNvSpPr/>
          <p:nvPr/>
        </p:nvSpPr>
        <p:spPr>
          <a:xfrm>
            <a:off x="4135880" y="856040"/>
            <a:ext cx="142497" cy="879326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8"/>
          <p:cNvSpPr/>
          <p:nvPr>
            <p:ph idx="2" type="pic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230" name="Google Shape;230;p28"/>
          <p:cNvSpPr txBox="1"/>
          <p:nvPr>
            <p:ph idx="1" type="body"/>
          </p:nvPr>
        </p:nvSpPr>
        <p:spPr>
          <a:xfrm>
            <a:off x="4480014" y="1685925"/>
            <a:ext cx="4444626" cy="2499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1" name="Google Shape;231;p28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2" name="Google Shape;232;p2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12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234" name="Google Shape;234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9"/>
          <p:cNvSpPr/>
          <p:nvPr/>
        </p:nvSpPr>
        <p:spPr>
          <a:xfrm>
            <a:off x="3817856" y="656889"/>
            <a:ext cx="143829" cy="3440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9"/>
          <p:cNvSpPr/>
          <p:nvPr>
            <p:ph idx="2" type="pic"/>
          </p:nvPr>
        </p:nvSpPr>
        <p:spPr>
          <a:xfrm>
            <a:off x="235670" y="0"/>
            <a:ext cx="3582186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37" name="Google Shape;237;p29"/>
          <p:cNvSpPr txBox="1"/>
          <p:nvPr>
            <p:ph type="title"/>
          </p:nvPr>
        </p:nvSpPr>
        <p:spPr>
          <a:xfrm>
            <a:off x="4079869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8" name="Google Shape;238;p29"/>
          <p:cNvSpPr txBox="1"/>
          <p:nvPr>
            <p:ph idx="1" type="body"/>
          </p:nvPr>
        </p:nvSpPr>
        <p:spPr>
          <a:xfrm>
            <a:off x="4079868" y="1539292"/>
            <a:ext cx="4688211" cy="2947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13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"/>
          <p:cNvSpPr/>
          <p:nvPr/>
        </p:nvSpPr>
        <p:spPr>
          <a:xfrm>
            <a:off x="5312964" y="0"/>
            <a:ext cx="3831036" cy="5143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Shape&#10;&#10;Description automatically generated with low confidence" id="241" name="Google Shape;241;p3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30"/>
          <p:cNvSpPr/>
          <p:nvPr/>
        </p:nvSpPr>
        <p:spPr>
          <a:xfrm>
            <a:off x="5302804" y="575609"/>
            <a:ext cx="143829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0"/>
          <p:cNvSpPr/>
          <p:nvPr>
            <p:ph idx="2" type="pic"/>
          </p:nvPr>
        </p:nvSpPr>
        <p:spPr>
          <a:xfrm>
            <a:off x="-1" y="0"/>
            <a:ext cx="5312965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44" name="Google Shape;244;p30"/>
          <p:cNvSpPr txBox="1"/>
          <p:nvPr>
            <p:ph type="title"/>
          </p:nvPr>
        </p:nvSpPr>
        <p:spPr>
          <a:xfrm>
            <a:off x="5564817" y="575609"/>
            <a:ext cx="3405248" cy="3440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5" name="Google Shape;245;p30"/>
          <p:cNvSpPr txBox="1"/>
          <p:nvPr>
            <p:ph idx="1" type="body"/>
          </p:nvPr>
        </p:nvSpPr>
        <p:spPr>
          <a:xfrm>
            <a:off x="5564818" y="1254812"/>
            <a:ext cx="3452368" cy="34289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18" name="Google Shape;18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4"/>
          <p:cNvGrpSpPr/>
          <p:nvPr/>
        </p:nvGrpSpPr>
        <p:grpSpPr>
          <a:xfrm>
            <a:off x="270513" y="225968"/>
            <a:ext cx="175242" cy="4775197"/>
            <a:chOff x="270520" y="1140367"/>
            <a:chExt cx="175260" cy="4075443"/>
          </a:xfrm>
        </p:grpSpPr>
        <p:grpSp>
          <p:nvGrpSpPr>
            <p:cNvPr id="20" name="Google Shape;20;p4"/>
            <p:cNvGrpSpPr/>
            <p:nvPr/>
          </p:nvGrpSpPr>
          <p:grpSpPr>
            <a:xfrm>
              <a:off x="270520" y="3891468"/>
              <a:ext cx="175260" cy="1324342"/>
              <a:chOff x="129115" y="3948030"/>
              <a:chExt cx="175260" cy="1324342"/>
            </a:xfrm>
          </p:grpSpPr>
          <p:sp>
            <p:nvSpPr>
              <p:cNvPr id="21" name="Google Shape;21;p4"/>
              <p:cNvSpPr/>
              <p:nvPr/>
            </p:nvSpPr>
            <p:spPr>
              <a:xfrm>
                <a:off x="129115" y="394803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" name="Google Shape;22;p4"/>
              <p:cNvCxnSpPr/>
              <p:nvPr/>
            </p:nvCxnSpPr>
            <p:spPr>
              <a:xfrm>
                <a:off x="216745" y="4159529"/>
                <a:ext cx="0" cy="1112843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23" name="Google Shape;23;p4"/>
            <p:cNvGrpSpPr/>
            <p:nvPr/>
          </p:nvGrpSpPr>
          <p:grpSpPr>
            <a:xfrm>
              <a:off x="270520" y="1140367"/>
              <a:ext cx="175260" cy="2488023"/>
              <a:chOff x="129115" y="1196929"/>
              <a:chExt cx="175260" cy="2488023"/>
            </a:xfrm>
          </p:grpSpPr>
          <p:cxnSp>
            <p:nvCxnSpPr>
              <p:cNvPr id="24" name="Google Shape;24;p4"/>
              <p:cNvCxnSpPr/>
              <p:nvPr/>
            </p:nvCxnSpPr>
            <p:spPr>
              <a:xfrm flipH="1">
                <a:off x="214345" y="1402852"/>
                <a:ext cx="2400" cy="22821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5" name="Google Shape;25;p4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14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/>
          <p:nvPr/>
        </p:nvSpPr>
        <p:spPr>
          <a:xfrm>
            <a:off x="0" y="-1"/>
            <a:ext cx="4898780" cy="5143498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p31"/>
          <p:cNvPicPr preferRelativeResize="0"/>
          <p:nvPr/>
        </p:nvPicPr>
        <p:blipFill rotWithShape="1">
          <a:blip r:embed="rId2">
            <a:alphaModFix/>
          </a:blip>
          <a:srcRect b="0" l="20639" r="24166" t="0"/>
          <a:stretch/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249" name="Google Shape;24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1"/>
          <p:cNvSpPr/>
          <p:nvPr/>
        </p:nvSpPr>
        <p:spPr>
          <a:xfrm>
            <a:off x="0" y="378373"/>
            <a:ext cx="3866493" cy="461141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31"/>
          <p:cNvSpPr txBox="1"/>
          <p:nvPr>
            <p:ph type="title"/>
          </p:nvPr>
        </p:nvSpPr>
        <p:spPr>
          <a:xfrm>
            <a:off x="144711" y="436897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i="0" sz="17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2" name="Google Shape;252;p31"/>
          <p:cNvSpPr txBox="1"/>
          <p:nvPr>
            <p:ph idx="1" type="body"/>
          </p:nvPr>
        </p:nvSpPr>
        <p:spPr>
          <a:xfrm>
            <a:off x="144711" y="1422475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3" name="Google Shape;253;p31"/>
          <p:cNvSpPr txBox="1"/>
          <p:nvPr>
            <p:ph idx="2" type="body"/>
          </p:nvPr>
        </p:nvSpPr>
        <p:spPr>
          <a:xfrm>
            <a:off x="144711" y="954389"/>
            <a:ext cx="4343206" cy="3580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lphaUcPeriod"/>
              <a:defRPr b="1" i="0" sz="15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15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Google Shape;255;p32"/>
          <p:cNvGrpSpPr/>
          <p:nvPr/>
        </p:nvGrpSpPr>
        <p:grpSpPr>
          <a:xfrm>
            <a:off x="2494464" y="494214"/>
            <a:ext cx="4155074" cy="4155073"/>
            <a:chOff x="2119794" y="-36836"/>
            <a:chExt cx="5217173" cy="5217173"/>
          </a:xfrm>
        </p:grpSpPr>
        <p:sp>
          <p:nvSpPr>
            <p:cNvPr id="256" name="Google Shape;256;p32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fmla="val 50000" name="adj"/>
              </a:avLst>
            </a:prstGeom>
            <a:solidFill>
              <a:srgbClr val="1236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32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fmla="val 50000" name="adj"/>
              </a:avLst>
            </a:prstGeom>
            <a:solidFill>
              <a:srgbClr val="1236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8" name="Google Shape;258;p32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59" name="Google Shape;259;p32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60" name="Google Shape;260;p32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61" name="Google Shape;261;p32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fmla="val 3876990" name="adj1"/>
                    <a:gd fmla="val 16200000" name="adj2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62" name="Google Shape;262;p32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fmla="val 3876990" name="adj1"/>
                    <a:gd fmla="val 16200000" name="adj2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63" name="Google Shape;263;p32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4" name="Google Shape;264;p32"/>
            <p:cNvSpPr/>
            <p:nvPr/>
          </p:nvSpPr>
          <p:spPr>
            <a:xfrm>
              <a:off x="2361789" y="1620202"/>
              <a:ext cx="4733182" cy="1903095"/>
            </a:xfrm>
            <a:custGeom>
              <a:rect b="b" l="l" r="r" t="t"/>
              <a:pathLst>
                <a:path extrusionOk="0" h="1676400" w="4557112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5" name="Google Shape;265;p32"/>
          <p:cNvSpPr txBox="1"/>
          <p:nvPr>
            <p:ph idx="1" type="body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16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oogle Shape;267;p33"/>
          <p:cNvGrpSpPr/>
          <p:nvPr/>
        </p:nvGrpSpPr>
        <p:grpSpPr>
          <a:xfrm>
            <a:off x="2494465" y="494214"/>
            <a:ext cx="4155072" cy="4155073"/>
            <a:chOff x="2119794" y="-36836"/>
            <a:chExt cx="5217173" cy="5217173"/>
          </a:xfrm>
        </p:grpSpPr>
        <p:sp>
          <p:nvSpPr>
            <p:cNvPr id="268" name="Google Shape;268;p33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fmla="val 50000" name="adj"/>
              </a:avLst>
            </a:prstGeom>
            <a:solidFill>
              <a:srgbClr val="9B6E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9" name="Google Shape;269;p33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fmla="val 50000" name="adj"/>
              </a:avLst>
            </a:prstGeom>
            <a:solidFill>
              <a:srgbClr val="9B6E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0" name="Google Shape;270;p33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71" name="Google Shape;271;p33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72" name="Google Shape;272;p33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3" name="Google Shape;273;p33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fmla="val 3876990" name="adj1"/>
                    <a:gd fmla="val 16200000" name="adj2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" name="Google Shape;274;p33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fmla="val 3876990" name="adj1"/>
                    <a:gd fmla="val 16200000" name="adj2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75" name="Google Shape;275;p33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76" name="Google Shape;276;p33"/>
            <p:cNvSpPr/>
            <p:nvPr/>
          </p:nvSpPr>
          <p:spPr>
            <a:xfrm>
              <a:off x="2361789" y="1620202"/>
              <a:ext cx="4733182" cy="1903095"/>
            </a:xfrm>
            <a:custGeom>
              <a:rect b="b" l="l" r="r" t="t"/>
              <a:pathLst>
                <a:path extrusionOk="0" h="1676400" w="4557112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77" name="Google Shape;277;p33"/>
          <p:cNvSpPr txBox="1"/>
          <p:nvPr>
            <p:ph idx="1" type="body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17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24496" y="901633"/>
            <a:ext cx="3295009" cy="3449032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4"/>
          <p:cNvSpPr txBox="1"/>
          <p:nvPr>
            <p:ph idx="1" type="body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18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5"/>
          <p:cNvSpPr txBox="1"/>
          <p:nvPr>
            <p:ph idx="1" type="body"/>
          </p:nvPr>
        </p:nvSpPr>
        <p:spPr>
          <a:xfrm>
            <a:off x="3028189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19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285" name="Google Shape;285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6"/>
          <p:cNvSpPr txBox="1"/>
          <p:nvPr>
            <p:ph idx="1" type="body"/>
          </p:nvPr>
        </p:nvSpPr>
        <p:spPr>
          <a:xfrm>
            <a:off x="3117397" y="2666490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7" name="Google Shape;287;p36"/>
          <p:cNvSpPr txBox="1"/>
          <p:nvPr>
            <p:ph idx="2" type="body"/>
          </p:nvPr>
        </p:nvSpPr>
        <p:spPr>
          <a:xfrm>
            <a:off x="2894151" y="1477631"/>
            <a:ext cx="1510581" cy="507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20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289" name="Google Shape;289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7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fmla="val 11078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37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92" name="Google Shape;292;p37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b="0" i="1" sz="16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93" name="Google Shape;293;p37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fmla="val 110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7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95" name="Google Shape;295;p37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b="0" i="1" sz="16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96" name="Google Shape;296;p37"/>
          <p:cNvSpPr txBox="1"/>
          <p:nvPr>
            <p:ph idx="1" type="body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7" name="Google Shape;297;p37"/>
          <p:cNvSpPr txBox="1"/>
          <p:nvPr>
            <p:ph idx="2" type="body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8" name="Google Shape;298;p37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9" name="Google Shape;299;p3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21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301" name="Google Shape;301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8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fmla="val 1107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38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4" name="Google Shape;304;p38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b="0" i="1" sz="16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5" name="Google Shape;305;p38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fmla="val 110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38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7" name="Google Shape;307;p38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b="0" i="1" sz="16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8" name="Google Shape;308;p38"/>
          <p:cNvSpPr txBox="1"/>
          <p:nvPr>
            <p:ph idx="1" type="body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9" name="Google Shape;309;p38"/>
          <p:cNvSpPr txBox="1"/>
          <p:nvPr>
            <p:ph idx="2" type="body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0" name="Google Shape;310;p38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1" name="Google Shape;311;p3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22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313" name="Google Shape;313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" name="Google Shape;314;p39"/>
          <p:cNvCxnSpPr/>
          <p:nvPr/>
        </p:nvCxnSpPr>
        <p:spPr>
          <a:xfrm flipH="1" rot="10800000">
            <a:off x="0" y="2140588"/>
            <a:ext cx="9143999" cy="1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15" name="Google Shape;315;p39"/>
          <p:cNvGrpSpPr/>
          <p:nvPr/>
        </p:nvGrpSpPr>
        <p:grpSpPr>
          <a:xfrm>
            <a:off x="2257341" y="1861278"/>
            <a:ext cx="560368" cy="825149"/>
            <a:chOff x="2257341" y="1871217"/>
            <a:chExt cx="560368" cy="825149"/>
          </a:xfrm>
        </p:grpSpPr>
        <p:sp>
          <p:nvSpPr>
            <p:cNvPr id="316" name="Google Shape;316;p39"/>
            <p:cNvSpPr/>
            <p:nvPr/>
          </p:nvSpPr>
          <p:spPr>
            <a:xfrm rot="2700000">
              <a:off x="2339405" y="1953281"/>
              <a:ext cx="396240" cy="3962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17" name="Google Shape;317;p39"/>
            <p:cNvSpPr/>
            <p:nvPr/>
          </p:nvSpPr>
          <p:spPr>
            <a:xfrm rot="2700000">
              <a:off x="2339405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18" name="Google Shape;318;p39"/>
            <p:cNvCxnSpPr/>
            <p:nvPr/>
          </p:nvCxnSpPr>
          <p:spPr>
            <a:xfrm>
              <a:off x="2537525" y="2088797"/>
              <a:ext cx="0" cy="548435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19" name="Google Shape;319;p39"/>
            <p:cNvSpPr/>
            <p:nvPr/>
          </p:nvSpPr>
          <p:spPr>
            <a:xfrm rot="2700000">
              <a:off x="2416331" y="2138998"/>
              <a:ext cx="242388" cy="242388"/>
            </a:xfrm>
            <a:prstGeom prst="rect">
              <a:avLst/>
            </a:prstGeom>
            <a:solidFill>
              <a:srgbClr val="8DA2DB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20" name="Google Shape;320;p39"/>
          <p:cNvGrpSpPr/>
          <p:nvPr/>
        </p:nvGrpSpPr>
        <p:grpSpPr>
          <a:xfrm>
            <a:off x="6326292" y="1861278"/>
            <a:ext cx="560368" cy="825149"/>
            <a:chOff x="6326292" y="1871217"/>
            <a:chExt cx="560368" cy="825149"/>
          </a:xfrm>
        </p:grpSpPr>
        <p:sp>
          <p:nvSpPr>
            <p:cNvPr id="321" name="Google Shape;321;p39"/>
            <p:cNvSpPr/>
            <p:nvPr/>
          </p:nvSpPr>
          <p:spPr>
            <a:xfrm rot="2700000">
              <a:off x="6408356" y="1953281"/>
              <a:ext cx="396240" cy="39624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22" name="Google Shape;322;p39"/>
            <p:cNvSpPr/>
            <p:nvPr/>
          </p:nvSpPr>
          <p:spPr>
            <a:xfrm rot="2700000">
              <a:off x="6408356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23" name="Google Shape;323;p39"/>
            <p:cNvCxnSpPr/>
            <p:nvPr/>
          </p:nvCxnSpPr>
          <p:spPr>
            <a:xfrm>
              <a:off x="6606476" y="2088797"/>
              <a:ext cx="0" cy="548435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24" name="Google Shape;324;p39"/>
            <p:cNvSpPr/>
            <p:nvPr/>
          </p:nvSpPr>
          <p:spPr>
            <a:xfrm rot="2700000">
              <a:off x="6485282" y="2138998"/>
              <a:ext cx="242388" cy="242388"/>
            </a:xfrm>
            <a:prstGeom prst="rect">
              <a:avLst/>
            </a:prstGeom>
            <a:solidFill>
              <a:srgbClr val="EAD1AA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25" name="Google Shape;325;p39"/>
          <p:cNvSpPr txBox="1"/>
          <p:nvPr>
            <p:ph idx="1" type="body"/>
          </p:nvPr>
        </p:nvSpPr>
        <p:spPr>
          <a:xfrm>
            <a:off x="108292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6" name="Google Shape;326;p39"/>
          <p:cNvSpPr txBox="1"/>
          <p:nvPr>
            <p:ph idx="2" type="body"/>
          </p:nvPr>
        </p:nvSpPr>
        <p:spPr>
          <a:xfrm>
            <a:off x="515187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7" name="Google Shape;327;p39"/>
          <p:cNvSpPr txBox="1"/>
          <p:nvPr>
            <p:ph idx="3" type="body"/>
          </p:nvPr>
        </p:nvSpPr>
        <p:spPr>
          <a:xfrm>
            <a:off x="108292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8" name="Google Shape;328;p39"/>
          <p:cNvSpPr txBox="1"/>
          <p:nvPr>
            <p:ph idx="4" type="body"/>
          </p:nvPr>
        </p:nvSpPr>
        <p:spPr>
          <a:xfrm>
            <a:off x="515187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9" name="Google Shape;329;p39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0" name="Google Shape;330;p3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23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332" name="Google Shape;332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40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fmla="val 1107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40"/>
          <p:cNvSpPr/>
          <p:nvPr/>
        </p:nvSpPr>
        <p:spPr>
          <a:xfrm>
            <a:off x="919659" y="1739452"/>
            <a:ext cx="1944138" cy="1856806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5" name="Google Shape;335;p40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b="0" i="1" sz="16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" name="Google Shape;336;p40"/>
          <p:cNvSpPr txBox="1"/>
          <p:nvPr>
            <p:ph idx="1" type="body"/>
          </p:nvPr>
        </p:nvSpPr>
        <p:spPr>
          <a:xfrm>
            <a:off x="1086864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7" name="Google Shape;337;p40"/>
          <p:cNvSpPr/>
          <p:nvPr/>
        </p:nvSpPr>
        <p:spPr>
          <a:xfrm>
            <a:off x="3465552" y="1739452"/>
            <a:ext cx="840827" cy="1856806"/>
          </a:xfrm>
          <a:prstGeom prst="roundRect">
            <a:avLst>
              <a:gd fmla="val 11078" name="adj"/>
            </a:avLst>
          </a:prstGeom>
          <a:solidFill>
            <a:srgbClr val="D0607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40"/>
          <p:cNvSpPr/>
          <p:nvPr/>
        </p:nvSpPr>
        <p:spPr>
          <a:xfrm>
            <a:off x="3889103" y="1739452"/>
            <a:ext cx="1944138" cy="1856806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9" name="Google Shape;339;p40"/>
          <p:cNvSpPr txBox="1"/>
          <p:nvPr/>
        </p:nvSpPr>
        <p:spPr>
          <a:xfrm>
            <a:off x="3457696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b="0" i="1" sz="16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" name="Google Shape;340;p40"/>
          <p:cNvSpPr txBox="1"/>
          <p:nvPr>
            <p:ph idx="2" type="body"/>
          </p:nvPr>
        </p:nvSpPr>
        <p:spPr>
          <a:xfrm>
            <a:off x="4056308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1" name="Google Shape;341;p40"/>
          <p:cNvSpPr/>
          <p:nvPr/>
        </p:nvSpPr>
        <p:spPr>
          <a:xfrm>
            <a:off x="6434995" y="1739452"/>
            <a:ext cx="840827" cy="1856806"/>
          </a:xfrm>
          <a:prstGeom prst="roundRect">
            <a:avLst>
              <a:gd fmla="val 11078" name="adj"/>
            </a:avLst>
          </a:prstGeom>
          <a:solidFill>
            <a:srgbClr val="E094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40"/>
          <p:cNvSpPr/>
          <p:nvPr/>
        </p:nvSpPr>
        <p:spPr>
          <a:xfrm>
            <a:off x="6858546" y="1739452"/>
            <a:ext cx="1944138" cy="1856806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3" name="Google Shape;343;p40"/>
          <p:cNvSpPr txBox="1"/>
          <p:nvPr/>
        </p:nvSpPr>
        <p:spPr>
          <a:xfrm>
            <a:off x="6427139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b="0" i="1" sz="16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4" name="Google Shape;344;p40"/>
          <p:cNvSpPr txBox="1"/>
          <p:nvPr>
            <p:ph idx="3" type="body"/>
          </p:nvPr>
        </p:nvSpPr>
        <p:spPr>
          <a:xfrm>
            <a:off x="7025751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5" name="Google Shape;345;p40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6" name="Google Shape;346;p4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1_Section title and description 15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27" name="Google Shape;27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" name="Google Shape;30;p5"/>
          <p:cNvGrpSpPr/>
          <p:nvPr/>
        </p:nvGrpSpPr>
        <p:grpSpPr>
          <a:xfrm>
            <a:off x="2441263" y="1060409"/>
            <a:ext cx="4259386" cy="3399177"/>
            <a:chOff x="2441263" y="1068029"/>
            <a:chExt cx="4259386" cy="3399177"/>
          </a:xfrm>
        </p:grpSpPr>
        <p:pic>
          <p:nvPicPr>
            <p:cNvPr descr="Icon&#10;&#10;Description automatically generated" id="31" name="Google Shape;31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625376" y="1068029"/>
              <a:ext cx="3885072" cy="337104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2" name="Google Shape;32;p5"/>
            <p:cNvGrpSpPr/>
            <p:nvPr/>
          </p:nvGrpSpPr>
          <p:grpSpPr>
            <a:xfrm>
              <a:off x="2441263" y="1089939"/>
              <a:ext cx="4259386" cy="3377267"/>
              <a:chOff x="2441263" y="1089939"/>
              <a:chExt cx="4259386" cy="3377267"/>
            </a:xfrm>
          </p:grpSpPr>
          <p:sp>
            <p:nvSpPr>
              <p:cNvPr id="33" name="Google Shape;33;p5"/>
              <p:cNvSpPr/>
              <p:nvPr/>
            </p:nvSpPr>
            <p:spPr>
              <a:xfrm>
                <a:off x="6618723" y="2315344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4" name="Google Shape;34;p5"/>
              <p:cNvSpPr/>
              <p:nvPr/>
            </p:nvSpPr>
            <p:spPr>
              <a:xfrm>
                <a:off x="6426200" y="356753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5" name="Google Shape;35;p5"/>
              <p:cNvSpPr/>
              <p:nvPr/>
            </p:nvSpPr>
            <p:spPr>
              <a:xfrm>
                <a:off x="5448688" y="4385279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6" name="Google Shape;36;p5"/>
              <p:cNvSpPr/>
              <p:nvPr/>
            </p:nvSpPr>
            <p:spPr>
              <a:xfrm>
                <a:off x="6444214" y="1089939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7" name="Google Shape;37;p5"/>
              <p:cNvSpPr/>
              <p:nvPr/>
            </p:nvSpPr>
            <p:spPr>
              <a:xfrm>
                <a:off x="2441263" y="2315345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8" name="Google Shape;38;p5"/>
              <p:cNvSpPr/>
              <p:nvPr/>
            </p:nvSpPr>
            <p:spPr>
              <a:xfrm>
                <a:off x="2619761" y="3574306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9" name="Google Shape;39;p5"/>
              <p:cNvSpPr/>
              <p:nvPr/>
            </p:nvSpPr>
            <p:spPr>
              <a:xfrm>
                <a:off x="3592732" y="4385280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0" name="Google Shape;40;p5"/>
              <p:cNvSpPr/>
              <p:nvPr/>
            </p:nvSpPr>
            <p:spPr>
              <a:xfrm>
                <a:off x="2619761" y="109671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1" name="Google Shape;41;p5"/>
            <p:cNvGrpSpPr/>
            <p:nvPr/>
          </p:nvGrpSpPr>
          <p:grpSpPr>
            <a:xfrm>
              <a:off x="3551613" y="1402488"/>
              <a:ext cx="2053983" cy="2053983"/>
              <a:chOff x="3766548" y="1602249"/>
              <a:chExt cx="2053983" cy="2053983"/>
            </a:xfrm>
          </p:grpSpPr>
          <p:sp>
            <p:nvSpPr>
              <p:cNvPr id="42" name="Google Shape;42;p5"/>
              <p:cNvSpPr/>
              <p:nvPr/>
            </p:nvSpPr>
            <p:spPr>
              <a:xfrm>
                <a:off x="3766548" y="1602249"/>
                <a:ext cx="2053983" cy="2053983"/>
              </a:xfrm>
              <a:prstGeom prst="ellipse">
                <a:avLst/>
              </a:prstGeom>
              <a:solidFill>
                <a:srgbClr val="F2F2F2"/>
              </a:solidFill>
              <a:ln cap="flat" cmpd="sng" w="25400">
                <a:solidFill>
                  <a:srgbClr val="F2F2F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" name="Google Shape;43;p5"/>
              <p:cNvSpPr/>
              <p:nvPr/>
            </p:nvSpPr>
            <p:spPr>
              <a:xfrm>
                <a:off x="3820905" y="1656606"/>
                <a:ext cx="1945269" cy="194526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3719246" y="226441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2" type="body"/>
          </p:nvPr>
        </p:nvSpPr>
        <p:spPr>
          <a:xfrm>
            <a:off x="817135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3" type="body"/>
          </p:nvPr>
        </p:nvSpPr>
        <p:spPr>
          <a:xfrm>
            <a:off x="633920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idx="4" type="body"/>
          </p:nvPr>
        </p:nvSpPr>
        <p:spPr>
          <a:xfrm>
            <a:off x="803908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idx="5" type="body"/>
          </p:nvPr>
        </p:nvSpPr>
        <p:spPr>
          <a:xfrm>
            <a:off x="1798245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5"/>
          <p:cNvSpPr txBox="1"/>
          <p:nvPr>
            <p:ph idx="6" type="body"/>
          </p:nvPr>
        </p:nvSpPr>
        <p:spPr>
          <a:xfrm>
            <a:off x="6615516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5"/>
          <p:cNvSpPr txBox="1"/>
          <p:nvPr>
            <p:ph idx="7" type="body"/>
          </p:nvPr>
        </p:nvSpPr>
        <p:spPr>
          <a:xfrm>
            <a:off x="6787154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5"/>
          <p:cNvSpPr txBox="1"/>
          <p:nvPr>
            <p:ph idx="8" type="body"/>
          </p:nvPr>
        </p:nvSpPr>
        <p:spPr>
          <a:xfrm>
            <a:off x="6602289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5"/>
          <p:cNvSpPr txBox="1"/>
          <p:nvPr>
            <p:ph idx="9" type="body"/>
          </p:nvPr>
        </p:nvSpPr>
        <p:spPr>
          <a:xfrm>
            <a:off x="5584940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24"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348" name="Google Shape;348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9" name="Google Shape;349;p41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50" name="Google Shape;350;p41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1" name="Google Shape;351;p41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52" name="Google Shape;352;p41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3" name="Google Shape;353;p41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" name="Google Shape;354;p41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55" name="Google Shape;355;p41"/>
          <p:cNvSpPr txBox="1"/>
          <p:nvPr>
            <p:ph idx="1" type="body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b="0" i="1" sz="15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6" name="Google Shape;356;p41"/>
          <p:cNvSpPr txBox="1"/>
          <p:nvPr>
            <p:ph idx="2" type="body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7" name="Google Shape;357;p41"/>
          <p:cNvSpPr txBox="1"/>
          <p:nvPr>
            <p:ph idx="3" type="body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8" name="Google Shape;358;p41"/>
          <p:cNvSpPr txBox="1"/>
          <p:nvPr>
            <p:ph idx="4" type="body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9" name="Google Shape;359;p41"/>
          <p:cNvSpPr/>
          <p:nvPr>
            <p:ph idx="5" type="pic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0" name="Google Shape;360;p41"/>
          <p:cNvSpPr/>
          <p:nvPr>
            <p:ph idx="6" type="pic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1" name="Google Shape;361;p41"/>
          <p:cNvSpPr/>
          <p:nvPr>
            <p:ph idx="7" type="pic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2" name="Google Shape;362;p41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3" name="Google Shape;363;p4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25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365" name="Google Shape;365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6" name="Google Shape;366;p42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67" name="Google Shape;367;p42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8" name="Google Shape;368;p42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69" name="Google Shape;369;p42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370;p42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71;p42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72" name="Google Shape;372;p42"/>
          <p:cNvSpPr txBox="1"/>
          <p:nvPr>
            <p:ph idx="1" type="body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b="0" i="1" sz="15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3" name="Google Shape;373;p42"/>
          <p:cNvSpPr txBox="1"/>
          <p:nvPr>
            <p:ph idx="2" type="body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4" name="Google Shape;374;p42"/>
          <p:cNvSpPr txBox="1"/>
          <p:nvPr>
            <p:ph idx="3" type="body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5" name="Google Shape;375;p42"/>
          <p:cNvSpPr txBox="1"/>
          <p:nvPr>
            <p:ph idx="4" type="body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6" name="Google Shape;376;p42"/>
          <p:cNvSpPr/>
          <p:nvPr>
            <p:ph idx="5" type="pic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77" name="Google Shape;377;p42"/>
          <p:cNvSpPr/>
          <p:nvPr>
            <p:ph idx="6" type="pic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78" name="Google Shape;378;p42"/>
          <p:cNvSpPr/>
          <p:nvPr>
            <p:ph idx="7" type="pic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79" name="Google Shape;379;p42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0" name="Google Shape;380;p4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26"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382" name="Google Shape;382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3" name="Google Shape;383;p4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84" name="Google Shape;384;p4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85" name="Google Shape;385;p4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86" name="Google Shape;386;p4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87;p4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88;p4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89" name="Google Shape;389;p43"/>
          <p:cNvSpPr txBox="1"/>
          <p:nvPr>
            <p:ph idx="1" type="body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b="0" i="1" sz="15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0" name="Google Shape;390;p43"/>
          <p:cNvSpPr txBox="1"/>
          <p:nvPr>
            <p:ph idx="2" type="body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1" name="Google Shape;391;p43"/>
          <p:cNvSpPr txBox="1"/>
          <p:nvPr>
            <p:ph idx="3" type="body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2" name="Google Shape;392;p43"/>
          <p:cNvSpPr txBox="1"/>
          <p:nvPr>
            <p:ph idx="4" type="body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3" name="Google Shape;393;p43"/>
          <p:cNvSpPr/>
          <p:nvPr>
            <p:ph idx="5" type="pic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94" name="Google Shape;394;p43"/>
          <p:cNvSpPr/>
          <p:nvPr>
            <p:ph idx="6" type="pic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95" name="Google Shape;395;p43"/>
          <p:cNvSpPr/>
          <p:nvPr>
            <p:ph idx="7" type="pic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96" name="Google Shape;396;p43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7" name="Google Shape;397;p4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27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399" name="Google Shape;399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0" name="Google Shape;400;p44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401" name="Google Shape;401;p44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02" name="Google Shape;402;p44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403" name="Google Shape;403;p44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404;p44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405;p44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06" name="Google Shape;406;p44"/>
          <p:cNvSpPr txBox="1"/>
          <p:nvPr>
            <p:ph idx="1" type="body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b="0" i="1" sz="15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7" name="Google Shape;407;p44"/>
          <p:cNvSpPr txBox="1"/>
          <p:nvPr>
            <p:ph idx="2" type="body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8" name="Google Shape;408;p44"/>
          <p:cNvSpPr txBox="1"/>
          <p:nvPr>
            <p:ph idx="3" type="body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9" name="Google Shape;409;p44"/>
          <p:cNvSpPr txBox="1"/>
          <p:nvPr>
            <p:ph idx="4" type="body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0" name="Google Shape;410;p44"/>
          <p:cNvSpPr/>
          <p:nvPr>
            <p:ph idx="5" type="pic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411" name="Google Shape;411;p44"/>
          <p:cNvSpPr/>
          <p:nvPr>
            <p:ph idx="6" type="pic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412" name="Google Shape;412;p44"/>
          <p:cNvSpPr/>
          <p:nvPr>
            <p:ph idx="7" type="pic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413" name="Google Shape;413;p44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4" name="Google Shape;414;p4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28"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416" name="Google Shape;416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45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8" name="Google Shape;418;p4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8AC8E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9" name="Google Shape;419;p45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fmla="val 7037" name="adj"/>
            </a:avLst>
          </a:prstGeom>
          <a:solidFill>
            <a:schemeClr val="lt1"/>
          </a:solidFill>
          <a:ln cap="flat" cmpd="sng" w="28575">
            <a:solidFill>
              <a:srgbClr val="8AC8EE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45"/>
          <p:cNvSpPr txBox="1"/>
          <p:nvPr>
            <p:ph idx="1" type="body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1" name="Google Shape;421;p45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fmla="val 7037" name="adj"/>
            </a:avLst>
          </a:prstGeom>
          <a:solidFill>
            <a:schemeClr val="lt1"/>
          </a:solidFill>
          <a:ln cap="flat" cmpd="sng" w="28575">
            <a:solidFill>
              <a:srgbClr val="8AC8EE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45"/>
          <p:cNvSpPr txBox="1"/>
          <p:nvPr>
            <p:ph idx="2" type="body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3" name="Google Shape;423;p45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fmla="val 7037" name="adj"/>
            </a:avLst>
          </a:prstGeom>
          <a:solidFill>
            <a:schemeClr val="lt1"/>
          </a:solidFill>
          <a:ln cap="flat" cmpd="sng" w="28575">
            <a:solidFill>
              <a:srgbClr val="8AC8EE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45"/>
          <p:cNvSpPr txBox="1"/>
          <p:nvPr>
            <p:ph idx="3" type="body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5" name="Google Shape;425;p45"/>
          <p:cNvSpPr/>
          <p:nvPr>
            <p:ph idx="4" type="pic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26" name="Google Shape;426;p45"/>
          <p:cNvSpPr/>
          <p:nvPr>
            <p:ph idx="5" type="pic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27" name="Google Shape;427;p45"/>
          <p:cNvSpPr/>
          <p:nvPr>
            <p:ph idx="6" type="pic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28" name="Google Shape;428;p45"/>
          <p:cNvSpPr txBox="1"/>
          <p:nvPr>
            <p:ph idx="7" type="body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9" name="Google Shape;429;p45"/>
          <p:cNvSpPr txBox="1"/>
          <p:nvPr>
            <p:ph idx="8" type="body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0" name="Google Shape;430;p45"/>
          <p:cNvSpPr txBox="1"/>
          <p:nvPr>
            <p:ph idx="9" type="body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1" name="Google Shape;431;p45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2" name="Google Shape;432;p4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29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434" name="Google Shape;434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46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6" name="Google Shape;436;p46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7" name="Google Shape;437;p46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fmla="val 7037" name="adj"/>
            </a:avLst>
          </a:prstGeom>
          <a:solidFill>
            <a:schemeClr val="l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46"/>
          <p:cNvSpPr txBox="1"/>
          <p:nvPr>
            <p:ph idx="1" type="body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9" name="Google Shape;439;p46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fmla="val 7037" name="adj"/>
            </a:avLst>
          </a:prstGeom>
          <a:solidFill>
            <a:schemeClr val="l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46"/>
          <p:cNvSpPr txBox="1"/>
          <p:nvPr>
            <p:ph idx="2" type="body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1" name="Google Shape;441;p46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fmla="val 7037" name="adj"/>
            </a:avLst>
          </a:prstGeom>
          <a:solidFill>
            <a:schemeClr val="l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46"/>
          <p:cNvSpPr txBox="1"/>
          <p:nvPr>
            <p:ph idx="3" type="body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3" name="Google Shape;443;p46"/>
          <p:cNvSpPr/>
          <p:nvPr>
            <p:ph idx="4" type="pic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44" name="Google Shape;444;p46"/>
          <p:cNvSpPr/>
          <p:nvPr>
            <p:ph idx="5" type="pic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45" name="Google Shape;445;p46"/>
          <p:cNvSpPr/>
          <p:nvPr>
            <p:ph idx="6" type="pic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46" name="Google Shape;446;p46"/>
          <p:cNvSpPr txBox="1"/>
          <p:nvPr>
            <p:ph idx="7" type="body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7" name="Google Shape;447;p46"/>
          <p:cNvSpPr txBox="1"/>
          <p:nvPr>
            <p:ph idx="8" type="body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8" name="Google Shape;448;p46"/>
          <p:cNvSpPr txBox="1"/>
          <p:nvPr>
            <p:ph idx="9" type="body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9" name="Google Shape;449;p46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0" name="Google Shape;450;p4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30"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452" name="Google Shape;452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47"/>
          <p:cNvSpPr/>
          <p:nvPr/>
        </p:nvSpPr>
        <p:spPr>
          <a:xfrm>
            <a:off x="1369704" y="2023249"/>
            <a:ext cx="6404592" cy="4571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454" name="Google Shape;454;p47"/>
          <p:cNvGrpSpPr/>
          <p:nvPr/>
        </p:nvGrpSpPr>
        <p:grpSpPr>
          <a:xfrm>
            <a:off x="865742" y="1720353"/>
            <a:ext cx="7412516" cy="894818"/>
            <a:chOff x="865742" y="1720353"/>
            <a:chExt cx="7412516" cy="894818"/>
          </a:xfrm>
        </p:grpSpPr>
        <p:grpSp>
          <p:nvGrpSpPr>
            <p:cNvPr id="455" name="Google Shape;455;p47"/>
            <p:cNvGrpSpPr/>
            <p:nvPr/>
          </p:nvGrpSpPr>
          <p:grpSpPr>
            <a:xfrm>
              <a:off x="3119411" y="1720353"/>
              <a:ext cx="651510" cy="894818"/>
              <a:chOff x="2980317" y="2014294"/>
              <a:chExt cx="651510" cy="894818"/>
            </a:xfrm>
          </p:grpSpPr>
          <p:cxnSp>
            <p:nvCxnSpPr>
              <p:cNvPr id="456" name="Google Shape;456;p47"/>
              <p:cNvCxnSpPr>
                <a:endCxn id="457" idx="4"/>
              </p:cNvCxnSpPr>
              <p:nvPr/>
            </p:nvCxnSpPr>
            <p:spPr>
              <a:xfrm rot="10800000">
                <a:off x="3306072" y="2595012"/>
                <a:ext cx="0" cy="314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458" name="Google Shape;458;p47"/>
              <p:cNvSpPr/>
              <p:nvPr/>
            </p:nvSpPr>
            <p:spPr>
              <a:xfrm>
                <a:off x="2980317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cap="flat" cmpd="sng" w="25400">
                <a:solidFill>
                  <a:srgbClr val="E094A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57" name="Google Shape;457;p47"/>
              <p:cNvSpPr/>
              <p:nvPr/>
            </p:nvSpPr>
            <p:spPr>
              <a:xfrm>
                <a:off x="3051109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en-US" sz="14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59" name="Google Shape;459;p47"/>
            <p:cNvGrpSpPr/>
            <p:nvPr/>
          </p:nvGrpSpPr>
          <p:grpSpPr>
            <a:xfrm>
              <a:off x="5373080" y="1720353"/>
              <a:ext cx="651510" cy="894818"/>
              <a:chOff x="5071929" y="2014294"/>
              <a:chExt cx="651510" cy="894818"/>
            </a:xfrm>
          </p:grpSpPr>
          <p:cxnSp>
            <p:nvCxnSpPr>
              <p:cNvPr id="460" name="Google Shape;460;p47"/>
              <p:cNvCxnSpPr>
                <a:endCxn id="461" idx="4"/>
              </p:cNvCxnSpPr>
              <p:nvPr/>
            </p:nvCxnSpPr>
            <p:spPr>
              <a:xfrm rot="10800000">
                <a:off x="5397684" y="2595012"/>
                <a:ext cx="0" cy="314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462" name="Google Shape;462;p47"/>
              <p:cNvSpPr/>
              <p:nvPr/>
            </p:nvSpPr>
            <p:spPr>
              <a:xfrm>
                <a:off x="5071929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cap="flat" cmpd="sng" w="2540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61" name="Google Shape;461;p47"/>
              <p:cNvSpPr/>
              <p:nvPr/>
            </p:nvSpPr>
            <p:spPr>
              <a:xfrm>
                <a:off x="5142721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en-US" sz="14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3" name="Google Shape;463;p47"/>
            <p:cNvGrpSpPr/>
            <p:nvPr/>
          </p:nvGrpSpPr>
          <p:grpSpPr>
            <a:xfrm>
              <a:off x="7626748" y="1720353"/>
              <a:ext cx="651510" cy="894818"/>
              <a:chOff x="7469822" y="2014294"/>
              <a:chExt cx="651510" cy="894818"/>
            </a:xfrm>
          </p:grpSpPr>
          <p:cxnSp>
            <p:nvCxnSpPr>
              <p:cNvPr id="464" name="Google Shape;464;p47"/>
              <p:cNvCxnSpPr>
                <a:endCxn id="465" idx="4"/>
              </p:cNvCxnSpPr>
              <p:nvPr/>
            </p:nvCxnSpPr>
            <p:spPr>
              <a:xfrm rot="10800000">
                <a:off x="7795577" y="2595012"/>
                <a:ext cx="0" cy="314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466" name="Google Shape;466;p47"/>
              <p:cNvSpPr/>
              <p:nvPr/>
            </p:nvSpPr>
            <p:spPr>
              <a:xfrm>
                <a:off x="7469822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cap="flat" cmpd="sng" w="25400">
                <a:solidFill>
                  <a:srgbClr val="E094A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65" name="Google Shape;465;p47"/>
              <p:cNvSpPr/>
              <p:nvPr/>
            </p:nvSpPr>
            <p:spPr>
              <a:xfrm>
                <a:off x="7540614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en-US" sz="14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7" name="Google Shape;467;p47"/>
            <p:cNvGrpSpPr/>
            <p:nvPr/>
          </p:nvGrpSpPr>
          <p:grpSpPr>
            <a:xfrm>
              <a:off x="865742" y="1720353"/>
              <a:ext cx="651510" cy="894818"/>
              <a:chOff x="888704" y="2014294"/>
              <a:chExt cx="651510" cy="894818"/>
            </a:xfrm>
          </p:grpSpPr>
          <p:cxnSp>
            <p:nvCxnSpPr>
              <p:cNvPr id="468" name="Google Shape;468;p47"/>
              <p:cNvCxnSpPr>
                <a:endCxn id="469" idx="4"/>
              </p:cNvCxnSpPr>
              <p:nvPr/>
            </p:nvCxnSpPr>
            <p:spPr>
              <a:xfrm rot="10800000">
                <a:off x="1214459" y="2595012"/>
                <a:ext cx="0" cy="314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470" name="Google Shape;470;p47"/>
              <p:cNvSpPr/>
              <p:nvPr/>
            </p:nvSpPr>
            <p:spPr>
              <a:xfrm>
                <a:off x="888704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cap="flat" cmpd="sng" w="2540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69" name="Google Shape;469;p47"/>
              <p:cNvSpPr/>
              <p:nvPr/>
            </p:nvSpPr>
            <p:spPr>
              <a:xfrm>
                <a:off x="959496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en-US" sz="14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71" name="Google Shape;471;p47"/>
          <p:cNvSpPr txBox="1"/>
          <p:nvPr>
            <p:ph idx="1" type="body"/>
          </p:nvPr>
        </p:nvSpPr>
        <p:spPr>
          <a:xfrm>
            <a:off x="2587791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2" name="Google Shape;472;p47"/>
          <p:cNvSpPr txBox="1"/>
          <p:nvPr>
            <p:ph idx="2" type="body"/>
          </p:nvPr>
        </p:nvSpPr>
        <p:spPr>
          <a:xfrm>
            <a:off x="334122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3" name="Google Shape;473;p47"/>
          <p:cNvSpPr txBox="1"/>
          <p:nvPr>
            <p:ph idx="3" type="body"/>
          </p:nvPr>
        </p:nvSpPr>
        <p:spPr>
          <a:xfrm>
            <a:off x="4841460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4" name="Google Shape;474;p47"/>
          <p:cNvSpPr txBox="1"/>
          <p:nvPr>
            <p:ph idx="4" type="body"/>
          </p:nvPr>
        </p:nvSpPr>
        <p:spPr>
          <a:xfrm>
            <a:off x="7095128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5" name="Google Shape;475;p47"/>
          <p:cNvSpPr txBox="1"/>
          <p:nvPr>
            <p:ph idx="5" type="body"/>
          </p:nvPr>
        </p:nvSpPr>
        <p:spPr>
          <a:xfrm>
            <a:off x="2587791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6" name="Google Shape;476;p47"/>
          <p:cNvSpPr txBox="1"/>
          <p:nvPr>
            <p:ph idx="6" type="body"/>
          </p:nvPr>
        </p:nvSpPr>
        <p:spPr>
          <a:xfrm>
            <a:off x="334122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7" name="Google Shape;477;p47"/>
          <p:cNvSpPr txBox="1"/>
          <p:nvPr>
            <p:ph idx="7" type="body"/>
          </p:nvPr>
        </p:nvSpPr>
        <p:spPr>
          <a:xfrm>
            <a:off x="4841460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8" name="Google Shape;478;p47"/>
          <p:cNvSpPr txBox="1"/>
          <p:nvPr>
            <p:ph idx="8" type="body"/>
          </p:nvPr>
        </p:nvSpPr>
        <p:spPr>
          <a:xfrm>
            <a:off x="7095128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9" name="Google Shape;479;p47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0" name="Google Shape;480;p4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31"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482" name="Google Shape;482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3" name="Google Shape;483;p48"/>
          <p:cNvGrpSpPr/>
          <p:nvPr/>
        </p:nvGrpSpPr>
        <p:grpSpPr>
          <a:xfrm>
            <a:off x="1114581" y="3141131"/>
            <a:ext cx="175260" cy="1120085"/>
            <a:chOff x="973176" y="3197693"/>
            <a:chExt cx="175260" cy="1120085"/>
          </a:xfrm>
        </p:grpSpPr>
        <p:sp>
          <p:nvSpPr>
            <p:cNvPr id="484" name="Google Shape;484;p48"/>
            <p:cNvSpPr/>
            <p:nvPr/>
          </p:nvSpPr>
          <p:spPr>
            <a:xfrm>
              <a:off x="973176" y="3197693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85" name="Google Shape;485;p48"/>
            <p:cNvCxnSpPr/>
            <p:nvPr/>
          </p:nvCxnSpPr>
          <p:spPr>
            <a:xfrm>
              <a:off x="1060806" y="3403616"/>
              <a:ext cx="0" cy="914162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86" name="Google Shape;486;p48"/>
          <p:cNvGrpSpPr/>
          <p:nvPr/>
        </p:nvGrpSpPr>
        <p:grpSpPr>
          <a:xfrm>
            <a:off x="5033439" y="1436374"/>
            <a:ext cx="175260" cy="1120085"/>
            <a:chOff x="4892034" y="1492936"/>
            <a:chExt cx="175260" cy="1120085"/>
          </a:xfrm>
        </p:grpSpPr>
        <p:sp>
          <p:nvSpPr>
            <p:cNvPr id="487" name="Google Shape;487;p48"/>
            <p:cNvSpPr/>
            <p:nvPr/>
          </p:nvSpPr>
          <p:spPr>
            <a:xfrm>
              <a:off x="4892034" y="1492936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88" name="Google Shape;488;p48"/>
            <p:cNvCxnSpPr/>
            <p:nvPr/>
          </p:nvCxnSpPr>
          <p:spPr>
            <a:xfrm>
              <a:off x="4979664" y="1698859"/>
              <a:ext cx="0" cy="914162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89" name="Google Shape;489;p48"/>
          <p:cNvGrpSpPr/>
          <p:nvPr/>
        </p:nvGrpSpPr>
        <p:grpSpPr>
          <a:xfrm>
            <a:off x="1114581" y="1436374"/>
            <a:ext cx="175260" cy="1120085"/>
            <a:chOff x="973176" y="1492936"/>
            <a:chExt cx="175260" cy="1120085"/>
          </a:xfrm>
        </p:grpSpPr>
        <p:cxnSp>
          <p:nvCxnSpPr>
            <p:cNvPr id="490" name="Google Shape;490;p48"/>
            <p:cNvCxnSpPr/>
            <p:nvPr/>
          </p:nvCxnSpPr>
          <p:spPr>
            <a:xfrm>
              <a:off x="1060806" y="1698859"/>
              <a:ext cx="0" cy="914162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91" name="Google Shape;491;p48"/>
            <p:cNvSpPr/>
            <p:nvPr/>
          </p:nvSpPr>
          <p:spPr>
            <a:xfrm>
              <a:off x="973176" y="1492936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2" name="Google Shape;492;p48"/>
          <p:cNvGrpSpPr/>
          <p:nvPr/>
        </p:nvGrpSpPr>
        <p:grpSpPr>
          <a:xfrm>
            <a:off x="5033439" y="3141131"/>
            <a:ext cx="175260" cy="1120085"/>
            <a:chOff x="4892034" y="3197693"/>
            <a:chExt cx="175260" cy="1120085"/>
          </a:xfrm>
        </p:grpSpPr>
        <p:cxnSp>
          <p:nvCxnSpPr>
            <p:cNvPr id="493" name="Google Shape;493;p48"/>
            <p:cNvCxnSpPr/>
            <p:nvPr/>
          </p:nvCxnSpPr>
          <p:spPr>
            <a:xfrm>
              <a:off x="4979664" y="3403616"/>
              <a:ext cx="0" cy="914162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94" name="Google Shape;494;p48"/>
            <p:cNvSpPr/>
            <p:nvPr/>
          </p:nvSpPr>
          <p:spPr>
            <a:xfrm>
              <a:off x="4892034" y="3197693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5" name="Google Shape;495;p48"/>
          <p:cNvSpPr txBox="1"/>
          <p:nvPr>
            <p:ph idx="1" type="body"/>
          </p:nvPr>
        </p:nvSpPr>
        <p:spPr>
          <a:xfrm>
            <a:off x="1334722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6" name="Google Shape;496;p48"/>
          <p:cNvSpPr txBox="1"/>
          <p:nvPr>
            <p:ph idx="2" type="body"/>
          </p:nvPr>
        </p:nvSpPr>
        <p:spPr>
          <a:xfrm>
            <a:off x="5253579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7" name="Google Shape;497;p48"/>
          <p:cNvSpPr txBox="1"/>
          <p:nvPr>
            <p:ph idx="3" type="body"/>
          </p:nvPr>
        </p:nvSpPr>
        <p:spPr>
          <a:xfrm>
            <a:off x="1334722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8" name="Google Shape;498;p48"/>
          <p:cNvSpPr txBox="1"/>
          <p:nvPr>
            <p:ph idx="4" type="body"/>
          </p:nvPr>
        </p:nvSpPr>
        <p:spPr>
          <a:xfrm>
            <a:off x="5253579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9" name="Google Shape;499;p48"/>
          <p:cNvSpPr txBox="1"/>
          <p:nvPr>
            <p:ph idx="5" type="body"/>
          </p:nvPr>
        </p:nvSpPr>
        <p:spPr>
          <a:xfrm>
            <a:off x="1334722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0" name="Google Shape;500;p48"/>
          <p:cNvSpPr txBox="1"/>
          <p:nvPr>
            <p:ph idx="6" type="body"/>
          </p:nvPr>
        </p:nvSpPr>
        <p:spPr>
          <a:xfrm>
            <a:off x="5253579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1" name="Google Shape;501;p48"/>
          <p:cNvSpPr txBox="1"/>
          <p:nvPr>
            <p:ph idx="7" type="body"/>
          </p:nvPr>
        </p:nvSpPr>
        <p:spPr>
          <a:xfrm>
            <a:off x="1334722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2" name="Google Shape;502;p48"/>
          <p:cNvSpPr txBox="1"/>
          <p:nvPr>
            <p:ph idx="8" type="body"/>
          </p:nvPr>
        </p:nvSpPr>
        <p:spPr>
          <a:xfrm>
            <a:off x="5253579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3" name="Google Shape;503;p48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4" name="Google Shape;504;p4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32"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506" name="Google Shape;506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7" name="Google Shape;507;p49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508" name="Google Shape;508;p49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509" name="Google Shape;509;p49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10" name="Google Shape;510;p49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511" name="Google Shape;511;p49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512" name="Google Shape;512;p49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513" name="Google Shape;513;p49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14" name="Google Shape;514;p49"/>
          <p:cNvSpPr txBox="1"/>
          <p:nvPr/>
        </p:nvSpPr>
        <p:spPr>
          <a:xfrm>
            <a:off x="445780" y="19013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49"/>
          <p:cNvSpPr txBox="1"/>
          <p:nvPr/>
        </p:nvSpPr>
        <p:spPr>
          <a:xfrm>
            <a:off x="445779" y="23712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49"/>
          <p:cNvSpPr txBox="1"/>
          <p:nvPr/>
        </p:nvSpPr>
        <p:spPr>
          <a:xfrm>
            <a:off x="489450" y="1058210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b="0" i="0" sz="1200" u="none" cap="none" strike="noStrik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517" name="Google Shape;517;p49"/>
          <p:cNvSpPr txBox="1"/>
          <p:nvPr/>
        </p:nvSpPr>
        <p:spPr>
          <a:xfrm>
            <a:off x="489450" y="2722389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b="0" i="0" sz="1200" u="none" cap="none" strike="noStrik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33"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519" name="Google Shape;519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0" name="Google Shape;520;p50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521" name="Google Shape;521;p50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522" name="Google Shape;522;p50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23" name="Google Shape;523;p50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524" name="Google Shape;524;p50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525" name="Google Shape;525;p50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526" name="Google Shape;526;p50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27" name="Google Shape;527;p50"/>
          <p:cNvSpPr txBox="1"/>
          <p:nvPr>
            <p:ph idx="1" type="body"/>
          </p:nvPr>
        </p:nvSpPr>
        <p:spPr>
          <a:xfrm>
            <a:off x="446700" y="29829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8" name="Google Shape;528;p50"/>
          <p:cNvSpPr txBox="1"/>
          <p:nvPr>
            <p:ph idx="2" type="body"/>
          </p:nvPr>
        </p:nvSpPr>
        <p:spPr>
          <a:xfrm>
            <a:off x="454281" y="189511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9" name="Google Shape;529;p50"/>
          <p:cNvSpPr txBox="1"/>
          <p:nvPr>
            <p:ph idx="3" type="body"/>
          </p:nvPr>
        </p:nvSpPr>
        <p:spPr>
          <a:xfrm>
            <a:off x="446700" y="71243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0" name="Google Shape;530;p50"/>
          <p:cNvSpPr txBox="1"/>
          <p:nvPr>
            <p:ph idx="4" type="body"/>
          </p:nvPr>
        </p:nvSpPr>
        <p:spPr>
          <a:xfrm>
            <a:off x="454281" y="2309245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2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omputer on a table&#10;&#10;Description automatically generated with medium confidence" id="54" name="Google Shape;54;p6"/>
          <p:cNvPicPr preferRelativeResize="0"/>
          <p:nvPr/>
        </p:nvPicPr>
        <p:blipFill rotWithShape="1">
          <a:blip r:embed="rId2">
            <a:alphaModFix/>
          </a:blip>
          <a:srcRect b="8552" l="0" r="1749" t="8552"/>
          <a:stretch/>
        </p:blipFill>
        <p:spPr>
          <a:xfrm>
            <a:off x="-1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55" name="Google Shape;5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6"/>
          <p:cNvSpPr/>
          <p:nvPr/>
        </p:nvSpPr>
        <p:spPr>
          <a:xfrm>
            <a:off x="2240495" y="1407885"/>
            <a:ext cx="4811571" cy="7667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hape&#10;&#10;Description automatically generated with low confidence" id="57" name="Google Shape;57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6"/>
          <p:cNvSpPr/>
          <p:nvPr/>
        </p:nvSpPr>
        <p:spPr>
          <a:xfrm>
            <a:off x="2233323" y="613458"/>
            <a:ext cx="4818743" cy="79442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6"/>
          <p:cNvSpPr txBox="1"/>
          <p:nvPr>
            <p:ph idx="1" type="body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1" sz="18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6"/>
          <p:cNvSpPr txBox="1"/>
          <p:nvPr>
            <p:ph idx="2" type="body"/>
          </p:nvPr>
        </p:nvSpPr>
        <p:spPr>
          <a:xfrm>
            <a:off x="4079630" y="1996884"/>
            <a:ext cx="2722324" cy="449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i="1" sz="1400" u="none" cap="none" strike="noStrik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34"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532" name="Google Shape;532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3" name="Google Shape;533;p51"/>
          <p:cNvGrpSpPr/>
          <p:nvPr/>
        </p:nvGrpSpPr>
        <p:grpSpPr>
          <a:xfrm>
            <a:off x="240067" y="2283802"/>
            <a:ext cx="8663867" cy="930794"/>
            <a:chOff x="198438" y="775483"/>
            <a:chExt cx="8634888" cy="927681"/>
          </a:xfrm>
        </p:grpSpPr>
        <p:pic>
          <p:nvPicPr>
            <p:cNvPr id="534" name="Google Shape;534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35" name="Google Shape;535;p51"/>
            <p:cNvSpPr txBox="1"/>
            <p:nvPr/>
          </p:nvSpPr>
          <p:spPr>
            <a:xfrm>
              <a:off x="1373561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en-US" sz="13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51"/>
            <p:cNvSpPr txBox="1"/>
            <p:nvPr/>
          </p:nvSpPr>
          <p:spPr>
            <a:xfrm>
              <a:off x="331586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en-US" sz="13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51"/>
            <p:cNvSpPr txBox="1"/>
            <p:nvPr/>
          </p:nvSpPr>
          <p:spPr>
            <a:xfrm>
              <a:off x="522594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en-US" sz="13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51"/>
            <p:cNvSpPr txBox="1"/>
            <p:nvPr/>
          </p:nvSpPr>
          <p:spPr>
            <a:xfrm>
              <a:off x="7168257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en-US" sz="13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9" name="Google Shape;539;p51"/>
          <p:cNvSpPr txBox="1"/>
          <p:nvPr>
            <p:ph idx="1" type="body"/>
          </p:nvPr>
        </p:nvSpPr>
        <p:spPr>
          <a:xfrm>
            <a:off x="590581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0" name="Google Shape;540;p51"/>
          <p:cNvSpPr txBox="1"/>
          <p:nvPr>
            <p:ph idx="2" type="body"/>
          </p:nvPr>
        </p:nvSpPr>
        <p:spPr>
          <a:xfrm>
            <a:off x="2539407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1" name="Google Shape;541;p51"/>
          <p:cNvSpPr txBox="1"/>
          <p:nvPr>
            <p:ph idx="3" type="body"/>
          </p:nvPr>
        </p:nvSpPr>
        <p:spPr>
          <a:xfrm>
            <a:off x="6404724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2" name="Google Shape;542;p51"/>
          <p:cNvSpPr txBox="1"/>
          <p:nvPr>
            <p:ph idx="4" type="body"/>
          </p:nvPr>
        </p:nvSpPr>
        <p:spPr>
          <a:xfrm>
            <a:off x="4455898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3" name="Google Shape;543;p51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4" name="Google Shape;544;p5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35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546" name="Google Shape;546;p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52"/>
          <p:cNvSpPr/>
          <p:nvPr/>
        </p:nvSpPr>
        <p:spPr>
          <a:xfrm>
            <a:off x="775398" y="1631221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52"/>
          <p:cNvSpPr/>
          <p:nvPr/>
        </p:nvSpPr>
        <p:spPr>
          <a:xfrm>
            <a:off x="777473" y="3291039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52"/>
          <p:cNvSpPr/>
          <p:nvPr/>
        </p:nvSpPr>
        <p:spPr>
          <a:xfrm>
            <a:off x="5148140" y="1631221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52"/>
          <p:cNvSpPr/>
          <p:nvPr/>
        </p:nvSpPr>
        <p:spPr>
          <a:xfrm>
            <a:off x="5150215" y="3291039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52"/>
          <p:cNvSpPr txBox="1"/>
          <p:nvPr>
            <p:ph idx="1" type="body"/>
          </p:nvPr>
        </p:nvSpPr>
        <p:spPr>
          <a:xfrm>
            <a:off x="1877630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1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2" name="Google Shape;552;p52"/>
          <p:cNvSpPr txBox="1"/>
          <p:nvPr>
            <p:ph idx="2" type="body"/>
          </p:nvPr>
        </p:nvSpPr>
        <p:spPr>
          <a:xfrm>
            <a:off x="6243215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1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3" name="Google Shape;553;p52"/>
          <p:cNvSpPr txBox="1"/>
          <p:nvPr>
            <p:ph idx="3" type="body"/>
          </p:nvPr>
        </p:nvSpPr>
        <p:spPr>
          <a:xfrm>
            <a:off x="1877630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1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4" name="Google Shape;554;p52"/>
          <p:cNvSpPr txBox="1"/>
          <p:nvPr>
            <p:ph idx="4" type="body"/>
          </p:nvPr>
        </p:nvSpPr>
        <p:spPr>
          <a:xfrm>
            <a:off x="6243215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1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5" name="Google Shape;555;p52"/>
          <p:cNvSpPr/>
          <p:nvPr>
            <p:ph idx="5" type="pic"/>
          </p:nvPr>
        </p:nvSpPr>
        <p:spPr>
          <a:xfrm>
            <a:off x="784630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56" name="Google Shape;556;p52"/>
          <p:cNvSpPr/>
          <p:nvPr>
            <p:ph idx="6" type="pic"/>
          </p:nvPr>
        </p:nvSpPr>
        <p:spPr>
          <a:xfrm>
            <a:off x="5150215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57" name="Google Shape;557;p52"/>
          <p:cNvSpPr/>
          <p:nvPr>
            <p:ph idx="7" type="pic"/>
          </p:nvPr>
        </p:nvSpPr>
        <p:spPr>
          <a:xfrm>
            <a:off x="784630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58" name="Google Shape;558;p52"/>
          <p:cNvSpPr/>
          <p:nvPr>
            <p:ph idx="8" type="pic"/>
          </p:nvPr>
        </p:nvSpPr>
        <p:spPr>
          <a:xfrm>
            <a:off x="5150215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59" name="Google Shape;559;p52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0" name="Google Shape;560;p5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36"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562" name="Google Shape;562;p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3" name="Google Shape;563;p5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564" name="Google Shape;564;p5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5" name="Google Shape;565;p5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566" name="Google Shape;566;p5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5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5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69" name="Google Shape;569;p53"/>
          <p:cNvSpPr txBox="1"/>
          <p:nvPr>
            <p:ph idx="1" type="body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b="0" i="1" sz="15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0" name="Google Shape;570;p53"/>
          <p:cNvSpPr txBox="1"/>
          <p:nvPr>
            <p:ph idx="2" type="body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1" name="Google Shape;571;p53"/>
          <p:cNvSpPr txBox="1"/>
          <p:nvPr>
            <p:ph idx="3" type="body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2" name="Google Shape;572;p53"/>
          <p:cNvSpPr txBox="1"/>
          <p:nvPr>
            <p:ph idx="4" type="body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3" name="Google Shape;573;p53"/>
          <p:cNvSpPr/>
          <p:nvPr>
            <p:ph idx="5" type="pic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74" name="Google Shape;574;p53"/>
          <p:cNvSpPr/>
          <p:nvPr>
            <p:ph idx="6" type="pic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75" name="Google Shape;575;p53"/>
          <p:cNvSpPr/>
          <p:nvPr>
            <p:ph idx="7" type="pic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76" name="Google Shape;576;p53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7" name="Google Shape;577;p5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Infographics "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9" name="Google Shape;579;p54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80" name="Google Shape;580;p54"/>
            <p:cNvSpPr/>
            <p:nvPr/>
          </p:nvSpPr>
          <p:spPr>
            <a:xfrm>
              <a:off x="1270000" y="0"/>
              <a:ext cx="1285798" cy="1333474"/>
            </a:xfrm>
            <a:custGeom>
              <a:rect b="b" l="l" r="r" t="t"/>
              <a:pathLst>
                <a:path extrusionOk="0" h="1333474" w="1285798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81" name="Google Shape;581;p54"/>
            <p:cNvSpPr/>
            <p:nvPr/>
          </p:nvSpPr>
          <p:spPr>
            <a:xfrm>
              <a:off x="1206526" y="1270000"/>
              <a:ext cx="1333474" cy="1285798"/>
            </a:xfrm>
            <a:custGeom>
              <a:rect b="b" l="l" r="r" t="t"/>
              <a:pathLst>
                <a:path extrusionOk="0" h="1285798" w="1333474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82" name="Google Shape;582;p54"/>
            <p:cNvSpPr/>
            <p:nvPr/>
          </p:nvSpPr>
          <p:spPr>
            <a:xfrm>
              <a:off x="-15798" y="1206526"/>
              <a:ext cx="1285798" cy="1333474"/>
            </a:xfrm>
            <a:custGeom>
              <a:rect b="b" l="l" r="r" t="t"/>
              <a:pathLst>
                <a:path extrusionOk="0" h="1333474" w="1285798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83" name="Google Shape;583;p54"/>
            <p:cNvSpPr/>
            <p:nvPr/>
          </p:nvSpPr>
          <p:spPr>
            <a:xfrm>
              <a:off x="0" y="0"/>
              <a:ext cx="1270000" cy="1270000"/>
            </a:xfrm>
            <a:custGeom>
              <a:rect b="b" l="l" r="r" t="t"/>
              <a:pathLst>
                <a:path extrusionOk="0" h="1270000" w="127000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84" name="Google Shape;584;p54"/>
            <p:cNvSpPr/>
            <p:nvPr/>
          </p:nvSpPr>
          <p:spPr>
            <a:xfrm>
              <a:off x="1270000" y="0"/>
              <a:ext cx="127" cy="1270000"/>
            </a:xfrm>
            <a:custGeom>
              <a:rect b="b" l="l" r="r" t="t"/>
              <a:pathLst>
                <a:path extrusionOk="0" h="1270000" w="127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85" name="Google Shape;585;p54"/>
          <p:cNvSpPr txBox="1"/>
          <p:nvPr>
            <p:ph idx="1" type="body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b="1" i="1" sz="2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6" name="Google Shape;586;p54"/>
          <p:cNvSpPr txBox="1"/>
          <p:nvPr>
            <p:ph idx="2" type="body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7" name="Google Shape;587;p54"/>
          <p:cNvSpPr txBox="1"/>
          <p:nvPr>
            <p:ph idx="3" type="body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b="0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8" name="Google Shape;588;p54"/>
          <p:cNvSpPr txBox="1"/>
          <p:nvPr>
            <p:ph idx="4" type="body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9" name="Google Shape;589;p54"/>
          <p:cNvSpPr txBox="1"/>
          <p:nvPr>
            <p:ph idx="5" type="body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b="0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0" name="Google Shape;590;p54"/>
          <p:cNvSpPr txBox="1"/>
          <p:nvPr>
            <p:ph idx="6" type="body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1" name="Google Shape;591;p54"/>
          <p:cNvSpPr txBox="1"/>
          <p:nvPr>
            <p:ph idx="7" type="body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b="0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2" name="Google Shape;592;p54"/>
          <p:cNvSpPr txBox="1"/>
          <p:nvPr>
            <p:ph idx="8" type="body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3" name="Google Shape;593;p54"/>
          <p:cNvSpPr txBox="1"/>
          <p:nvPr>
            <p:ph idx="9" type="body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b="0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4" name="Google Shape;594;p54"/>
          <p:cNvSpPr txBox="1"/>
          <p:nvPr>
            <p:ph idx="13" type="body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5" name="Google Shape;595;p54"/>
          <p:cNvSpPr txBox="1"/>
          <p:nvPr>
            <p:ph idx="14" type="body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6" name="Google Shape;596;p54"/>
          <p:cNvSpPr txBox="1"/>
          <p:nvPr>
            <p:ph idx="15" type="body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7" name="Google Shape;597;p54"/>
          <p:cNvSpPr txBox="1"/>
          <p:nvPr>
            <p:ph idx="16" type="body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37"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9" name="Google Shape;599;p55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600" name="Google Shape;600;p55"/>
            <p:cNvSpPr/>
            <p:nvPr/>
          </p:nvSpPr>
          <p:spPr>
            <a:xfrm>
              <a:off x="1270000" y="0"/>
              <a:ext cx="1285798" cy="1333474"/>
            </a:xfrm>
            <a:custGeom>
              <a:rect b="b" l="l" r="r" t="t"/>
              <a:pathLst>
                <a:path extrusionOk="0" h="1333474" w="1285798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01" name="Google Shape;601;p55"/>
            <p:cNvSpPr/>
            <p:nvPr/>
          </p:nvSpPr>
          <p:spPr>
            <a:xfrm>
              <a:off x="1206526" y="1270000"/>
              <a:ext cx="1333474" cy="1285798"/>
            </a:xfrm>
            <a:custGeom>
              <a:rect b="b" l="l" r="r" t="t"/>
              <a:pathLst>
                <a:path extrusionOk="0" h="1285798" w="1333474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02" name="Google Shape;602;p55"/>
            <p:cNvSpPr/>
            <p:nvPr/>
          </p:nvSpPr>
          <p:spPr>
            <a:xfrm>
              <a:off x="-15798" y="1206526"/>
              <a:ext cx="1285798" cy="1333474"/>
            </a:xfrm>
            <a:custGeom>
              <a:rect b="b" l="l" r="r" t="t"/>
              <a:pathLst>
                <a:path extrusionOk="0" h="1333474" w="1285798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03" name="Google Shape;603;p55"/>
            <p:cNvSpPr/>
            <p:nvPr/>
          </p:nvSpPr>
          <p:spPr>
            <a:xfrm>
              <a:off x="0" y="0"/>
              <a:ext cx="1270000" cy="1270000"/>
            </a:xfrm>
            <a:custGeom>
              <a:rect b="b" l="l" r="r" t="t"/>
              <a:pathLst>
                <a:path extrusionOk="0" h="1270000" w="127000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04" name="Google Shape;604;p55"/>
            <p:cNvSpPr/>
            <p:nvPr/>
          </p:nvSpPr>
          <p:spPr>
            <a:xfrm>
              <a:off x="1270000" y="0"/>
              <a:ext cx="127" cy="1270000"/>
            </a:xfrm>
            <a:custGeom>
              <a:rect b="b" l="l" r="r" t="t"/>
              <a:pathLst>
                <a:path extrusionOk="0" h="1270000" w="127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05" name="Google Shape;605;p55"/>
          <p:cNvSpPr txBox="1"/>
          <p:nvPr>
            <p:ph idx="1" type="body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b="1" i="1" sz="2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6" name="Google Shape;606;p55"/>
          <p:cNvSpPr txBox="1"/>
          <p:nvPr>
            <p:ph idx="2" type="body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7" name="Google Shape;607;p55"/>
          <p:cNvSpPr txBox="1"/>
          <p:nvPr>
            <p:ph idx="3" type="body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b="0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8" name="Google Shape;608;p55"/>
          <p:cNvSpPr txBox="1"/>
          <p:nvPr>
            <p:ph idx="4" type="body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9" name="Google Shape;609;p55"/>
          <p:cNvSpPr txBox="1"/>
          <p:nvPr>
            <p:ph idx="5" type="body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b="0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0" name="Google Shape;610;p55"/>
          <p:cNvSpPr txBox="1"/>
          <p:nvPr>
            <p:ph idx="6" type="body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1" name="Google Shape;611;p55"/>
          <p:cNvSpPr txBox="1"/>
          <p:nvPr>
            <p:ph idx="7" type="body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b="0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2" name="Google Shape;612;p55"/>
          <p:cNvSpPr txBox="1"/>
          <p:nvPr>
            <p:ph idx="8" type="body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3" name="Google Shape;613;p55"/>
          <p:cNvSpPr txBox="1"/>
          <p:nvPr>
            <p:ph idx="9" type="body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b="0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4" name="Google Shape;614;p55"/>
          <p:cNvSpPr txBox="1"/>
          <p:nvPr>
            <p:ph idx="13" type="body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5" name="Google Shape;615;p55"/>
          <p:cNvSpPr txBox="1"/>
          <p:nvPr>
            <p:ph idx="14" type="body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6" name="Google Shape;616;p55"/>
          <p:cNvSpPr txBox="1"/>
          <p:nvPr>
            <p:ph idx="15" type="body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7" name="Google Shape;617;p55"/>
          <p:cNvSpPr txBox="1"/>
          <p:nvPr>
            <p:ph idx="16" type="body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38"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619" name="Google Shape;619;p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0" name="Google Shape;620;p56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621" name="Google Shape;621;p56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3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22" name="Google Shape;622;p56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3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23" name="Google Shape;623;p56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3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24" name="Google Shape;624;p56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3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25" name="Google Shape;625;p56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3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26" name="Google Shape;626;p56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3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27" name="Google Shape;627;p56"/>
          <p:cNvSpPr txBox="1"/>
          <p:nvPr>
            <p:ph idx="1" type="body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8" name="Google Shape;628;p56"/>
          <p:cNvSpPr txBox="1"/>
          <p:nvPr>
            <p:ph idx="2" type="body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9" name="Google Shape;629;p56"/>
          <p:cNvSpPr txBox="1"/>
          <p:nvPr>
            <p:ph idx="3" type="body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0" name="Google Shape;630;p56"/>
          <p:cNvSpPr txBox="1"/>
          <p:nvPr>
            <p:ph idx="4" type="body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1" name="Google Shape;631;p56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2" name="Google Shape;632;p5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39"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634" name="Google Shape;634;p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5" name="Google Shape;635;p57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636" name="Google Shape;636;p57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3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37" name="Google Shape;637;p57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3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38" name="Google Shape;638;p57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3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39" name="Google Shape;639;p57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3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40" name="Google Shape;640;p57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3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41" name="Google Shape;641;p57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3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42" name="Google Shape;642;p57"/>
          <p:cNvSpPr txBox="1"/>
          <p:nvPr>
            <p:ph idx="1" type="body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3" name="Google Shape;643;p57"/>
          <p:cNvSpPr txBox="1"/>
          <p:nvPr>
            <p:ph idx="2" type="body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4" name="Google Shape;644;p57"/>
          <p:cNvSpPr txBox="1"/>
          <p:nvPr>
            <p:ph idx="3" type="body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5" name="Google Shape;645;p57"/>
          <p:cNvSpPr txBox="1"/>
          <p:nvPr>
            <p:ph idx="4" type="body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6" name="Google Shape;646;p57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7" name="Google Shape;647;p5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1_Section title and description"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649" name="Google Shape;649;p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50" name="Google Shape;650;p58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1" name="Google Shape;651;p5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52" name="Google Shape;652;p58"/>
          <p:cNvGrpSpPr/>
          <p:nvPr/>
        </p:nvGrpSpPr>
        <p:grpSpPr>
          <a:xfrm>
            <a:off x="881517" y="2193743"/>
            <a:ext cx="397892" cy="646462"/>
            <a:chOff x="1400864" y="1624076"/>
            <a:chExt cx="560368" cy="910439"/>
          </a:xfrm>
        </p:grpSpPr>
        <p:grpSp>
          <p:nvGrpSpPr>
            <p:cNvPr id="653" name="Google Shape;653;p5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54" name="Google Shape;654;p5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55" name="Google Shape;655;p5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56" name="Google Shape;656;p5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657" name="Google Shape;657;p5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58" name="Google Shape;658;p58"/>
          <p:cNvGrpSpPr/>
          <p:nvPr/>
        </p:nvGrpSpPr>
        <p:grpSpPr>
          <a:xfrm>
            <a:off x="2622541" y="2193743"/>
            <a:ext cx="397892" cy="646462"/>
            <a:chOff x="1400864" y="1624076"/>
            <a:chExt cx="560368" cy="910439"/>
          </a:xfrm>
        </p:grpSpPr>
        <p:grpSp>
          <p:nvGrpSpPr>
            <p:cNvPr id="659" name="Google Shape;659;p5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60" name="Google Shape;660;p5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61" name="Google Shape;661;p5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62" name="Google Shape;662;p5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663" name="Google Shape;663;p5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64" name="Google Shape;664;p58"/>
          <p:cNvGrpSpPr/>
          <p:nvPr/>
        </p:nvGrpSpPr>
        <p:grpSpPr>
          <a:xfrm>
            <a:off x="4363565" y="2193743"/>
            <a:ext cx="397892" cy="646462"/>
            <a:chOff x="1400864" y="1624076"/>
            <a:chExt cx="560368" cy="910439"/>
          </a:xfrm>
        </p:grpSpPr>
        <p:grpSp>
          <p:nvGrpSpPr>
            <p:cNvPr id="665" name="Google Shape;665;p5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66" name="Google Shape;666;p5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67" name="Google Shape;667;p5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68" name="Google Shape;668;p5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669" name="Google Shape;669;p5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70" name="Google Shape;670;p58"/>
          <p:cNvGrpSpPr/>
          <p:nvPr/>
        </p:nvGrpSpPr>
        <p:grpSpPr>
          <a:xfrm>
            <a:off x="6104589" y="2193743"/>
            <a:ext cx="397892" cy="646462"/>
            <a:chOff x="1400864" y="1624076"/>
            <a:chExt cx="560368" cy="910439"/>
          </a:xfrm>
        </p:grpSpPr>
        <p:grpSp>
          <p:nvGrpSpPr>
            <p:cNvPr id="671" name="Google Shape;671;p5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72" name="Google Shape;672;p5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73" name="Google Shape;673;p5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74" name="Google Shape;674;p5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675" name="Google Shape;675;p5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76" name="Google Shape;676;p58"/>
          <p:cNvGrpSpPr/>
          <p:nvPr/>
        </p:nvGrpSpPr>
        <p:grpSpPr>
          <a:xfrm>
            <a:off x="7845614" y="2193743"/>
            <a:ext cx="397892" cy="646462"/>
            <a:chOff x="1400864" y="1624076"/>
            <a:chExt cx="560368" cy="910439"/>
          </a:xfrm>
        </p:grpSpPr>
        <p:grpSp>
          <p:nvGrpSpPr>
            <p:cNvPr id="677" name="Google Shape;677;p5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78" name="Google Shape;678;p5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79" name="Google Shape;679;p5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80" name="Google Shape;680;p5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681" name="Google Shape;681;p5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82" name="Google Shape;682;p58"/>
          <p:cNvSpPr txBox="1"/>
          <p:nvPr>
            <p:ph idx="1" type="body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3" name="Google Shape;683;p58"/>
          <p:cNvSpPr txBox="1"/>
          <p:nvPr>
            <p:ph idx="2" type="body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4" name="Google Shape;684;p58"/>
          <p:cNvSpPr txBox="1"/>
          <p:nvPr>
            <p:ph idx="3" type="body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5" name="Google Shape;685;p58"/>
          <p:cNvSpPr txBox="1"/>
          <p:nvPr>
            <p:ph idx="4" type="body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6" name="Google Shape;686;p58"/>
          <p:cNvSpPr txBox="1"/>
          <p:nvPr>
            <p:ph idx="5" type="body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1_Section title and description 2"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688" name="Google Shape;688;p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89" name="Google Shape;689;p59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0" name="Google Shape;690;p5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1" name="Google Shape;691;p59"/>
          <p:cNvGrpSpPr/>
          <p:nvPr/>
        </p:nvGrpSpPr>
        <p:grpSpPr>
          <a:xfrm>
            <a:off x="881517" y="2193743"/>
            <a:ext cx="7361989" cy="646462"/>
            <a:chOff x="881517" y="2219381"/>
            <a:chExt cx="7361989" cy="646462"/>
          </a:xfrm>
        </p:grpSpPr>
        <p:grpSp>
          <p:nvGrpSpPr>
            <p:cNvPr id="692" name="Google Shape;692;p59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93" name="Google Shape;693;p5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94" name="Google Shape;694;p5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95" name="Google Shape;695;p5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96" name="Google Shape;696;p5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697" name="Google Shape;697;p5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98" name="Google Shape;698;p59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99" name="Google Shape;699;p5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700" name="Google Shape;700;p5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701" name="Google Shape;701;p5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702" name="Google Shape;702;p5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703" name="Google Shape;703;p5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04" name="Google Shape;704;p59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705" name="Google Shape;705;p5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706" name="Google Shape;706;p5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707" name="Google Shape;707;p5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708" name="Google Shape;708;p5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709" name="Google Shape;709;p5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10" name="Google Shape;710;p59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711" name="Google Shape;711;p5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712" name="Google Shape;712;p5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713" name="Google Shape;713;p5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714" name="Google Shape;714;p5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715" name="Google Shape;715;p5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16" name="Google Shape;716;p59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717" name="Google Shape;717;p5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718" name="Google Shape;718;p5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719" name="Google Shape;719;p5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720" name="Google Shape;720;p5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721" name="Google Shape;721;p5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722" name="Google Shape;722;p59"/>
          <p:cNvSpPr txBox="1"/>
          <p:nvPr>
            <p:ph idx="1" type="body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3" name="Google Shape;723;p59"/>
          <p:cNvSpPr txBox="1"/>
          <p:nvPr>
            <p:ph idx="2" type="body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4" name="Google Shape;724;p59"/>
          <p:cNvSpPr txBox="1"/>
          <p:nvPr>
            <p:ph idx="3" type="body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5" name="Google Shape;725;p59"/>
          <p:cNvSpPr txBox="1"/>
          <p:nvPr>
            <p:ph idx="4" type="body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6" name="Google Shape;726;p59"/>
          <p:cNvSpPr txBox="1"/>
          <p:nvPr>
            <p:ph idx="5" type="body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1_Section title and description 3"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728" name="Google Shape;728;p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29" name="Google Shape;729;p60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0" name="Google Shape;730;p6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1" name="Google Shape;731;p60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fmla="val 23418" name="adj"/>
            </a:avLst>
          </a:prstGeom>
          <a:noFill/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32" name="Google Shape;732;p60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60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60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60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60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p60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60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60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60"/>
          <p:cNvSpPr txBox="1"/>
          <p:nvPr>
            <p:ph idx="1" type="body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1" name="Google Shape;741;p60"/>
          <p:cNvSpPr txBox="1"/>
          <p:nvPr>
            <p:ph idx="2" type="body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2" name="Google Shape;742;p60"/>
          <p:cNvSpPr txBox="1"/>
          <p:nvPr>
            <p:ph idx="3" type="body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3" name="Google Shape;743;p60"/>
          <p:cNvSpPr txBox="1"/>
          <p:nvPr>
            <p:ph idx="4" type="body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4" name="Google Shape;744;p60"/>
          <p:cNvSpPr txBox="1"/>
          <p:nvPr>
            <p:ph idx="5" type="body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5" name="Google Shape;745;p60"/>
          <p:cNvSpPr txBox="1"/>
          <p:nvPr>
            <p:ph idx="6" type="body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6" name="Google Shape;746;p60"/>
          <p:cNvSpPr txBox="1"/>
          <p:nvPr>
            <p:ph idx="7" type="body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7" name="Google Shape;747;p60"/>
          <p:cNvSpPr txBox="1"/>
          <p:nvPr>
            <p:ph idx="8" type="body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Thank you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aphical user interface, application&#10;&#10;Description automatically generated" id="62" name="Google Shape;62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63" name="Google Shape;6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1_Section title and description 4"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749" name="Google Shape;749;p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50" name="Google Shape;750;p61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1" name="Google Shape;751;p6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2" name="Google Shape;752;p61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fmla="val 23418" name="adj"/>
            </a:avLst>
          </a:prstGeom>
          <a:noFill/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3" name="Google Shape;753;p61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61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61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61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61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61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61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p61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p61"/>
          <p:cNvSpPr txBox="1"/>
          <p:nvPr>
            <p:ph idx="1" type="body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2" name="Google Shape;762;p61"/>
          <p:cNvSpPr txBox="1"/>
          <p:nvPr>
            <p:ph idx="2" type="body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3" name="Google Shape;763;p61"/>
          <p:cNvSpPr txBox="1"/>
          <p:nvPr>
            <p:ph idx="3" type="body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4" name="Google Shape;764;p61"/>
          <p:cNvSpPr txBox="1"/>
          <p:nvPr>
            <p:ph idx="4" type="body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5" name="Google Shape;765;p61"/>
          <p:cNvSpPr txBox="1"/>
          <p:nvPr>
            <p:ph idx="5" type="body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6" name="Google Shape;766;p61"/>
          <p:cNvSpPr txBox="1"/>
          <p:nvPr>
            <p:ph idx="6" type="body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7" name="Google Shape;767;p61"/>
          <p:cNvSpPr txBox="1"/>
          <p:nvPr>
            <p:ph idx="7" type="body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8" name="Google Shape;768;p61"/>
          <p:cNvSpPr txBox="1"/>
          <p:nvPr>
            <p:ph idx="8" type="body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1_Section title and description 5"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770" name="Google Shape;770;p6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71" name="Google Shape;771;p62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2" name="Google Shape;772;p6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73" name="Google Shape;773;p62"/>
          <p:cNvCxnSpPr>
            <a:stCxn id="774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774" name="Google Shape;774;p62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b="1" i="0" sz="8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5" name="Google Shape;775;p62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dk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b="1" i="0" sz="8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6" name="Google Shape;776;p62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b="1" i="0" sz="8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7" name="Google Shape;777;p62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dk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b="1" i="0" sz="8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8" name="Google Shape;778;p62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b="1" i="0" sz="8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9" name="Google Shape;779;p62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dk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b="1" i="0" sz="8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80" name="Google Shape;780;p62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b="1" i="0" sz="8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81" name="Google Shape;781;p62"/>
          <p:cNvSpPr txBox="1"/>
          <p:nvPr>
            <p:ph idx="1" type="body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2" name="Google Shape;782;p62"/>
          <p:cNvSpPr txBox="1"/>
          <p:nvPr>
            <p:ph idx="2" type="body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3" name="Google Shape;783;p62"/>
          <p:cNvSpPr txBox="1"/>
          <p:nvPr>
            <p:ph idx="3" type="body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4" name="Google Shape;784;p62"/>
          <p:cNvSpPr txBox="1"/>
          <p:nvPr>
            <p:ph idx="4" type="body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5" name="Google Shape;785;p62"/>
          <p:cNvSpPr txBox="1"/>
          <p:nvPr>
            <p:ph idx="5" type="body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6" name="Google Shape;786;p62"/>
          <p:cNvSpPr txBox="1"/>
          <p:nvPr>
            <p:ph idx="6" type="body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7" name="Google Shape;787;p62"/>
          <p:cNvSpPr txBox="1"/>
          <p:nvPr>
            <p:ph idx="7" type="body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1_Section title and description 6"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789" name="Google Shape;789;p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90" name="Google Shape;790;p63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1" name="Google Shape;791;p6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92" name="Google Shape;792;p63"/>
          <p:cNvCxnSpPr>
            <a:stCxn id="793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793" name="Google Shape;793;p63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b="1" i="0" sz="8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94" name="Google Shape;794;p63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b="1" i="0" sz="8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95" name="Google Shape;795;p63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b="1" i="0" sz="8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96" name="Google Shape;796;p63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b="1" i="0" sz="8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97" name="Google Shape;797;p63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b="1" i="0" sz="8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98" name="Google Shape;798;p63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b="1" i="0" sz="8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99" name="Google Shape;799;p63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b="1" i="0" sz="8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800" name="Google Shape;800;p63"/>
          <p:cNvSpPr txBox="1"/>
          <p:nvPr>
            <p:ph idx="1" type="body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1" name="Google Shape;801;p63"/>
          <p:cNvSpPr txBox="1"/>
          <p:nvPr>
            <p:ph idx="2" type="body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2" name="Google Shape;802;p63"/>
          <p:cNvSpPr txBox="1"/>
          <p:nvPr>
            <p:ph idx="3" type="body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3" name="Google Shape;803;p63"/>
          <p:cNvSpPr txBox="1"/>
          <p:nvPr>
            <p:ph idx="4" type="body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4" name="Google Shape;804;p63"/>
          <p:cNvSpPr txBox="1"/>
          <p:nvPr>
            <p:ph idx="5" type="body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5" name="Google Shape;805;p63"/>
          <p:cNvSpPr txBox="1"/>
          <p:nvPr>
            <p:ph idx="6" type="body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6" name="Google Shape;806;p63"/>
          <p:cNvSpPr txBox="1"/>
          <p:nvPr>
            <p:ph idx="7" type="body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1_Section title and description 7"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808" name="Google Shape;808;p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09" name="Google Shape;809;p64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0" name="Google Shape;810;p6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11" name="Google Shape;811;p64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812" name="Google Shape;812;p64"/>
            <p:cNvCxnSpPr>
              <a:stCxn id="813" idx="6"/>
              <a:endCxn id="814" idx="0"/>
            </p:cNvCxnSpPr>
            <p:nvPr/>
          </p:nvCxnSpPr>
          <p:spPr>
            <a:xfrm flipH="1" rot="10800000">
              <a:off x="3133388" y="990067"/>
              <a:ext cx="818400" cy="1825200"/>
            </a:xfrm>
            <a:prstGeom prst="bentConnector3">
              <a:avLst>
                <a:gd fmla="val -168505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15" name="Google Shape;815;p64"/>
            <p:cNvCxnSpPr>
              <a:stCxn id="813" idx="6"/>
              <a:endCxn id="816" idx="0"/>
            </p:cNvCxnSpPr>
            <p:nvPr/>
          </p:nvCxnSpPr>
          <p:spPr>
            <a:xfrm flipH="1" rot="10800000">
              <a:off x="3133388" y="2206267"/>
              <a:ext cx="818400" cy="609000"/>
            </a:xfrm>
            <a:prstGeom prst="bentConnector3">
              <a:avLst>
                <a:gd fmla="val -168505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17" name="Google Shape;817;p64"/>
            <p:cNvCxnSpPr>
              <a:stCxn id="813" idx="6"/>
              <a:endCxn id="818" idx="0"/>
            </p:cNvCxnSpPr>
            <p:nvPr/>
          </p:nvCxnSpPr>
          <p:spPr>
            <a:xfrm flipH="1" rot="10800000">
              <a:off x="3133388" y="2814667"/>
              <a:ext cx="818400" cy="600"/>
            </a:xfrm>
            <a:prstGeom prst="bentConnector3">
              <a:avLst>
                <a:gd fmla="val -168505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19" name="Google Shape;819;p64"/>
            <p:cNvCxnSpPr>
              <a:stCxn id="813" idx="6"/>
              <a:endCxn id="820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fmla="val -168505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21" name="Google Shape;821;p64"/>
            <p:cNvCxnSpPr>
              <a:stCxn id="813" idx="6"/>
              <a:endCxn id="822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fmla="val -168505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23" name="Google Shape;823;p64"/>
            <p:cNvCxnSpPr>
              <a:stCxn id="813" idx="6"/>
              <a:endCxn id="824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fmla="val -168505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25" name="Google Shape;825;p64"/>
            <p:cNvCxnSpPr>
              <a:stCxn id="813" idx="6"/>
              <a:endCxn id="826" idx="0"/>
            </p:cNvCxnSpPr>
            <p:nvPr/>
          </p:nvCxnSpPr>
          <p:spPr>
            <a:xfrm flipH="1" rot="10800000">
              <a:off x="3133388" y="1598167"/>
              <a:ext cx="818400" cy="1217100"/>
            </a:xfrm>
            <a:prstGeom prst="bentConnector3">
              <a:avLst>
                <a:gd fmla="val -168505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827" name="Google Shape;827;p64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813" name="Google Shape;813;p64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28" name="Google Shape;828;p64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29" name="Google Shape;829;p64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0" name="Google Shape;830;p64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1" lang="en-US" sz="1200" u="none" cap="none" strike="noStrik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b="0" i="1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4" name="Google Shape;814;p64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fmla="val 5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1" name="Google Shape;831;p64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2" name="Google Shape;832;p64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1" lang="en-US" sz="1200" u="none" cap="none" strike="noStrik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b="0" i="1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26" name="Google Shape;826;p64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fmla="val 5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3" name="Google Shape;833;p64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4" name="Google Shape;834;p64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1" lang="en-US" sz="1200" u="none" cap="none" strike="noStrik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b="0" i="1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6" name="Google Shape;816;p64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fmla="val 5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5" name="Google Shape;835;p64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6" name="Google Shape;836;p64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1" lang="en-US" sz="1200" u="none" cap="none" strike="noStrik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b="0" i="1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8" name="Google Shape;818;p64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fmla="val 5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7" name="Google Shape;837;p64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8" name="Google Shape;838;p64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1" lang="en-US" sz="1200" u="none" cap="none" strike="noStrik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b="0" i="1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24" name="Google Shape;824;p64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fmla="val 5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9" name="Google Shape;839;p64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0" name="Google Shape;840;p64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1" lang="en-US" sz="1200" u="none" cap="none" strike="noStrik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b="0" i="1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22" name="Google Shape;822;p64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fmla="val 5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1" name="Google Shape;841;p64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2" name="Google Shape;842;p64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1" lang="en-US" sz="1200" u="none" cap="none" strike="noStrik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b="0" i="1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20" name="Google Shape;820;p64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fmla="val 5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43" name="Google Shape;843;p64"/>
          <p:cNvSpPr txBox="1"/>
          <p:nvPr>
            <p:ph idx="1" type="body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4" name="Google Shape;844;p64"/>
          <p:cNvSpPr txBox="1"/>
          <p:nvPr>
            <p:ph idx="2" type="body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5" name="Google Shape;845;p64"/>
          <p:cNvSpPr txBox="1"/>
          <p:nvPr>
            <p:ph idx="3" type="body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6" name="Google Shape;846;p64"/>
          <p:cNvSpPr txBox="1"/>
          <p:nvPr>
            <p:ph idx="4" type="body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7" name="Google Shape;847;p64"/>
          <p:cNvSpPr txBox="1"/>
          <p:nvPr>
            <p:ph idx="5" type="body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8" name="Google Shape;848;p64"/>
          <p:cNvSpPr txBox="1"/>
          <p:nvPr>
            <p:ph idx="6" type="body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9" name="Google Shape;849;p64"/>
          <p:cNvSpPr txBox="1"/>
          <p:nvPr>
            <p:ph idx="7" type="body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0" name="Google Shape;850;p64"/>
          <p:cNvSpPr txBox="1"/>
          <p:nvPr>
            <p:ph idx="8" type="body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1_Section title and description 8"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852" name="Google Shape;852;p6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53" name="Google Shape;853;p65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4" name="Google Shape;854;p6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55" name="Google Shape;855;p65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856" name="Google Shape;856;p65"/>
            <p:cNvCxnSpPr>
              <a:stCxn id="857" idx="6"/>
              <a:endCxn id="858" idx="0"/>
            </p:cNvCxnSpPr>
            <p:nvPr/>
          </p:nvCxnSpPr>
          <p:spPr>
            <a:xfrm flipH="1" rot="10800000">
              <a:off x="3133388" y="990067"/>
              <a:ext cx="818400" cy="1825200"/>
            </a:xfrm>
            <a:prstGeom prst="bentConnector3">
              <a:avLst>
                <a:gd fmla="val -168505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59" name="Google Shape;859;p65"/>
            <p:cNvCxnSpPr>
              <a:stCxn id="857" idx="6"/>
              <a:endCxn id="860" idx="0"/>
            </p:cNvCxnSpPr>
            <p:nvPr/>
          </p:nvCxnSpPr>
          <p:spPr>
            <a:xfrm flipH="1" rot="10800000">
              <a:off x="3133388" y="2206267"/>
              <a:ext cx="818400" cy="609000"/>
            </a:xfrm>
            <a:prstGeom prst="bentConnector3">
              <a:avLst>
                <a:gd fmla="val -168505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61" name="Google Shape;861;p65"/>
            <p:cNvCxnSpPr>
              <a:stCxn id="857" idx="6"/>
              <a:endCxn id="862" idx="0"/>
            </p:cNvCxnSpPr>
            <p:nvPr/>
          </p:nvCxnSpPr>
          <p:spPr>
            <a:xfrm flipH="1" rot="10800000">
              <a:off x="3133388" y="2814667"/>
              <a:ext cx="818400" cy="600"/>
            </a:xfrm>
            <a:prstGeom prst="bentConnector3">
              <a:avLst>
                <a:gd fmla="val -168505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63" name="Google Shape;863;p65"/>
            <p:cNvCxnSpPr>
              <a:stCxn id="857" idx="6"/>
              <a:endCxn id="864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fmla="val -168505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65" name="Google Shape;865;p65"/>
            <p:cNvCxnSpPr>
              <a:stCxn id="857" idx="6"/>
              <a:endCxn id="866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fmla="val -168505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67" name="Google Shape;867;p65"/>
            <p:cNvCxnSpPr>
              <a:stCxn id="857" idx="6"/>
              <a:endCxn id="868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fmla="val -168505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69" name="Google Shape;869;p65"/>
            <p:cNvCxnSpPr>
              <a:stCxn id="857" idx="6"/>
              <a:endCxn id="870" idx="0"/>
            </p:cNvCxnSpPr>
            <p:nvPr/>
          </p:nvCxnSpPr>
          <p:spPr>
            <a:xfrm flipH="1" rot="10800000">
              <a:off x="3133388" y="1598167"/>
              <a:ext cx="818400" cy="1217100"/>
            </a:xfrm>
            <a:prstGeom prst="bentConnector3">
              <a:avLst>
                <a:gd fmla="val -168505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871" name="Google Shape;871;p65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857" name="Google Shape;857;p65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72" name="Google Shape;872;p65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73" name="Google Shape;873;p65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74" name="Google Shape;874;p65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1" lang="en-US" sz="1200" u="none" cap="none" strike="noStrik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b="0" i="1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8" name="Google Shape;858;p65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fmla="val 5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75" name="Google Shape;875;p65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76" name="Google Shape;876;p65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1" lang="en-US" sz="1200" u="none" cap="none" strike="noStrik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b="0" i="1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70" name="Google Shape;870;p65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fmla="val 5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77" name="Google Shape;877;p65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78" name="Google Shape;878;p65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1" lang="en-US" sz="1200" u="none" cap="none" strike="noStrik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b="0" i="1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60" name="Google Shape;860;p65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fmla="val 5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79" name="Google Shape;879;p65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80" name="Google Shape;880;p65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1" lang="en-US" sz="1200" u="none" cap="none" strike="noStrik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b="0" i="1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62" name="Google Shape;862;p65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fmla="val 5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81" name="Google Shape;881;p65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82" name="Google Shape;882;p65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1" lang="en-US" sz="1200" u="none" cap="none" strike="noStrik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b="0" i="1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68" name="Google Shape;868;p65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fmla="val 5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83" name="Google Shape;883;p65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84" name="Google Shape;884;p65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1" lang="en-US" sz="1200" u="none" cap="none" strike="noStrik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b="0" i="1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66" name="Google Shape;866;p65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fmla="val 5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85" name="Google Shape;885;p65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86" name="Google Shape;886;p65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1" lang="en-US" sz="1200" u="none" cap="none" strike="noStrik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b="0" i="1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64" name="Google Shape;864;p65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fmla="val 5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87" name="Google Shape;887;p65"/>
          <p:cNvSpPr txBox="1"/>
          <p:nvPr>
            <p:ph idx="1" type="body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8" name="Google Shape;888;p65"/>
          <p:cNvSpPr txBox="1"/>
          <p:nvPr>
            <p:ph idx="2" type="body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9" name="Google Shape;889;p65"/>
          <p:cNvSpPr txBox="1"/>
          <p:nvPr>
            <p:ph idx="3" type="body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0" name="Google Shape;890;p65"/>
          <p:cNvSpPr txBox="1"/>
          <p:nvPr>
            <p:ph idx="4" type="body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1" name="Google Shape;891;p65"/>
          <p:cNvSpPr txBox="1"/>
          <p:nvPr>
            <p:ph idx="5" type="body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2" name="Google Shape;892;p65"/>
          <p:cNvSpPr txBox="1"/>
          <p:nvPr>
            <p:ph idx="6" type="body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3" name="Google Shape;893;p65"/>
          <p:cNvSpPr txBox="1"/>
          <p:nvPr>
            <p:ph idx="7" type="body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4" name="Google Shape;894;p65"/>
          <p:cNvSpPr txBox="1"/>
          <p:nvPr>
            <p:ph idx="8" type="body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1_Section title and description 9"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66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294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r>
              <a:t/>
            </a:r>
            <a:endParaRPr b="1" i="0" sz="105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descr="Shape&#10;&#10;Description automatically generated with low confidence" id="897" name="Google Shape;897;p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98" name="Google Shape;898;p66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9" name="Google Shape;899;p6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00" name="Google Shape;900;p66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01" name="Google Shape;901;p66"/>
            <p:cNvCxnSpPr>
              <a:stCxn id="902" idx="6"/>
              <a:endCxn id="903" idx="2"/>
            </p:cNvCxnSpPr>
            <p:nvPr/>
          </p:nvCxnSpPr>
          <p:spPr>
            <a:xfrm flipH="1" rot="10800000">
              <a:off x="2484438" y="969051"/>
              <a:ext cx="936000" cy="1856700"/>
            </a:xfrm>
            <a:prstGeom prst="bentConnector3">
              <a:avLst>
                <a:gd fmla="val -54335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04" name="Google Shape;904;p66"/>
            <p:cNvCxnSpPr>
              <a:stCxn id="902" idx="6"/>
              <a:endCxn id="905" idx="2"/>
            </p:cNvCxnSpPr>
            <p:nvPr/>
          </p:nvCxnSpPr>
          <p:spPr>
            <a:xfrm flipH="1" rot="10800000">
              <a:off x="2484438" y="1588251"/>
              <a:ext cx="936000" cy="1237500"/>
            </a:xfrm>
            <a:prstGeom prst="bentConnector3">
              <a:avLst>
                <a:gd fmla="val -54335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06" name="Google Shape;906;p66"/>
            <p:cNvCxnSpPr>
              <a:stCxn id="902" idx="6"/>
              <a:endCxn id="907" idx="2"/>
            </p:cNvCxnSpPr>
            <p:nvPr/>
          </p:nvCxnSpPr>
          <p:spPr>
            <a:xfrm flipH="1" rot="10800000">
              <a:off x="2484438" y="2206551"/>
              <a:ext cx="936000" cy="619200"/>
            </a:xfrm>
            <a:prstGeom prst="bentConnector3">
              <a:avLst>
                <a:gd fmla="val -54335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08" name="Google Shape;908;p66"/>
            <p:cNvCxnSpPr>
              <a:stCxn id="902" idx="6"/>
              <a:endCxn id="909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fmla="val -54335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10" name="Google Shape;910;p66"/>
            <p:cNvCxnSpPr>
              <a:stCxn id="902" idx="6"/>
              <a:endCxn id="911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fmla="val -54335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12" name="Google Shape;912;p66"/>
            <p:cNvCxnSpPr>
              <a:stCxn id="902" idx="6"/>
              <a:endCxn id="913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fmla="val -54335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14" name="Google Shape;914;p66"/>
            <p:cNvCxnSpPr>
              <a:endCxn id="915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02" name="Google Shape;902;p66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1" i="1" sz="15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16" name="Google Shape;916;p66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17" name="Google Shape;917;p66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03" name="Google Shape;903;p66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1" i="1" sz="20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18" name="Google Shape;918;p66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i="1" lang="en-US" sz="900" u="none" cap="none" strike="noStrik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19" name="Google Shape;919;p66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05" name="Google Shape;905;p66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1" i="1" sz="20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20" name="Google Shape;920;p66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i="1" lang="en-US" sz="900" u="none" cap="none" strike="noStrik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21" name="Google Shape;921;p66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13" name="Google Shape;913;p66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1" i="1" sz="20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22" name="Google Shape;922;p66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i="1" lang="en-US" sz="900" u="none" cap="none" strike="noStrik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23" name="Google Shape;923;p66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11" name="Google Shape;911;p66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1" i="1" sz="20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24" name="Google Shape;924;p66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i="1" lang="en-US" sz="900" u="none" cap="none" strike="noStrik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25" name="Google Shape;925;p66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07" name="Google Shape;907;p66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1" i="1" sz="20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26" name="Google Shape;926;p66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i="1" lang="en-US" sz="900" u="none" cap="none" strike="noStrik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27" name="Google Shape;927;p66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15" name="Google Shape;915;p66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1" i="1" sz="20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28" name="Google Shape;928;p66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i="1" lang="en-US" sz="900" u="none" cap="none" strike="noStrik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29" name="Google Shape;929;p66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09" name="Google Shape;909;p66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1" i="1" sz="20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0" name="Google Shape;930;p66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i="1" lang="en-US" sz="900" u="none" cap="none" strike="noStrik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31" name="Google Shape;931;p66"/>
          <p:cNvSpPr txBox="1"/>
          <p:nvPr>
            <p:ph idx="1" type="body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2" name="Google Shape;932;p66"/>
          <p:cNvSpPr txBox="1"/>
          <p:nvPr>
            <p:ph idx="2" type="body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3" name="Google Shape;933;p66"/>
          <p:cNvSpPr txBox="1"/>
          <p:nvPr>
            <p:ph idx="3" type="body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4" name="Google Shape;934;p66"/>
          <p:cNvSpPr txBox="1"/>
          <p:nvPr>
            <p:ph idx="4" type="body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5" name="Google Shape;935;p66"/>
          <p:cNvSpPr txBox="1"/>
          <p:nvPr>
            <p:ph idx="5" type="body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6" name="Google Shape;936;p66"/>
          <p:cNvSpPr txBox="1"/>
          <p:nvPr>
            <p:ph idx="6" type="body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7" name="Google Shape;937;p66"/>
          <p:cNvSpPr txBox="1"/>
          <p:nvPr>
            <p:ph idx="7" type="body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8" name="Google Shape;938;p66"/>
          <p:cNvSpPr txBox="1"/>
          <p:nvPr>
            <p:ph idx="8" type="body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1_Section title and description 10"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67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294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r>
              <a:t/>
            </a:r>
            <a:endParaRPr b="1" i="0" sz="105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descr="Shape&#10;&#10;Description automatically generated with low confidence" id="941" name="Google Shape;941;p6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42" name="Google Shape;942;p67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3" name="Google Shape;943;p6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44" name="Google Shape;944;p67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45" name="Google Shape;945;p67"/>
            <p:cNvCxnSpPr>
              <a:stCxn id="946" idx="6"/>
              <a:endCxn id="947" idx="2"/>
            </p:cNvCxnSpPr>
            <p:nvPr/>
          </p:nvCxnSpPr>
          <p:spPr>
            <a:xfrm flipH="1" rot="10800000">
              <a:off x="2484438" y="969051"/>
              <a:ext cx="936000" cy="1856700"/>
            </a:xfrm>
            <a:prstGeom prst="bentConnector3">
              <a:avLst>
                <a:gd fmla="val -54335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48" name="Google Shape;948;p67"/>
            <p:cNvCxnSpPr>
              <a:stCxn id="946" idx="6"/>
              <a:endCxn id="949" idx="2"/>
            </p:cNvCxnSpPr>
            <p:nvPr/>
          </p:nvCxnSpPr>
          <p:spPr>
            <a:xfrm flipH="1" rot="10800000">
              <a:off x="2484438" y="1588251"/>
              <a:ext cx="936000" cy="1237500"/>
            </a:xfrm>
            <a:prstGeom prst="bentConnector3">
              <a:avLst>
                <a:gd fmla="val -54335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50" name="Google Shape;950;p67"/>
            <p:cNvCxnSpPr>
              <a:stCxn id="946" idx="6"/>
              <a:endCxn id="951" idx="2"/>
            </p:cNvCxnSpPr>
            <p:nvPr/>
          </p:nvCxnSpPr>
          <p:spPr>
            <a:xfrm flipH="1" rot="10800000">
              <a:off x="2484438" y="2206551"/>
              <a:ext cx="936000" cy="619200"/>
            </a:xfrm>
            <a:prstGeom prst="bentConnector3">
              <a:avLst>
                <a:gd fmla="val -54335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52" name="Google Shape;952;p67"/>
            <p:cNvCxnSpPr>
              <a:stCxn id="946" idx="6"/>
              <a:endCxn id="953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fmla="val -54335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54" name="Google Shape;954;p67"/>
            <p:cNvCxnSpPr>
              <a:stCxn id="946" idx="6"/>
              <a:endCxn id="955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fmla="val -54335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56" name="Google Shape;956;p67"/>
            <p:cNvCxnSpPr>
              <a:stCxn id="946" idx="6"/>
              <a:endCxn id="957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fmla="val -54335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58" name="Google Shape;958;p67"/>
            <p:cNvCxnSpPr>
              <a:endCxn id="959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46" name="Google Shape;946;p67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1" i="1" sz="15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60" name="Google Shape;960;p67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61" name="Google Shape;961;p67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47" name="Google Shape;947;p67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1" i="1" sz="20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62" name="Google Shape;962;p67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i="1" lang="en-US" sz="900" u="none" cap="none" strike="noStrik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63" name="Google Shape;963;p67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49" name="Google Shape;949;p67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1" i="1" sz="20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64" name="Google Shape;964;p67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i="1" lang="en-US" sz="900" u="none" cap="none" strike="noStrik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65" name="Google Shape;965;p67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57" name="Google Shape;957;p67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1" i="1" sz="20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66" name="Google Shape;966;p67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i="1" lang="en-US" sz="900" u="none" cap="none" strike="noStrik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67" name="Google Shape;967;p67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55" name="Google Shape;955;p67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1" i="1" sz="20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68" name="Google Shape;968;p67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i="1" lang="en-US" sz="900" u="none" cap="none" strike="noStrik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69" name="Google Shape;969;p67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51" name="Google Shape;951;p67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1" i="1" sz="20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70" name="Google Shape;970;p67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i="1" lang="en-US" sz="900" u="none" cap="none" strike="noStrik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71" name="Google Shape;971;p67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59" name="Google Shape;959;p67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1" i="1" sz="20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72" name="Google Shape;972;p67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i="1" lang="en-US" sz="900" u="none" cap="none" strike="noStrik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73" name="Google Shape;973;p67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53" name="Google Shape;953;p67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1" i="1" sz="20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74" name="Google Shape;974;p67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i="1" lang="en-US" sz="900" u="none" cap="none" strike="noStrik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75" name="Google Shape;975;p67"/>
          <p:cNvSpPr txBox="1"/>
          <p:nvPr>
            <p:ph idx="1" type="body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6" name="Google Shape;976;p67"/>
          <p:cNvSpPr txBox="1"/>
          <p:nvPr>
            <p:ph idx="2" type="body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7" name="Google Shape;977;p67"/>
          <p:cNvSpPr txBox="1"/>
          <p:nvPr>
            <p:ph idx="3" type="body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8" name="Google Shape;978;p67"/>
          <p:cNvSpPr txBox="1"/>
          <p:nvPr>
            <p:ph idx="4" type="body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9" name="Google Shape;979;p67"/>
          <p:cNvSpPr txBox="1"/>
          <p:nvPr>
            <p:ph idx="5" type="body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0" name="Google Shape;980;p67"/>
          <p:cNvSpPr txBox="1"/>
          <p:nvPr>
            <p:ph idx="6" type="body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1" name="Google Shape;981;p67"/>
          <p:cNvSpPr txBox="1"/>
          <p:nvPr>
            <p:ph idx="7" type="body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2" name="Google Shape;982;p67"/>
          <p:cNvSpPr txBox="1"/>
          <p:nvPr>
            <p:ph idx="8" type="body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1_Section title and description 11"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68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294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r>
              <a:t/>
            </a:r>
            <a:endParaRPr b="1" i="0" sz="105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descr="Shape&#10;&#10;Description automatically generated with low confidence" id="985" name="Google Shape;985;p6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86" name="Google Shape;986;p68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7" name="Google Shape;987;p6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88" name="Google Shape;988;p68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89" name="Google Shape;989;p68"/>
            <p:cNvCxnSpPr>
              <a:stCxn id="990" idx="6"/>
              <a:endCxn id="991" idx="2"/>
            </p:cNvCxnSpPr>
            <p:nvPr/>
          </p:nvCxnSpPr>
          <p:spPr>
            <a:xfrm flipH="1" rot="10800000">
              <a:off x="2484438" y="969051"/>
              <a:ext cx="936000" cy="1856700"/>
            </a:xfrm>
            <a:prstGeom prst="bentConnector3">
              <a:avLst>
                <a:gd fmla="val -54335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92" name="Google Shape;992;p68"/>
            <p:cNvCxnSpPr>
              <a:stCxn id="990" idx="6"/>
              <a:endCxn id="993" idx="2"/>
            </p:cNvCxnSpPr>
            <p:nvPr/>
          </p:nvCxnSpPr>
          <p:spPr>
            <a:xfrm flipH="1" rot="10800000">
              <a:off x="2484438" y="1588251"/>
              <a:ext cx="936000" cy="1237500"/>
            </a:xfrm>
            <a:prstGeom prst="bentConnector3">
              <a:avLst>
                <a:gd fmla="val -54335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94" name="Google Shape;994;p68"/>
            <p:cNvCxnSpPr>
              <a:stCxn id="990" idx="6"/>
              <a:endCxn id="995" idx="2"/>
            </p:cNvCxnSpPr>
            <p:nvPr/>
          </p:nvCxnSpPr>
          <p:spPr>
            <a:xfrm flipH="1" rot="10800000">
              <a:off x="2484438" y="2206551"/>
              <a:ext cx="936000" cy="619200"/>
            </a:xfrm>
            <a:prstGeom prst="bentConnector3">
              <a:avLst>
                <a:gd fmla="val -54335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96" name="Google Shape;996;p68"/>
            <p:cNvCxnSpPr>
              <a:stCxn id="990" idx="6"/>
              <a:endCxn id="997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fmla="val -54335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98" name="Google Shape;998;p68"/>
            <p:cNvCxnSpPr>
              <a:stCxn id="990" idx="6"/>
              <a:endCxn id="999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fmla="val -54335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00" name="Google Shape;1000;p68"/>
            <p:cNvCxnSpPr>
              <a:stCxn id="990" idx="6"/>
              <a:endCxn id="1001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fmla="val -54335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02" name="Google Shape;1002;p68"/>
            <p:cNvCxnSpPr>
              <a:endCxn id="1003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90" name="Google Shape;990;p68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1" i="1" sz="15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004" name="Google Shape;1004;p68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1005" name="Google Shape;1005;p68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91" name="Google Shape;991;p68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1" i="1" sz="20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06" name="Google Shape;1006;p68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i="1" lang="en-US" sz="900" u="none" cap="none" strike="noStrik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007" name="Google Shape;1007;p68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93" name="Google Shape;993;p68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1" i="1" sz="20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08" name="Google Shape;1008;p68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i="1" lang="en-US" sz="900" u="none" cap="none" strike="noStrik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009" name="Google Shape;1009;p68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1001" name="Google Shape;1001;p68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1" i="1" sz="20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10" name="Google Shape;1010;p68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i="1" lang="en-US" sz="900" u="none" cap="none" strike="noStrik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011" name="Google Shape;1011;p68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99" name="Google Shape;999;p68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1" i="1" sz="20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12" name="Google Shape;1012;p68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i="1" lang="en-US" sz="900" u="none" cap="none" strike="noStrik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013" name="Google Shape;1013;p68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95" name="Google Shape;995;p68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1" i="1" sz="20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14" name="Google Shape;1014;p68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i="1" lang="en-US" sz="900" u="none" cap="none" strike="noStrik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015" name="Google Shape;1015;p68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1003" name="Google Shape;1003;p68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1" i="1" sz="20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16" name="Google Shape;1016;p68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i="1" lang="en-US" sz="900" u="none" cap="none" strike="noStrik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017" name="Google Shape;1017;p68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97" name="Google Shape;997;p68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1" i="1" sz="20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18" name="Google Shape;1018;p68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i="1" lang="en-US" sz="900" u="none" cap="none" strike="noStrik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019" name="Google Shape;1019;p68"/>
          <p:cNvSpPr txBox="1"/>
          <p:nvPr>
            <p:ph idx="1" type="body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0" name="Google Shape;1020;p68"/>
          <p:cNvSpPr txBox="1"/>
          <p:nvPr>
            <p:ph idx="2" type="body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1" name="Google Shape;1021;p68"/>
          <p:cNvSpPr txBox="1"/>
          <p:nvPr>
            <p:ph idx="3" type="body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2" name="Google Shape;1022;p68"/>
          <p:cNvSpPr txBox="1"/>
          <p:nvPr>
            <p:ph idx="4" type="body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3" name="Google Shape;1023;p68"/>
          <p:cNvSpPr txBox="1"/>
          <p:nvPr>
            <p:ph idx="5" type="body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4" name="Google Shape;1024;p68"/>
          <p:cNvSpPr txBox="1"/>
          <p:nvPr>
            <p:ph idx="6" type="body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5" name="Google Shape;1025;p68"/>
          <p:cNvSpPr txBox="1"/>
          <p:nvPr>
            <p:ph idx="7" type="body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6" name="Google Shape;1026;p68"/>
          <p:cNvSpPr txBox="1"/>
          <p:nvPr>
            <p:ph idx="8" type="body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1_Section title and description 12"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1028" name="Google Shape;1028;p6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29" name="Google Shape;1029;p69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0" name="Google Shape;1030;p6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31" name="Google Shape;1031;p69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32" name="Google Shape;1032;p69"/>
            <p:cNvCxnSpPr>
              <a:stCxn id="1033" idx="6"/>
              <a:endCxn id="1034" idx="2"/>
            </p:cNvCxnSpPr>
            <p:nvPr/>
          </p:nvCxnSpPr>
          <p:spPr>
            <a:xfrm flipH="1" rot="10800000">
              <a:off x="2484438" y="969051"/>
              <a:ext cx="890700" cy="1856700"/>
            </a:xfrm>
            <a:prstGeom prst="bentConnector3">
              <a:avLst>
                <a:gd fmla="val -253135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35" name="Google Shape;1035;p69"/>
            <p:cNvCxnSpPr>
              <a:stCxn id="1033" idx="6"/>
              <a:endCxn id="1036" idx="2"/>
            </p:cNvCxnSpPr>
            <p:nvPr/>
          </p:nvCxnSpPr>
          <p:spPr>
            <a:xfrm flipH="1" rot="10800000">
              <a:off x="2484438" y="1588251"/>
              <a:ext cx="890700" cy="1237500"/>
            </a:xfrm>
            <a:prstGeom prst="bentConnector3">
              <a:avLst>
                <a:gd fmla="val -253135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37" name="Google Shape;1037;p69"/>
            <p:cNvCxnSpPr>
              <a:stCxn id="1033" idx="6"/>
              <a:endCxn id="1038" idx="2"/>
            </p:cNvCxnSpPr>
            <p:nvPr/>
          </p:nvCxnSpPr>
          <p:spPr>
            <a:xfrm flipH="1" rot="10800000">
              <a:off x="2484438" y="2206551"/>
              <a:ext cx="890700" cy="619200"/>
            </a:xfrm>
            <a:prstGeom prst="bentConnector3">
              <a:avLst>
                <a:gd fmla="val -253135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39" name="Google Shape;1039;p69"/>
            <p:cNvCxnSpPr>
              <a:stCxn id="1033" idx="6"/>
              <a:endCxn id="1040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fmla="val -253135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41" name="Google Shape;1041;p69"/>
            <p:cNvCxnSpPr>
              <a:stCxn id="1033" idx="6"/>
              <a:endCxn id="1042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fmla="val -253135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43" name="Google Shape;1043;p69"/>
            <p:cNvCxnSpPr>
              <a:stCxn id="1033" idx="6"/>
              <a:endCxn id="1044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fmla="val -253135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45" name="Google Shape;1045;p69"/>
            <p:cNvCxnSpPr>
              <a:endCxn id="1046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33" name="Google Shape;1033;p69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lt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1" i="1" sz="15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4" name="Google Shape;1034;p69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dk2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1" sz="2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6" name="Google Shape;1036;p69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1" sz="2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4" name="Google Shape;1044;p69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dk2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1" sz="2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2" name="Google Shape;1042;p69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1" sz="2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8" name="Google Shape;1038;p69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dk2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1" sz="2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6" name="Google Shape;1046;p69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1" sz="2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0" name="Google Shape;1040;p69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dk2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1" sz="2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7" name="Google Shape;1047;p69"/>
          <p:cNvSpPr txBox="1"/>
          <p:nvPr>
            <p:ph idx="1" type="body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" name="Google Shape;1048;p69"/>
          <p:cNvSpPr txBox="1"/>
          <p:nvPr>
            <p:ph idx="2" type="body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" name="Google Shape;1049;p69"/>
          <p:cNvSpPr txBox="1"/>
          <p:nvPr>
            <p:ph idx="3" type="body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" name="Google Shape;1050;p69"/>
          <p:cNvSpPr txBox="1"/>
          <p:nvPr>
            <p:ph idx="4" type="body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1" name="Google Shape;1051;p69"/>
          <p:cNvSpPr txBox="1"/>
          <p:nvPr>
            <p:ph idx="5" type="body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2" name="Google Shape;1052;p69"/>
          <p:cNvSpPr txBox="1"/>
          <p:nvPr>
            <p:ph idx="6" type="body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3" name="Google Shape;1053;p69"/>
          <p:cNvSpPr txBox="1"/>
          <p:nvPr>
            <p:ph idx="7" type="body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4" name="Google Shape;1054;p69"/>
          <p:cNvSpPr txBox="1"/>
          <p:nvPr>
            <p:ph idx="8" type="body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1_Section title and description 13"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1056" name="Google Shape;1056;p7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7" name="Google Shape;1057;p70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8" name="Google Shape;1058;p7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59" name="Google Shape;1059;p70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60" name="Google Shape;1060;p70"/>
            <p:cNvCxnSpPr>
              <a:stCxn id="1061" idx="6"/>
              <a:endCxn id="1062" idx="2"/>
            </p:cNvCxnSpPr>
            <p:nvPr/>
          </p:nvCxnSpPr>
          <p:spPr>
            <a:xfrm flipH="1" rot="10800000">
              <a:off x="2484438" y="969051"/>
              <a:ext cx="890700" cy="1856700"/>
            </a:xfrm>
            <a:prstGeom prst="bentConnector3">
              <a:avLst>
                <a:gd fmla="val -253135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63" name="Google Shape;1063;p70"/>
            <p:cNvCxnSpPr>
              <a:stCxn id="1061" idx="6"/>
              <a:endCxn id="1064" idx="2"/>
            </p:cNvCxnSpPr>
            <p:nvPr/>
          </p:nvCxnSpPr>
          <p:spPr>
            <a:xfrm flipH="1" rot="10800000">
              <a:off x="2484438" y="1588251"/>
              <a:ext cx="890700" cy="1237500"/>
            </a:xfrm>
            <a:prstGeom prst="bentConnector3">
              <a:avLst>
                <a:gd fmla="val -253135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65" name="Google Shape;1065;p70"/>
            <p:cNvCxnSpPr>
              <a:stCxn id="1061" idx="6"/>
              <a:endCxn id="1066" idx="2"/>
            </p:cNvCxnSpPr>
            <p:nvPr/>
          </p:nvCxnSpPr>
          <p:spPr>
            <a:xfrm flipH="1" rot="10800000">
              <a:off x="2484438" y="2206551"/>
              <a:ext cx="890700" cy="619200"/>
            </a:xfrm>
            <a:prstGeom prst="bentConnector3">
              <a:avLst>
                <a:gd fmla="val -253135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67" name="Google Shape;1067;p70"/>
            <p:cNvCxnSpPr>
              <a:stCxn id="1061" idx="6"/>
              <a:endCxn id="1068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fmla="val -253135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69" name="Google Shape;1069;p70"/>
            <p:cNvCxnSpPr>
              <a:stCxn id="1061" idx="6"/>
              <a:endCxn id="1070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fmla="val -253135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71" name="Google Shape;1071;p70"/>
            <p:cNvCxnSpPr>
              <a:stCxn id="1061" idx="6"/>
              <a:endCxn id="1072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fmla="val -253135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73" name="Google Shape;1073;p70"/>
            <p:cNvCxnSpPr>
              <a:endCxn id="1074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61" name="Google Shape;1061;p70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dk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1" i="1" sz="15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2" name="Google Shape;1062;p70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lt2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1" sz="2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4" name="Google Shape;1064;p70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1" sz="2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2" name="Google Shape;1072;p70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lt2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1" sz="2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0" name="Google Shape;1070;p70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1" sz="2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6" name="Google Shape;1066;p70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lt2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1" sz="2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4" name="Google Shape;1074;p70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1" sz="2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8" name="Google Shape;1068;p70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lt2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1" sz="2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75" name="Google Shape;1075;p70"/>
          <p:cNvSpPr txBox="1"/>
          <p:nvPr>
            <p:ph idx="1" type="body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6" name="Google Shape;1076;p70"/>
          <p:cNvSpPr txBox="1"/>
          <p:nvPr>
            <p:ph idx="2" type="body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7" name="Google Shape;1077;p70"/>
          <p:cNvSpPr txBox="1"/>
          <p:nvPr>
            <p:ph idx="3" type="body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8" name="Google Shape;1078;p70"/>
          <p:cNvSpPr txBox="1"/>
          <p:nvPr>
            <p:ph idx="4" type="body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9" name="Google Shape;1079;p70"/>
          <p:cNvSpPr txBox="1"/>
          <p:nvPr>
            <p:ph idx="5" type="body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0" name="Google Shape;1080;p70"/>
          <p:cNvSpPr txBox="1"/>
          <p:nvPr>
            <p:ph idx="6" type="body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1" name="Google Shape;1081;p70"/>
          <p:cNvSpPr txBox="1"/>
          <p:nvPr>
            <p:ph idx="7" type="body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2" name="Google Shape;1082;p70"/>
          <p:cNvSpPr txBox="1"/>
          <p:nvPr>
            <p:ph idx="8" type="body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lcJt8AR02Gc=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hape&#10;&#10;Description automatically generated with low confidence" id="66" name="Google Shape;66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&#10;&#10;Description automatically generated with low confidence" id="67" name="Google Shape;6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2061" y="192491"/>
            <a:ext cx="7839875" cy="4758518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8"/>
          <p:cNvSpPr txBox="1"/>
          <p:nvPr>
            <p:ph idx="1" type="body"/>
          </p:nvPr>
        </p:nvSpPr>
        <p:spPr>
          <a:xfrm>
            <a:off x="3087599" y="1365640"/>
            <a:ext cx="2968803" cy="450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/>
              <a:buNone/>
              <a:defRPr b="1" i="1" sz="1600" u="none" cap="none" strike="noStrik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69" name="Google Shape;69;p8"/>
          <p:cNvCxnSpPr/>
          <p:nvPr/>
        </p:nvCxnSpPr>
        <p:spPr>
          <a:xfrm>
            <a:off x="4069889" y="1814037"/>
            <a:ext cx="987600" cy="0"/>
          </a:xfrm>
          <a:prstGeom prst="straightConnector1">
            <a:avLst/>
          </a:prstGeom>
          <a:noFill/>
          <a:ln cap="flat" cmpd="sng" w="19050">
            <a:solidFill>
              <a:srgbClr val="BD8738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0" name="Google Shape;70;p8"/>
          <p:cNvCxnSpPr/>
          <p:nvPr/>
        </p:nvCxnSpPr>
        <p:spPr>
          <a:xfrm>
            <a:off x="3996377" y="1814037"/>
            <a:ext cx="18658" cy="0"/>
          </a:xfrm>
          <a:prstGeom prst="straightConnector1">
            <a:avLst/>
          </a:prstGeom>
          <a:noFill/>
          <a:ln cap="flat" cmpd="sng" w="19050">
            <a:solidFill>
              <a:srgbClr val="BD873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1" name="Google Shape;71;p8"/>
          <p:cNvCxnSpPr/>
          <p:nvPr/>
        </p:nvCxnSpPr>
        <p:spPr>
          <a:xfrm>
            <a:off x="4033133" y="1814037"/>
            <a:ext cx="18600" cy="0"/>
          </a:xfrm>
          <a:prstGeom prst="straightConnector1">
            <a:avLst/>
          </a:prstGeom>
          <a:noFill/>
          <a:ln cap="flat" cmpd="sng" w="19050">
            <a:solidFill>
              <a:srgbClr val="BD873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2" name="Google Shape;72;p8"/>
          <p:cNvCxnSpPr/>
          <p:nvPr/>
        </p:nvCxnSpPr>
        <p:spPr>
          <a:xfrm>
            <a:off x="5075539" y="1814037"/>
            <a:ext cx="18658" cy="0"/>
          </a:xfrm>
          <a:prstGeom prst="straightConnector1">
            <a:avLst/>
          </a:prstGeom>
          <a:noFill/>
          <a:ln cap="flat" cmpd="sng" w="19050">
            <a:solidFill>
              <a:srgbClr val="BD873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" name="Google Shape;73;p8"/>
          <p:cNvCxnSpPr/>
          <p:nvPr/>
        </p:nvCxnSpPr>
        <p:spPr>
          <a:xfrm>
            <a:off x="5107533" y="1814037"/>
            <a:ext cx="18600" cy="0"/>
          </a:xfrm>
          <a:prstGeom prst="straightConnector1">
            <a:avLst/>
          </a:prstGeom>
          <a:noFill/>
          <a:ln cap="flat" cmpd="sng" w="19050">
            <a:solidFill>
              <a:srgbClr val="BD873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" name="Google Shape;74;p8"/>
          <p:cNvSpPr txBox="1"/>
          <p:nvPr>
            <p:ph idx="2" type="body"/>
          </p:nvPr>
        </p:nvSpPr>
        <p:spPr>
          <a:xfrm>
            <a:off x="2552700" y="2110157"/>
            <a:ext cx="4038600" cy="1991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1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1_Section title and description 14"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1084" name="Google Shape;1084;p7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85" name="Google Shape;1085;p71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6" name="Google Shape;1086;p7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87" name="Google Shape;1087;p71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88" name="Google Shape;1088;p71"/>
            <p:cNvCxnSpPr>
              <a:stCxn id="1089" idx="6"/>
              <a:endCxn id="1090" idx="2"/>
            </p:cNvCxnSpPr>
            <p:nvPr/>
          </p:nvCxnSpPr>
          <p:spPr>
            <a:xfrm flipH="1" rot="10800000">
              <a:off x="2484438" y="969051"/>
              <a:ext cx="890700" cy="1856700"/>
            </a:xfrm>
            <a:prstGeom prst="bentConnector3">
              <a:avLst>
                <a:gd fmla="val -253135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91" name="Google Shape;1091;p71"/>
            <p:cNvCxnSpPr>
              <a:stCxn id="1089" idx="6"/>
              <a:endCxn id="1092" idx="2"/>
            </p:cNvCxnSpPr>
            <p:nvPr/>
          </p:nvCxnSpPr>
          <p:spPr>
            <a:xfrm flipH="1" rot="10800000">
              <a:off x="2484438" y="1588251"/>
              <a:ext cx="890700" cy="1237500"/>
            </a:xfrm>
            <a:prstGeom prst="bentConnector3">
              <a:avLst>
                <a:gd fmla="val -253135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93" name="Google Shape;1093;p71"/>
            <p:cNvCxnSpPr>
              <a:stCxn id="1089" idx="6"/>
              <a:endCxn id="1094" idx="2"/>
            </p:cNvCxnSpPr>
            <p:nvPr/>
          </p:nvCxnSpPr>
          <p:spPr>
            <a:xfrm flipH="1" rot="10800000">
              <a:off x="2484438" y="2206551"/>
              <a:ext cx="890700" cy="619200"/>
            </a:xfrm>
            <a:prstGeom prst="bentConnector3">
              <a:avLst>
                <a:gd fmla="val -253135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95" name="Google Shape;1095;p71"/>
            <p:cNvCxnSpPr>
              <a:stCxn id="1089" idx="6"/>
              <a:endCxn id="1096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fmla="val -253135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97" name="Google Shape;1097;p71"/>
            <p:cNvCxnSpPr>
              <a:stCxn id="1089" idx="6"/>
              <a:endCxn id="1098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fmla="val -253135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99" name="Google Shape;1099;p71"/>
            <p:cNvCxnSpPr>
              <a:stCxn id="1089" idx="6"/>
              <a:endCxn id="1100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fmla="val -253135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01" name="Google Shape;1101;p71"/>
            <p:cNvCxnSpPr>
              <a:endCxn id="1102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89" name="Google Shape;1089;p71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1" i="1" sz="15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90" name="Google Shape;1090;p71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accent4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1" sz="2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92" name="Google Shape;1092;p71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1" sz="2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100" name="Google Shape;1100;p71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accent4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1" sz="2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98" name="Google Shape;1098;p71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1" sz="2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94" name="Google Shape;1094;p71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accent4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1" sz="2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102" name="Google Shape;1102;p71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1" sz="2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96" name="Google Shape;1096;p71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accent4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1" sz="2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103" name="Google Shape;1103;p71"/>
          <p:cNvSpPr txBox="1"/>
          <p:nvPr>
            <p:ph idx="1" type="body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4" name="Google Shape;1104;p71"/>
          <p:cNvSpPr txBox="1"/>
          <p:nvPr>
            <p:ph idx="2" type="body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5" name="Google Shape;1105;p71"/>
          <p:cNvSpPr txBox="1"/>
          <p:nvPr>
            <p:ph idx="3" type="body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6" name="Google Shape;1106;p71"/>
          <p:cNvSpPr txBox="1"/>
          <p:nvPr>
            <p:ph idx="4" type="body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7" name="Google Shape;1107;p71"/>
          <p:cNvSpPr txBox="1"/>
          <p:nvPr>
            <p:ph idx="5" type="body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8" name="Google Shape;1108;p71"/>
          <p:cNvSpPr txBox="1"/>
          <p:nvPr>
            <p:ph idx="6" type="body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9" name="Google Shape;1109;p71"/>
          <p:cNvSpPr txBox="1"/>
          <p:nvPr>
            <p:ph idx="7" type="body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0" name="Google Shape;1110;p71"/>
          <p:cNvSpPr txBox="1"/>
          <p:nvPr>
            <p:ph idx="8" type="body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1_Section title and description 16"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1112" name="Google Shape;1112;p7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p72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4" name="Google Shape;1114;p7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15" name="Google Shape;1115;p72"/>
          <p:cNvGrpSpPr/>
          <p:nvPr/>
        </p:nvGrpSpPr>
        <p:grpSpPr>
          <a:xfrm>
            <a:off x="1941529" y="1105301"/>
            <a:ext cx="5260942" cy="3388546"/>
            <a:chOff x="1941529" y="1120931"/>
            <a:chExt cx="5260942" cy="3388546"/>
          </a:xfrm>
        </p:grpSpPr>
        <p:sp>
          <p:nvSpPr>
            <p:cNvPr descr="A picture containing icon&#10;&#10;Description automatically generated" id="1116" name="Google Shape;1116;p72"/>
            <p:cNvSpPr/>
            <p:nvPr/>
          </p:nvSpPr>
          <p:spPr>
            <a:xfrm>
              <a:off x="1941529" y="1120931"/>
              <a:ext cx="5260942" cy="33885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72"/>
            <p:cNvSpPr txBox="1"/>
            <p:nvPr/>
          </p:nvSpPr>
          <p:spPr>
            <a:xfrm>
              <a:off x="2881078" y="132388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1" lang="en-US" sz="140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72"/>
            <p:cNvSpPr txBox="1"/>
            <p:nvPr/>
          </p:nvSpPr>
          <p:spPr>
            <a:xfrm>
              <a:off x="2121488" y="216415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1" lang="en-US" sz="140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72"/>
            <p:cNvSpPr txBox="1"/>
            <p:nvPr/>
          </p:nvSpPr>
          <p:spPr>
            <a:xfrm>
              <a:off x="2121487" y="310981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1" lang="en-US" sz="140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72"/>
            <p:cNvSpPr txBox="1"/>
            <p:nvPr/>
          </p:nvSpPr>
          <p:spPr>
            <a:xfrm>
              <a:off x="2881078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1" lang="en-US" sz="140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72"/>
            <p:cNvSpPr txBox="1"/>
            <p:nvPr/>
          </p:nvSpPr>
          <p:spPr>
            <a:xfrm>
              <a:off x="5885786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1" lang="en-US" sz="140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72"/>
            <p:cNvSpPr txBox="1"/>
            <p:nvPr/>
          </p:nvSpPr>
          <p:spPr>
            <a:xfrm>
              <a:off x="6646571" y="311699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1" lang="en-US" sz="140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72"/>
            <p:cNvSpPr txBox="1"/>
            <p:nvPr/>
          </p:nvSpPr>
          <p:spPr>
            <a:xfrm>
              <a:off x="6649241" y="2139182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1" lang="en-US" sz="140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72"/>
            <p:cNvSpPr txBox="1"/>
            <p:nvPr/>
          </p:nvSpPr>
          <p:spPr>
            <a:xfrm>
              <a:off x="5885785" y="1321265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1" lang="en-US" sz="140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5" name="Google Shape;1125;p72"/>
          <p:cNvSpPr txBox="1"/>
          <p:nvPr>
            <p:ph idx="1" type="body"/>
          </p:nvPr>
        </p:nvSpPr>
        <p:spPr>
          <a:xfrm>
            <a:off x="89551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6" name="Google Shape;1126;p72"/>
          <p:cNvSpPr txBox="1"/>
          <p:nvPr>
            <p:ph idx="2" type="body"/>
          </p:nvPr>
        </p:nvSpPr>
        <p:spPr>
          <a:xfrm>
            <a:off x="135731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7" name="Google Shape;1127;p72"/>
          <p:cNvSpPr txBox="1"/>
          <p:nvPr>
            <p:ph idx="3" type="body"/>
          </p:nvPr>
        </p:nvSpPr>
        <p:spPr>
          <a:xfrm>
            <a:off x="135731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8" name="Google Shape;1128;p72"/>
          <p:cNvSpPr txBox="1"/>
          <p:nvPr>
            <p:ph idx="4" type="body"/>
          </p:nvPr>
        </p:nvSpPr>
        <p:spPr>
          <a:xfrm>
            <a:off x="89551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9" name="Google Shape;1129;p72"/>
          <p:cNvSpPr txBox="1"/>
          <p:nvPr>
            <p:ph idx="5" type="body"/>
          </p:nvPr>
        </p:nvSpPr>
        <p:spPr>
          <a:xfrm>
            <a:off x="652505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0" name="Google Shape;1130;p72"/>
          <p:cNvSpPr txBox="1"/>
          <p:nvPr>
            <p:ph idx="6" type="body"/>
          </p:nvPr>
        </p:nvSpPr>
        <p:spPr>
          <a:xfrm>
            <a:off x="652505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1" name="Google Shape;1131;p72"/>
          <p:cNvSpPr txBox="1"/>
          <p:nvPr>
            <p:ph idx="7" type="body"/>
          </p:nvPr>
        </p:nvSpPr>
        <p:spPr>
          <a:xfrm>
            <a:off x="7294177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2" name="Google Shape;1132;p72"/>
          <p:cNvSpPr txBox="1"/>
          <p:nvPr>
            <p:ph idx="8" type="body"/>
          </p:nvPr>
        </p:nvSpPr>
        <p:spPr>
          <a:xfrm>
            <a:off x="7294177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3" name="Google Shape;1133;p72"/>
          <p:cNvSpPr txBox="1"/>
          <p:nvPr>
            <p:ph idx="9" type="body"/>
          </p:nvPr>
        </p:nvSpPr>
        <p:spPr>
          <a:xfrm>
            <a:off x="3732038" y="2630794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1_Section title and description 17"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1135" name="Google Shape;1135;p7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36" name="Google Shape;1136;p73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7" name="Google Shape;1137;p7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38" name="Google Shape;1138;p73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139" name="Google Shape;1139;p73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0" name="Google Shape;1140;p73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1" name="Google Shape;1141;p73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2" name="Google Shape;1142;p73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3" name="Google Shape;1143;p73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144" name="Google Shape;1144;p73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45" name="Google Shape;1145;p73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6" name="Google Shape;1146;p73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7" name="Google Shape;1147;p73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8" name="Google Shape;1148;p73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9" name="Google Shape;1149;p73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150" name="Google Shape;1150;p73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1" name="Google Shape;1151;p73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2" name="Google Shape;1152;p73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3" name="Google Shape;1153;p73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54" name="Google Shape;1154;p73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55" name="Google Shape;1155;p73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156" name="Google Shape;1156;p73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7" name="Google Shape;1157;p73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8" name="Google Shape;1158;p73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9" name="Google Shape;1159;p73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60" name="Google Shape;1160;p73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61" name="Google Shape;1161;p73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162" name="Google Shape;1162;p73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63" name="Google Shape;1163;p73"/>
          <p:cNvSpPr txBox="1"/>
          <p:nvPr>
            <p:ph idx="1" type="body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4" name="Google Shape;1164;p73"/>
          <p:cNvSpPr txBox="1"/>
          <p:nvPr>
            <p:ph idx="2" type="body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5" name="Google Shape;1165;p73"/>
          <p:cNvSpPr txBox="1"/>
          <p:nvPr>
            <p:ph idx="3" type="body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6" name="Google Shape;1166;p73"/>
          <p:cNvSpPr txBox="1"/>
          <p:nvPr>
            <p:ph idx="4" type="body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167" name="Google Shape;1167;p73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168" name="Google Shape;1168;p73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69" name="Google Shape;1169;p73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0" name="Google Shape;1170;p73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1" name="Google Shape;1171;p73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2" name="Google Shape;1172;p73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173" name="Google Shape;1173;p73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74" name="Google Shape;1174;p73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75" name="Google Shape;1175;p73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6" name="Google Shape;1176;p73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7" name="Google Shape;1177;p73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8" name="Google Shape;1178;p73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179" name="Google Shape;1179;p73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0" name="Google Shape;1180;p73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1" name="Google Shape;1181;p73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2" name="Google Shape;1182;p73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3" name="Google Shape;1183;p73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84" name="Google Shape;1184;p73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185" name="Google Shape;1185;p73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6" name="Google Shape;1186;p73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7" name="Google Shape;1187;p73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8" name="Google Shape;1188;p73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9" name="Google Shape;1189;p73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0" name="Google Shape;1190;p73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191" name="Google Shape;1191;p73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92" name="Google Shape;1192;p73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93" name="Google Shape;1193;p73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94" name="Google Shape;1194;p73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95" name="Google Shape;1195;p73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6" name="Google Shape;1196;p73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197" name="Google Shape;1197;p73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98" name="Google Shape;1198;p73"/>
          <p:cNvSpPr txBox="1"/>
          <p:nvPr>
            <p:ph idx="5" type="body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9" name="Google Shape;1199;p73"/>
          <p:cNvSpPr txBox="1"/>
          <p:nvPr>
            <p:ph idx="6" type="body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0" name="Google Shape;1200;p73"/>
          <p:cNvSpPr txBox="1"/>
          <p:nvPr>
            <p:ph idx="7" type="body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1" name="Google Shape;1201;p73"/>
          <p:cNvSpPr txBox="1"/>
          <p:nvPr>
            <p:ph idx="8" type="body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2" name="Google Shape;1202;p73"/>
          <p:cNvSpPr txBox="1"/>
          <p:nvPr>
            <p:ph idx="9" type="body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1_Section title and description 18"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1204" name="Google Shape;1204;p7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05" name="Google Shape;1205;p74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6" name="Google Shape;1206;p7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07" name="Google Shape;1207;p74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08" name="Google Shape;1208;p74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09" name="Google Shape;1209;p7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0" name="Google Shape;1210;p7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1" name="Google Shape;1211;p7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2" name="Google Shape;1212;p7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213" name="Google Shape;1213;p7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14" name="Google Shape;1214;p74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15" name="Google Shape;1215;p7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6" name="Google Shape;1216;p7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7" name="Google Shape;1217;p7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8" name="Google Shape;1218;p7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219" name="Google Shape;1219;p7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0" name="Google Shape;1220;p74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1" name="Google Shape;1221;p7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2" name="Google Shape;1222;p7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3" name="Google Shape;1223;p7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24" name="Google Shape;1224;p7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225" name="Google Shape;1225;p7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6" name="Google Shape;1226;p74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7" name="Google Shape;1227;p7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8" name="Google Shape;1228;p7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9" name="Google Shape;1229;p7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30" name="Google Shape;1230;p7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231" name="Google Shape;1231;p7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32" name="Google Shape;1232;p74"/>
          <p:cNvSpPr txBox="1"/>
          <p:nvPr>
            <p:ph idx="1" type="body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3" name="Google Shape;1233;p74"/>
          <p:cNvSpPr txBox="1"/>
          <p:nvPr>
            <p:ph idx="2" type="body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4" name="Google Shape;1234;p74"/>
          <p:cNvSpPr txBox="1"/>
          <p:nvPr>
            <p:ph idx="3" type="body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5" name="Google Shape;1235;p74"/>
          <p:cNvSpPr txBox="1"/>
          <p:nvPr>
            <p:ph idx="4" type="body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236" name="Google Shape;1236;p74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237" name="Google Shape;1237;p74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38" name="Google Shape;1238;p7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39" name="Google Shape;1239;p7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0" name="Google Shape;1240;p7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1" name="Google Shape;1241;p7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242" name="Google Shape;1242;p7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3" name="Google Shape;1243;p74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44" name="Google Shape;1244;p7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45" name="Google Shape;1245;p7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6" name="Google Shape;1246;p7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7" name="Google Shape;1247;p7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248" name="Google Shape;1248;p7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9" name="Google Shape;1249;p74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0" name="Google Shape;1250;p7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1" name="Google Shape;1251;p7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2" name="Google Shape;1252;p7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3" name="Google Shape;1253;p7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254" name="Google Shape;1254;p7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55" name="Google Shape;1255;p74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6" name="Google Shape;1256;p7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7" name="Google Shape;1257;p7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8" name="Google Shape;1258;p7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9" name="Google Shape;1259;p7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260" name="Google Shape;1260;p7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61" name="Google Shape;1261;p74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62" name="Google Shape;1262;p7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63" name="Google Shape;1263;p7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64" name="Google Shape;1264;p7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65" name="Google Shape;1265;p7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266" name="Google Shape;1266;p7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67" name="Google Shape;1267;p74"/>
          <p:cNvSpPr txBox="1"/>
          <p:nvPr>
            <p:ph idx="5" type="body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8" name="Google Shape;1268;p74"/>
          <p:cNvSpPr txBox="1"/>
          <p:nvPr>
            <p:ph idx="6" type="body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9" name="Google Shape;1269;p74"/>
          <p:cNvSpPr txBox="1"/>
          <p:nvPr>
            <p:ph idx="7" type="body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0" name="Google Shape;1270;p74"/>
          <p:cNvSpPr txBox="1"/>
          <p:nvPr>
            <p:ph idx="8" type="body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1" name="Google Shape;1271;p74"/>
          <p:cNvSpPr txBox="1"/>
          <p:nvPr>
            <p:ph idx="9" type="body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1_Section title and description 19"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1273" name="Google Shape;1273;p7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75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5" name="Google Shape;1275;p7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76" name="Google Shape;1276;p75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77" name="Google Shape;1277;p75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78" name="Google Shape;1278;p7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79" name="Google Shape;1279;p7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0" name="Google Shape;1280;p7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1" name="Google Shape;1281;p7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282" name="Google Shape;1282;p7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3" name="Google Shape;1283;p75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84" name="Google Shape;1284;p7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85" name="Google Shape;1285;p7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6" name="Google Shape;1286;p7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7" name="Google Shape;1287;p7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288" name="Google Shape;1288;p7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9" name="Google Shape;1289;p75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0" name="Google Shape;1290;p7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1" name="Google Shape;1291;p7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2" name="Google Shape;1292;p7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3" name="Google Shape;1293;p7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294" name="Google Shape;1294;p7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95" name="Google Shape;1295;p75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6" name="Google Shape;1296;p7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7" name="Google Shape;1297;p7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8" name="Google Shape;1298;p7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9" name="Google Shape;1299;p7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300" name="Google Shape;1300;p7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01" name="Google Shape;1301;p75"/>
          <p:cNvSpPr txBox="1"/>
          <p:nvPr>
            <p:ph idx="1" type="body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2" name="Google Shape;1302;p75"/>
          <p:cNvSpPr txBox="1"/>
          <p:nvPr>
            <p:ph idx="2" type="body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3" name="Google Shape;1303;p75"/>
          <p:cNvSpPr txBox="1"/>
          <p:nvPr>
            <p:ph idx="3" type="body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4" name="Google Shape;1304;p75"/>
          <p:cNvSpPr txBox="1"/>
          <p:nvPr>
            <p:ph idx="4" type="body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305" name="Google Shape;1305;p75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06" name="Google Shape;1306;p75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07" name="Google Shape;1307;p7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08" name="Google Shape;1308;p7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09" name="Google Shape;1309;p7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0" name="Google Shape;1310;p7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311" name="Google Shape;1311;p7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2" name="Google Shape;1312;p75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3" name="Google Shape;1313;p7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14" name="Google Shape;1314;p7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15" name="Google Shape;1315;p7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6" name="Google Shape;1316;p7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317" name="Google Shape;1317;p7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8" name="Google Shape;1318;p75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9" name="Google Shape;1319;p7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0" name="Google Shape;1320;p7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1" name="Google Shape;1321;p7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2" name="Google Shape;1322;p7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323" name="Google Shape;1323;p7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24" name="Google Shape;1324;p75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25" name="Google Shape;1325;p7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6" name="Google Shape;1326;p7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7" name="Google Shape;1327;p7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8" name="Google Shape;1328;p7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329" name="Google Shape;1329;p7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30" name="Google Shape;1330;p75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31" name="Google Shape;1331;p7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32" name="Google Shape;1332;p7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33" name="Google Shape;1333;p7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34" name="Google Shape;1334;p7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335" name="Google Shape;1335;p7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36" name="Google Shape;1336;p75"/>
          <p:cNvSpPr txBox="1"/>
          <p:nvPr>
            <p:ph idx="5" type="body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7" name="Google Shape;1337;p75"/>
          <p:cNvSpPr txBox="1"/>
          <p:nvPr>
            <p:ph idx="6" type="body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8" name="Google Shape;1338;p75"/>
          <p:cNvSpPr txBox="1"/>
          <p:nvPr>
            <p:ph idx="7" type="body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9" name="Google Shape;1339;p75"/>
          <p:cNvSpPr txBox="1"/>
          <p:nvPr>
            <p:ph idx="8" type="body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40" name="Google Shape;1340;p75"/>
          <p:cNvSpPr txBox="1"/>
          <p:nvPr>
            <p:ph idx="9" type="body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1_Section title and description 20"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1342" name="Google Shape;1342;p7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43" name="Google Shape;1343;p76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44" name="Google Shape;1344;p7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45" name="Google Shape;1345;p76"/>
          <p:cNvGrpSpPr/>
          <p:nvPr/>
        </p:nvGrpSpPr>
        <p:grpSpPr>
          <a:xfrm>
            <a:off x="881517" y="3131028"/>
            <a:ext cx="7361989" cy="646462"/>
            <a:chOff x="881517" y="2219381"/>
            <a:chExt cx="7361989" cy="646462"/>
          </a:xfrm>
        </p:grpSpPr>
        <p:grpSp>
          <p:nvGrpSpPr>
            <p:cNvPr id="1346" name="Google Shape;1346;p76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47" name="Google Shape;1347;p7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48" name="Google Shape;1348;p7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49" name="Google Shape;1349;p7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0" name="Google Shape;1350;p7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351" name="Google Shape;1351;p7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2" name="Google Shape;1352;p76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3" name="Google Shape;1353;p7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54" name="Google Shape;1354;p7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55" name="Google Shape;1355;p7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6" name="Google Shape;1356;p7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357" name="Google Shape;1357;p7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8" name="Google Shape;1358;p76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9" name="Google Shape;1359;p7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0" name="Google Shape;1360;p7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1" name="Google Shape;1361;p7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2" name="Google Shape;1362;p7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363" name="Google Shape;1363;p7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64" name="Google Shape;1364;p76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65" name="Google Shape;1365;p7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6" name="Google Shape;1366;p7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7" name="Google Shape;1367;p7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8" name="Google Shape;1368;p7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369" name="Google Shape;1369;p7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70" name="Google Shape;1370;p76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71" name="Google Shape;1371;p7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72" name="Google Shape;1372;p7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73" name="Google Shape;1373;p7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74" name="Google Shape;1374;p7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375" name="Google Shape;1375;p7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76" name="Google Shape;1376;p76"/>
          <p:cNvSpPr txBox="1"/>
          <p:nvPr>
            <p:ph idx="1" type="body"/>
          </p:nvPr>
        </p:nvSpPr>
        <p:spPr>
          <a:xfrm>
            <a:off x="223088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7" name="Google Shape;1377;p76"/>
          <p:cNvSpPr txBox="1"/>
          <p:nvPr>
            <p:ph idx="2" type="body"/>
          </p:nvPr>
        </p:nvSpPr>
        <p:spPr>
          <a:xfrm>
            <a:off x="1964112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8" name="Google Shape;1378;p76"/>
          <p:cNvSpPr txBox="1"/>
          <p:nvPr>
            <p:ph idx="3" type="body"/>
          </p:nvPr>
        </p:nvSpPr>
        <p:spPr>
          <a:xfrm>
            <a:off x="3705136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9" name="Google Shape;1379;p76"/>
          <p:cNvSpPr txBox="1"/>
          <p:nvPr>
            <p:ph idx="4" type="body"/>
          </p:nvPr>
        </p:nvSpPr>
        <p:spPr>
          <a:xfrm>
            <a:off x="5446160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0" name="Google Shape;1380;p76"/>
          <p:cNvSpPr txBox="1"/>
          <p:nvPr>
            <p:ph idx="5" type="body"/>
          </p:nvPr>
        </p:nvSpPr>
        <p:spPr>
          <a:xfrm>
            <a:off x="718718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381" name="Google Shape;1381;p76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82" name="Google Shape;1382;p76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3" name="Google Shape;1383;p7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84" name="Google Shape;1384;p7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85" name="Google Shape;1385;p7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86" name="Google Shape;1386;p7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387" name="Google Shape;1387;p7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88" name="Google Shape;1388;p76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9" name="Google Shape;1389;p7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0" name="Google Shape;1390;p7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1" name="Google Shape;1391;p7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2" name="Google Shape;1392;p7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393" name="Google Shape;1393;p7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94" name="Google Shape;1394;p76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95" name="Google Shape;1395;p7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6" name="Google Shape;1396;p7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7" name="Google Shape;1397;p7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8" name="Google Shape;1398;p7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399" name="Google Shape;1399;p7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0" name="Google Shape;1400;p76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1" name="Google Shape;1401;p7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2" name="Google Shape;1402;p7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3" name="Google Shape;1403;p7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04" name="Google Shape;1404;p7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405" name="Google Shape;1405;p7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6" name="Google Shape;1406;p76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7" name="Google Shape;1407;p7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8" name="Google Shape;1408;p7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9" name="Google Shape;1409;p7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10" name="Google Shape;1410;p7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411" name="Google Shape;1411;p7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12" name="Google Shape;1412;p76"/>
          <p:cNvSpPr txBox="1"/>
          <p:nvPr>
            <p:ph idx="6" type="body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13" name="Google Shape;1413;p76"/>
          <p:cNvSpPr txBox="1"/>
          <p:nvPr>
            <p:ph idx="7" type="body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14" name="Google Shape;1414;p76"/>
          <p:cNvSpPr txBox="1"/>
          <p:nvPr>
            <p:ph idx="8" type="body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15" name="Google Shape;1415;p76"/>
          <p:cNvSpPr txBox="1"/>
          <p:nvPr>
            <p:ph idx="9" type="body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16" name="Google Shape;1416;p76"/>
          <p:cNvSpPr txBox="1"/>
          <p:nvPr>
            <p:ph idx="13" type="body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1_Section title and description 21">
    <p:spTree>
      <p:nvGrpSpPr>
        <p:cNvPr id="1417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1418" name="Google Shape;1418;p7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19" name="Google Shape;1419;p77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20" name="Google Shape;1420;p7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21" name="Google Shape;1421;p77"/>
          <p:cNvGrpSpPr/>
          <p:nvPr/>
        </p:nvGrpSpPr>
        <p:grpSpPr>
          <a:xfrm>
            <a:off x="2805107" y="1224889"/>
            <a:ext cx="3533786" cy="3185052"/>
            <a:chOff x="2801099" y="1114361"/>
            <a:chExt cx="3533786" cy="3185052"/>
          </a:xfrm>
        </p:grpSpPr>
        <p:grpSp>
          <p:nvGrpSpPr>
            <p:cNvPr id="1422" name="Google Shape;1422;p77"/>
            <p:cNvGrpSpPr/>
            <p:nvPr/>
          </p:nvGrpSpPr>
          <p:grpSpPr>
            <a:xfrm>
              <a:off x="2801099" y="1228944"/>
              <a:ext cx="3533786" cy="2955886"/>
              <a:chOff x="2801099" y="1066147"/>
              <a:chExt cx="3533786" cy="2955886"/>
            </a:xfrm>
          </p:grpSpPr>
          <p:grpSp>
            <p:nvGrpSpPr>
              <p:cNvPr id="1423" name="Google Shape;1423;p77"/>
              <p:cNvGrpSpPr/>
              <p:nvPr/>
            </p:nvGrpSpPr>
            <p:grpSpPr>
              <a:xfrm>
                <a:off x="6252959" y="1066147"/>
                <a:ext cx="81926" cy="2955886"/>
                <a:chOff x="6252959" y="1066147"/>
                <a:chExt cx="81926" cy="2955886"/>
              </a:xfrm>
            </p:grpSpPr>
            <p:sp>
              <p:nvSpPr>
                <p:cNvPr id="1424" name="Google Shape;1424;p77"/>
                <p:cNvSpPr/>
                <p:nvPr/>
              </p:nvSpPr>
              <p:spPr>
                <a:xfrm>
                  <a:off x="6252959" y="178463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5" name="Google Shape;1425;p77"/>
                <p:cNvSpPr/>
                <p:nvPr/>
              </p:nvSpPr>
              <p:spPr>
                <a:xfrm>
                  <a:off x="625295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6" name="Google Shape;1426;p77"/>
                <p:cNvSpPr/>
                <p:nvPr/>
              </p:nvSpPr>
              <p:spPr>
                <a:xfrm>
                  <a:off x="6252959" y="322161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7" name="Google Shape;1427;p77"/>
                <p:cNvSpPr/>
                <p:nvPr/>
              </p:nvSpPr>
              <p:spPr>
                <a:xfrm>
                  <a:off x="6252959" y="394010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8" name="Google Shape;1428;p77"/>
                <p:cNvSpPr/>
                <p:nvPr/>
              </p:nvSpPr>
              <p:spPr>
                <a:xfrm>
                  <a:off x="6252959" y="106614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1429" name="Google Shape;1429;p77"/>
              <p:cNvGrpSpPr/>
              <p:nvPr/>
            </p:nvGrpSpPr>
            <p:grpSpPr>
              <a:xfrm>
                <a:off x="2801099" y="1066147"/>
                <a:ext cx="81926" cy="2955886"/>
                <a:chOff x="2801099" y="1066147"/>
                <a:chExt cx="81926" cy="2955886"/>
              </a:xfrm>
            </p:grpSpPr>
            <p:sp>
              <p:nvSpPr>
                <p:cNvPr id="1430" name="Google Shape;1430;p77"/>
                <p:cNvSpPr/>
                <p:nvPr/>
              </p:nvSpPr>
              <p:spPr>
                <a:xfrm>
                  <a:off x="2801099" y="178463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1" name="Google Shape;1431;p77"/>
                <p:cNvSpPr/>
                <p:nvPr/>
              </p:nvSpPr>
              <p:spPr>
                <a:xfrm>
                  <a:off x="280109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2" name="Google Shape;1432;p77"/>
                <p:cNvSpPr/>
                <p:nvPr/>
              </p:nvSpPr>
              <p:spPr>
                <a:xfrm>
                  <a:off x="2801099" y="322161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3" name="Google Shape;1433;p77"/>
                <p:cNvSpPr/>
                <p:nvPr/>
              </p:nvSpPr>
              <p:spPr>
                <a:xfrm>
                  <a:off x="2801099" y="394010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4" name="Google Shape;1434;p77"/>
                <p:cNvSpPr/>
                <p:nvPr/>
              </p:nvSpPr>
              <p:spPr>
                <a:xfrm>
                  <a:off x="2801099" y="106614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1435" name="Google Shape;1435;p77"/>
            <p:cNvGrpSpPr/>
            <p:nvPr/>
          </p:nvGrpSpPr>
          <p:grpSpPr>
            <a:xfrm>
              <a:off x="2975830" y="1114361"/>
              <a:ext cx="3184323" cy="3185052"/>
              <a:chOff x="2908735" y="1068601"/>
              <a:chExt cx="3326530" cy="3327292"/>
            </a:xfrm>
          </p:grpSpPr>
          <p:sp>
            <p:nvSpPr>
              <p:cNvPr id="1436" name="Google Shape;1436;p77"/>
              <p:cNvSpPr/>
              <p:nvPr/>
            </p:nvSpPr>
            <p:spPr>
              <a:xfrm>
                <a:off x="2908735" y="1068601"/>
                <a:ext cx="3326530" cy="3327292"/>
              </a:xfrm>
              <a:custGeom>
                <a:rect b="b" l="l" r="r" t="t"/>
                <a:pathLst>
                  <a:path extrusionOk="0" h="3708" w="3708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7" name="Google Shape;1437;p77"/>
              <p:cNvSpPr/>
              <p:nvPr/>
            </p:nvSpPr>
            <p:spPr>
              <a:xfrm>
                <a:off x="3510752" y="1490314"/>
                <a:ext cx="1060348" cy="1239954"/>
              </a:xfrm>
              <a:custGeom>
                <a:rect b="b" l="l" r="r" t="t"/>
                <a:pathLst>
                  <a:path extrusionOk="0" h="1458" w="1247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8" name="Google Shape;1438;p77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rect b="b" l="l" r="r" t="t"/>
                <a:pathLst>
                  <a:path extrusionOk="0" h="904" w="1536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9" name="Google Shape;1439;p77"/>
              <p:cNvSpPr/>
              <p:nvPr/>
            </p:nvSpPr>
            <p:spPr>
              <a:xfrm>
                <a:off x="3519391" y="2733867"/>
                <a:ext cx="1051711" cy="1244273"/>
              </a:xfrm>
              <a:custGeom>
                <a:rect b="b" l="l" r="r" t="t"/>
                <a:pathLst>
                  <a:path extrusionOk="0" h="1463" w="1237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0" name="Google Shape;1440;p77"/>
              <p:cNvSpPr/>
              <p:nvPr/>
            </p:nvSpPr>
            <p:spPr>
              <a:xfrm>
                <a:off x="4162942" y="1398533"/>
                <a:ext cx="806959" cy="1331734"/>
              </a:xfrm>
              <a:custGeom>
                <a:rect b="b" l="l" r="r" t="t"/>
                <a:pathLst>
                  <a:path extrusionOk="0" h="1566" w="949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1" name="Google Shape;1441;p77"/>
              <p:cNvSpPr/>
              <p:nvPr/>
            </p:nvSpPr>
            <p:spPr>
              <a:xfrm>
                <a:off x="3264202" y="2732066"/>
                <a:ext cx="1306180" cy="773126"/>
              </a:xfrm>
              <a:custGeom>
                <a:rect b="b" l="l" r="r" t="t"/>
                <a:pathLst>
                  <a:path extrusionOk="0" h="909" w="1536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2" name="Google Shape;1442;p77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rect b="b" l="l" r="r" t="t"/>
                <a:pathLst>
                  <a:path extrusionOk="0" h="908" w="1536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3" name="Google Shape;1443;p77"/>
              <p:cNvSpPr/>
              <p:nvPr/>
            </p:nvSpPr>
            <p:spPr>
              <a:xfrm>
                <a:off x="4574699" y="2727029"/>
                <a:ext cx="1306900" cy="768806"/>
              </a:xfrm>
              <a:custGeom>
                <a:rect b="b" l="l" r="r" t="t"/>
                <a:pathLst>
                  <a:path extrusionOk="0" h="904" w="1537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4" name="Google Shape;1444;p77"/>
              <p:cNvSpPr/>
              <p:nvPr/>
            </p:nvSpPr>
            <p:spPr>
              <a:xfrm>
                <a:off x="4572900" y="1485996"/>
                <a:ext cx="1052790" cy="1244273"/>
              </a:xfrm>
              <a:custGeom>
                <a:rect b="b" l="l" r="r" t="t"/>
                <a:pathLst>
                  <a:path extrusionOk="0" h="1463" w="1238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5" name="Google Shape;1445;p77"/>
              <p:cNvSpPr/>
              <p:nvPr/>
            </p:nvSpPr>
            <p:spPr>
              <a:xfrm>
                <a:off x="4574699" y="2733147"/>
                <a:ext cx="1059268" cy="1240673"/>
              </a:xfrm>
              <a:custGeom>
                <a:rect b="b" l="l" r="r" t="t"/>
                <a:pathLst>
                  <a:path extrusionOk="0" h="1459" w="1246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6" name="Google Shape;1446;p77"/>
              <p:cNvSpPr/>
              <p:nvPr/>
            </p:nvSpPr>
            <p:spPr>
              <a:xfrm>
                <a:off x="4174099" y="2733867"/>
                <a:ext cx="807679" cy="1332815"/>
              </a:xfrm>
              <a:custGeom>
                <a:rect b="b" l="l" r="r" t="t"/>
                <a:pathLst>
                  <a:path extrusionOk="0" h="1567" w="95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7" name="Google Shape;1447;p77"/>
              <p:cNvSpPr/>
              <p:nvPr/>
            </p:nvSpPr>
            <p:spPr>
              <a:xfrm>
                <a:off x="4369541" y="1554021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rotWithShape="0" algn="ctr" sy="102000">
                  <a:srgbClr val="000000">
                    <a:alpha val="40000"/>
                  </a:srgb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8" name="Google Shape;1448;p77"/>
              <p:cNvSpPr/>
              <p:nvPr/>
            </p:nvSpPr>
            <p:spPr>
              <a:xfrm>
                <a:off x="3770260" y="1712390"/>
                <a:ext cx="459988" cy="459268"/>
              </a:xfrm>
              <a:custGeom>
                <a:rect b="b" l="l" r="r" t="t"/>
                <a:pathLst>
                  <a:path extrusionOk="0" h="540" w="541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rotWithShape="0" algn="ctr" sy="102000">
                  <a:srgbClr val="000000">
                    <a:alpha val="40000"/>
                  </a:srgb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9" name="Google Shape;1449;p77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rect b="b" l="l" r="r" t="t"/>
                <a:pathLst>
                  <a:path extrusionOk="0" h="535" w="535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rotWithShape="0" algn="ctr" sy="102000">
                  <a:srgbClr val="000000">
                    <a:alpha val="40000"/>
                  </a:srgb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0" name="Google Shape;1450;p77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rect b="b" l="l" r="r" t="t"/>
                <a:pathLst>
                  <a:path extrusionOk="0" h="535" w="535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rotWithShape="0" algn="ctr" sy="102000">
                  <a:srgbClr val="000000">
                    <a:alpha val="40000"/>
                  </a:srgb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1" name="Google Shape;1451;p77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rect b="b" l="l" r="r" t="t"/>
                <a:pathLst>
                  <a:path extrusionOk="0" h="541" w="541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rotWithShape="0" algn="ctr" sy="102000">
                  <a:srgbClr val="000000">
                    <a:alpha val="40000"/>
                  </a:srgb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2" name="Google Shape;1452;p77"/>
              <p:cNvSpPr/>
              <p:nvPr/>
            </p:nvSpPr>
            <p:spPr>
              <a:xfrm>
                <a:off x="4366301" y="3500155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rotWithShape="0" algn="ctr" sy="102000">
                  <a:srgbClr val="000000">
                    <a:alpha val="40000"/>
                  </a:srgb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3" name="Google Shape;1453;p77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rect b="b" l="l" r="r" t="t"/>
                <a:pathLst>
                  <a:path extrusionOk="0" h="541" w="541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rotWithShape="0" algn="ctr" sy="102000">
                  <a:srgbClr val="000000">
                    <a:alpha val="40000"/>
                  </a:srgb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4" name="Google Shape;1454;p77"/>
              <p:cNvSpPr/>
              <p:nvPr/>
            </p:nvSpPr>
            <p:spPr>
              <a:xfrm>
                <a:off x="5268641" y="2805132"/>
                <a:ext cx="454949" cy="454229"/>
              </a:xfrm>
              <a:custGeom>
                <a:rect b="b" l="l" r="r" t="t"/>
                <a:pathLst>
                  <a:path extrusionOk="0" h="534" w="535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rotWithShape="0" algn="ctr" sy="102000">
                  <a:srgbClr val="000000">
                    <a:alpha val="40000"/>
                  </a:srgb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5" name="Google Shape;1455;p77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rect b="b" l="l" r="r" t="t"/>
                <a:pathLst>
                  <a:path extrusionOk="0" h="535" w="535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rotWithShape="0" algn="ctr" sy="102000">
                  <a:srgbClr val="000000">
                    <a:alpha val="40000"/>
                  </a:srgb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6" name="Google Shape;1456;p77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rect b="b" l="l" r="r" t="t"/>
                <a:pathLst>
                  <a:path extrusionOk="0" h="540" w="541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rotWithShape="0" algn="ctr" sy="102000">
                  <a:srgbClr val="000000">
                    <a:alpha val="40000"/>
                  </a:srgb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7" name="Google Shape;1457;p77"/>
              <p:cNvSpPr/>
              <p:nvPr/>
            </p:nvSpPr>
            <p:spPr>
              <a:xfrm>
                <a:off x="3910179" y="2033807"/>
                <a:ext cx="1323643" cy="1396880"/>
              </a:xfrm>
              <a:custGeom>
                <a:rect b="b" l="l" r="r" t="t"/>
                <a:pathLst>
                  <a:path extrusionOk="0" h="1889" w="179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rotWithShape="0" algn="ctr" sy="116000">
                  <a:srgbClr val="000000">
                    <a:alpha val="13725"/>
                  </a:srgb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8" name="Google Shape;1458;p77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rect b="b" l="l" r="r" t="t"/>
                <a:pathLst>
                  <a:path extrusionOk="0" h="188" w="947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9" name="Google Shape;1459;p77"/>
              <p:cNvSpPr/>
              <p:nvPr/>
            </p:nvSpPr>
            <p:spPr>
              <a:xfrm>
                <a:off x="4717797" y="2279886"/>
                <a:ext cx="228872" cy="178723"/>
              </a:xfrm>
              <a:custGeom>
                <a:rect b="b" l="l" r="r" t="t"/>
                <a:pathLst>
                  <a:path extrusionOk="0" h="626" w="802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0" name="Google Shape;1460;p77"/>
              <p:cNvSpPr/>
              <p:nvPr/>
            </p:nvSpPr>
            <p:spPr>
              <a:xfrm>
                <a:off x="4191056" y="2282423"/>
                <a:ext cx="228631" cy="181260"/>
              </a:xfrm>
              <a:custGeom>
                <a:rect b="b" l="l" r="r" t="t"/>
                <a:pathLst>
                  <a:path extrusionOk="0" h="635" w="801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1" name="Google Shape;1461;p77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rect b="b" l="l" r="r" t="t"/>
                <a:pathLst>
                  <a:path extrusionOk="0" h="899" w="398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2" name="Google Shape;1462;p77"/>
              <p:cNvSpPr/>
              <p:nvPr/>
            </p:nvSpPr>
            <p:spPr>
              <a:xfrm>
                <a:off x="4094739" y="2461992"/>
                <a:ext cx="109965" cy="261860"/>
              </a:xfrm>
              <a:custGeom>
                <a:rect b="b" l="l" r="r" t="t"/>
                <a:pathLst>
                  <a:path extrusionOk="0" h="917" w="385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3" name="Google Shape;1463;p77"/>
              <p:cNvSpPr/>
              <p:nvPr/>
            </p:nvSpPr>
            <p:spPr>
              <a:xfrm>
                <a:off x="4938447" y="2741738"/>
                <a:ext cx="110811" cy="258478"/>
              </a:xfrm>
              <a:custGeom>
                <a:rect b="b" l="l" r="r" t="t"/>
                <a:pathLst>
                  <a:path extrusionOk="0" h="905" w="388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4" name="Google Shape;1464;p77"/>
              <p:cNvSpPr/>
              <p:nvPr/>
            </p:nvSpPr>
            <p:spPr>
              <a:xfrm>
                <a:off x="4094742" y="2747174"/>
                <a:ext cx="113108" cy="259322"/>
              </a:xfrm>
              <a:custGeom>
                <a:rect b="b" l="l" r="r" t="t"/>
                <a:pathLst>
                  <a:path extrusionOk="0" h="908" w="396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5" name="Google Shape;1465;p77"/>
              <p:cNvSpPr/>
              <p:nvPr/>
            </p:nvSpPr>
            <p:spPr>
              <a:xfrm>
                <a:off x="4720940" y="3001909"/>
                <a:ext cx="227785" cy="179328"/>
              </a:xfrm>
              <a:custGeom>
                <a:rect b="b" l="l" r="r" t="t"/>
                <a:pathLst>
                  <a:path extrusionOk="0" h="628" w="798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6" name="Google Shape;1466;p77"/>
              <p:cNvSpPr/>
              <p:nvPr/>
            </p:nvSpPr>
            <p:spPr>
              <a:xfrm>
                <a:off x="4193596" y="3003842"/>
                <a:ext cx="231288" cy="179328"/>
              </a:xfrm>
              <a:custGeom>
                <a:rect b="b" l="l" r="r" t="t"/>
                <a:pathLst>
                  <a:path extrusionOk="0" h="628" w="81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7" name="Google Shape;1467;p77"/>
              <p:cNvSpPr/>
              <p:nvPr/>
            </p:nvSpPr>
            <p:spPr>
              <a:xfrm>
                <a:off x="4437686" y="3157542"/>
                <a:ext cx="269837" cy="52203"/>
              </a:xfrm>
              <a:custGeom>
                <a:rect b="b" l="l" r="r" t="t"/>
                <a:pathLst>
                  <a:path extrusionOk="0" h="183" w="945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68" name="Google Shape;1468;p77"/>
          <p:cNvSpPr txBox="1"/>
          <p:nvPr>
            <p:ph idx="1" type="body"/>
          </p:nvPr>
        </p:nvSpPr>
        <p:spPr>
          <a:xfrm>
            <a:off x="562709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69" name="Google Shape;1469;p77"/>
          <p:cNvSpPr txBox="1"/>
          <p:nvPr>
            <p:ph idx="2" type="body"/>
          </p:nvPr>
        </p:nvSpPr>
        <p:spPr>
          <a:xfrm>
            <a:off x="562709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70" name="Google Shape;1470;p77"/>
          <p:cNvSpPr txBox="1"/>
          <p:nvPr>
            <p:ph idx="3" type="body"/>
          </p:nvPr>
        </p:nvSpPr>
        <p:spPr>
          <a:xfrm>
            <a:off x="562709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71" name="Google Shape;1471;p77"/>
          <p:cNvSpPr txBox="1"/>
          <p:nvPr>
            <p:ph idx="4" type="body"/>
          </p:nvPr>
        </p:nvSpPr>
        <p:spPr>
          <a:xfrm>
            <a:off x="562709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72" name="Google Shape;1472;p77"/>
          <p:cNvSpPr txBox="1"/>
          <p:nvPr>
            <p:ph idx="5" type="body"/>
          </p:nvPr>
        </p:nvSpPr>
        <p:spPr>
          <a:xfrm>
            <a:off x="562709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73" name="Google Shape;1473;p77"/>
          <p:cNvSpPr txBox="1"/>
          <p:nvPr>
            <p:ph idx="6" type="body"/>
          </p:nvPr>
        </p:nvSpPr>
        <p:spPr>
          <a:xfrm>
            <a:off x="6420898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74" name="Google Shape;1474;p77"/>
          <p:cNvSpPr txBox="1"/>
          <p:nvPr>
            <p:ph idx="7" type="body"/>
          </p:nvPr>
        </p:nvSpPr>
        <p:spPr>
          <a:xfrm>
            <a:off x="6420898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75" name="Google Shape;1475;p77"/>
          <p:cNvSpPr txBox="1"/>
          <p:nvPr>
            <p:ph idx="8" type="body"/>
          </p:nvPr>
        </p:nvSpPr>
        <p:spPr>
          <a:xfrm>
            <a:off x="6420898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76" name="Google Shape;1476;p77"/>
          <p:cNvSpPr txBox="1"/>
          <p:nvPr>
            <p:ph idx="9" type="body"/>
          </p:nvPr>
        </p:nvSpPr>
        <p:spPr>
          <a:xfrm>
            <a:off x="6420898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77" name="Google Shape;1477;p77"/>
          <p:cNvSpPr txBox="1"/>
          <p:nvPr>
            <p:ph idx="13" type="body"/>
          </p:nvPr>
        </p:nvSpPr>
        <p:spPr>
          <a:xfrm>
            <a:off x="6420898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1_Section title and description 22"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1479" name="Google Shape;1479;p7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80" name="Google Shape;1480;p78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81" name="Google Shape;1481;p7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40">
    <p:spTree>
      <p:nvGrpSpPr>
        <p:cNvPr id="1482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attern&#10;&#10;Description automatically generated" id="1483" name="Google Shape;1483;p79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hape&#10;&#10;Description automatically generated with low confidence" id="1484" name="Google Shape;1484;p7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5" name="Google Shape;1485;p79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86" name="Google Shape;1486;p79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87" name="Google Shape;1487;p79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b="1" i="1" lang="en-US" sz="4800" u="none" cap="none" strike="noStrik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b="0" i="0" sz="4800" u="none" cap="none" strike="noStrik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88" name="Google Shape;1488;p79"/>
          <p:cNvSpPr txBox="1"/>
          <p:nvPr>
            <p:ph idx="1" type="body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2400" u="none" cap="none" strike="noStrik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41">
    <p:spTree>
      <p:nvGrpSpPr>
        <p:cNvPr id="1489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attern&#10;&#10;Description automatically generated" id="1490" name="Google Shape;1490;p80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hape&#10;&#10;Description automatically generated with low confidence" id="1491" name="Google Shape;1491;p8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2" name="Google Shape;1492;p80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93" name="Google Shape;1493;p80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cap="flat" cmpd="sng" w="19050">
              <a:solidFill>
                <a:srgbClr val="50AF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94" name="Google Shape;1494;p80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b="1" i="1" lang="en-US" sz="4800" u="none" cap="none" strike="noStrik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b="0" i="0" sz="4800" u="none" cap="none" strike="noStrik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95" name="Google Shape;1495;p80"/>
          <p:cNvSpPr txBox="1"/>
          <p:nvPr>
            <p:ph idx="1" type="body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Objective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9"/>
          <p:cNvPicPr preferRelativeResize="0"/>
          <p:nvPr/>
        </p:nvPicPr>
        <p:blipFill rotWithShape="1">
          <a:blip r:embed="rId2">
            <a:alphaModFix amt="95000"/>
          </a:blip>
          <a:srcRect b="0" l="39364" r="3593" t="0"/>
          <a:stretch/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77" name="Google Shape;7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9"/>
          <p:cNvSpPr txBox="1"/>
          <p:nvPr>
            <p:ph idx="1" type="body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1" i="1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238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238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9"/>
          <p:cNvSpPr txBox="1"/>
          <p:nvPr>
            <p:ph idx="2" type="body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9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42">
    <p:spTree>
      <p:nvGrpSpPr>
        <p:cNvPr id="1496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attern&#10;&#10;Description automatically generated" id="1497" name="Google Shape;1497;p81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hape&#10;&#10;Description automatically generated with low confidence" id="1498" name="Google Shape;1498;p8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9" name="Google Shape;1499;p81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500" name="Google Shape;1500;p81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01" name="Google Shape;1501;p81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b="1" i="1" lang="en-US" sz="4800" u="none" cap="none" strike="noStrik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b="0" i="0" sz="4800" u="none" cap="none" strike="noStrik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02" name="Google Shape;1502;p81"/>
          <p:cNvSpPr txBox="1"/>
          <p:nvPr>
            <p:ph idx="1" type="body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2400" u="none" cap="none" strike="noStrik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43">
    <p:spTree>
      <p:nvGrpSpPr>
        <p:cNvPr id="1503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attern&#10;&#10;Description automatically generated" id="1504" name="Google Shape;1504;p82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hape&#10;&#10;Description automatically generated with low confidence" id="1505" name="Google Shape;1505;p8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6" name="Google Shape;1506;p82"/>
          <p:cNvGrpSpPr/>
          <p:nvPr/>
        </p:nvGrpSpPr>
        <p:grpSpPr>
          <a:xfrm>
            <a:off x="1403060" y="1183590"/>
            <a:ext cx="6337881" cy="1569620"/>
            <a:chOff x="1492092" y="1002130"/>
            <a:chExt cx="6337881" cy="1569620"/>
          </a:xfrm>
        </p:grpSpPr>
        <p:cxnSp>
          <p:nvCxnSpPr>
            <p:cNvPr id="1507" name="Google Shape;1507;p82"/>
            <p:cNvCxnSpPr/>
            <p:nvPr/>
          </p:nvCxnSpPr>
          <p:spPr>
            <a:xfrm>
              <a:off x="1492092" y="1449493"/>
              <a:ext cx="6337881" cy="0"/>
            </a:xfrm>
            <a:prstGeom prst="straightConnector1">
              <a:avLst/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08" name="Google Shape;1508;p82"/>
            <p:cNvSpPr txBox="1"/>
            <p:nvPr/>
          </p:nvSpPr>
          <p:spPr>
            <a:xfrm>
              <a:off x="4302597" y="1002130"/>
              <a:ext cx="716871" cy="15696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0" i="0" lang="en-US" sz="9600" u="none" cap="none" strike="noStrik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b="0" i="0" sz="9600" u="none" cap="none" strike="noStrik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09" name="Google Shape;1509;p82"/>
          <p:cNvGrpSpPr/>
          <p:nvPr/>
        </p:nvGrpSpPr>
        <p:grpSpPr>
          <a:xfrm>
            <a:off x="1492092" y="3662045"/>
            <a:ext cx="6159817" cy="71120"/>
            <a:chOff x="2145983" y="2931954"/>
            <a:chExt cx="6159817" cy="71120"/>
          </a:xfrm>
        </p:grpSpPr>
        <p:sp>
          <p:nvSpPr>
            <p:cNvPr id="1510" name="Google Shape;1510;p82"/>
            <p:cNvSpPr/>
            <p:nvPr/>
          </p:nvSpPr>
          <p:spPr>
            <a:xfrm>
              <a:off x="2145983" y="2931954"/>
              <a:ext cx="6159817" cy="7112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11" name="Google Shape;1511;p82"/>
            <p:cNvSpPr/>
            <p:nvPr/>
          </p:nvSpPr>
          <p:spPr>
            <a:xfrm>
              <a:off x="3869954" y="2931954"/>
              <a:ext cx="2711874" cy="71120"/>
            </a:xfrm>
            <a:prstGeom prst="roundRect">
              <a:avLst>
                <a:gd fmla="val 50000" name="adj"/>
              </a:avLst>
            </a:prstGeom>
            <a:solidFill>
              <a:srgbClr val="50AFE6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12" name="Google Shape;1512;p82"/>
          <p:cNvSpPr txBox="1"/>
          <p:nvPr>
            <p:ph idx="1" type="body"/>
          </p:nvPr>
        </p:nvSpPr>
        <p:spPr>
          <a:xfrm>
            <a:off x="571500" y="2030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44">
    <p:spTree>
      <p:nvGrpSpPr>
        <p:cNvPr id="1513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4" name="Google Shape;1514;p83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descr="Surface chart&#10;&#10;Description automatically generated with low confidence" id="1515" name="Google Shape;1515;p83"/>
            <p:cNvPicPr preferRelativeResize="0"/>
            <p:nvPr/>
          </p:nvPicPr>
          <p:blipFill rotWithShape="1">
            <a:blip r:embed="rId2">
              <a:alphaModFix amt="50000"/>
            </a:blip>
            <a:srcRect b="0" l="0" r="0" t="0"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urface chart&#10;&#10;Description automatically generated with low confidence" id="1516" name="Google Shape;1516;p83"/>
            <p:cNvPicPr preferRelativeResize="0"/>
            <p:nvPr/>
          </p:nvPicPr>
          <p:blipFill rotWithShape="1">
            <a:blip r:embed="rId2">
              <a:alphaModFix amt="50000"/>
            </a:blip>
            <a:srcRect b="0" l="0" r="0" t="0"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Shape&#10;&#10;Description automatically generated with low confidence" id="1517" name="Google Shape;1517;p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8" name="Google Shape;1518;p83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19" name="Google Shape;1519;p83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rect b="b" l="l" r="r" t="t"/>
              <a:pathLst>
                <a:path extrusionOk="0" h="1363980" w="424434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20" name="Google Shape;1520;p83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21" name="Google Shape;1521;p83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rect b="b" l="l" r="r" t="t"/>
                <a:pathLst>
                  <a:path extrusionOk="0" h="1363980" w="424434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22" name="Google Shape;1522;p83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rect b="b" l="l" r="r" t="t"/>
                <a:pathLst>
                  <a:path extrusionOk="0" h="1363980" w="424434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19050">
                <a:solidFill>
                  <a:srgbClr val="D8D8D8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23" name="Google Shape;1523;p83"/>
          <p:cNvSpPr txBox="1"/>
          <p:nvPr>
            <p:ph idx="1" type="body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16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45">
    <p:spTree>
      <p:nvGrpSpPr>
        <p:cNvPr id="1524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5" name="Google Shape;1525;p84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descr="Surface chart&#10;&#10;Description automatically generated with low confidence" id="1526" name="Google Shape;1526;p84"/>
            <p:cNvPicPr preferRelativeResize="0"/>
            <p:nvPr/>
          </p:nvPicPr>
          <p:blipFill rotWithShape="1">
            <a:blip r:embed="rId2">
              <a:alphaModFix amt="50000"/>
            </a:blip>
            <a:srcRect b="0" l="0" r="0" t="0"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urface chart&#10;&#10;Description automatically generated with low confidence" id="1527" name="Google Shape;1527;p84"/>
            <p:cNvPicPr preferRelativeResize="0"/>
            <p:nvPr/>
          </p:nvPicPr>
          <p:blipFill rotWithShape="1">
            <a:blip r:embed="rId2">
              <a:alphaModFix amt="50000"/>
            </a:blip>
            <a:srcRect b="0" l="0" r="0" t="0"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Shape&#10;&#10;Description automatically generated with low confidence" id="1528" name="Google Shape;1528;p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9" name="Google Shape;1529;p84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30" name="Google Shape;1530;p84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rect b="b" l="l" r="r" t="t"/>
              <a:pathLst>
                <a:path extrusionOk="0" h="1363980" w="424434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31" name="Google Shape;1531;p84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32" name="Google Shape;1532;p84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rect b="b" l="l" r="r" t="t"/>
                <a:pathLst>
                  <a:path extrusionOk="0" h="1363980" w="424434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33" name="Google Shape;1533;p84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rect b="b" l="l" r="r" t="t"/>
                <a:pathLst>
                  <a:path extrusionOk="0" h="1363980" w="424434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19050">
                <a:solidFill>
                  <a:srgbClr val="D8D8D8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34" name="Google Shape;1534;p84"/>
          <p:cNvSpPr txBox="1"/>
          <p:nvPr>
            <p:ph idx="1" type="body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16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46">
    <p:spTree>
      <p:nvGrpSpPr>
        <p:cNvPr id="1535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" name="Google Shape;1536;p85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descr="Surface chart&#10;&#10;Description automatically generated with low confidence" id="1537" name="Google Shape;1537;p85"/>
            <p:cNvPicPr preferRelativeResize="0"/>
            <p:nvPr/>
          </p:nvPicPr>
          <p:blipFill rotWithShape="1">
            <a:blip r:embed="rId2">
              <a:alphaModFix amt="50000"/>
            </a:blip>
            <a:srcRect b="0" l="0" r="0" t="0"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urface chart&#10;&#10;Description automatically generated with low confidence" id="1538" name="Google Shape;1538;p85"/>
            <p:cNvPicPr preferRelativeResize="0"/>
            <p:nvPr/>
          </p:nvPicPr>
          <p:blipFill rotWithShape="1">
            <a:blip r:embed="rId2">
              <a:alphaModFix amt="50000"/>
            </a:blip>
            <a:srcRect b="0" l="0" r="0" t="0"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Shape&#10;&#10;Description automatically generated with low confidence" id="1539" name="Google Shape;1539;p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0" name="Google Shape;1540;p85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41" name="Google Shape;1541;p85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rect b="b" l="l" r="r" t="t"/>
              <a:pathLst>
                <a:path extrusionOk="0" h="1363980" w="424434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42" name="Google Shape;1542;p85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43" name="Google Shape;1543;p85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rect b="b" l="l" r="r" t="t"/>
                <a:pathLst>
                  <a:path extrusionOk="0" h="1363980" w="424434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44" name="Google Shape;1544;p85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rect b="b" l="l" r="r" t="t"/>
                <a:pathLst>
                  <a:path extrusionOk="0" h="1363980" w="424434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19050">
                <a:solidFill>
                  <a:srgbClr val="D8D8D8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45" name="Google Shape;1545;p85"/>
          <p:cNvSpPr txBox="1"/>
          <p:nvPr>
            <p:ph idx="1" type="body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16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47"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86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descr="Surface chart&#10;&#10;Description automatically generated with low confidence" id="1548" name="Google Shape;1548;p86"/>
            <p:cNvPicPr preferRelativeResize="0"/>
            <p:nvPr/>
          </p:nvPicPr>
          <p:blipFill rotWithShape="1">
            <a:blip r:embed="rId2">
              <a:alphaModFix amt="50000"/>
            </a:blip>
            <a:srcRect b="0" l="0" r="0" t="0"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urface chart&#10;&#10;Description automatically generated with low confidence" id="1549" name="Google Shape;1549;p86"/>
            <p:cNvPicPr preferRelativeResize="0"/>
            <p:nvPr/>
          </p:nvPicPr>
          <p:blipFill rotWithShape="1">
            <a:blip r:embed="rId2">
              <a:alphaModFix amt="50000"/>
            </a:blip>
            <a:srcRect b="0" l="0" r="0" t="0"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Shape&#10;&#10;Description automatically generated with low confidence" id="1550" name="Google Shape;1550;p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51" name="Google Shape;1551;p86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2" name="Google Shape;1552;p86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3" name="Google Shape;1553;p86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54" name="Google Shape;1554;p86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55" name="Google Shape;1555;p86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6" name="Google Shape;1556;p86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7" name="Google Shape;1557;p86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8" name="Google Shape;1558;p86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59" name="Google Shape;1559;p86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60" name="Google Shape;1560;p86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1" name="Google Shape;1561;p86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2" name="Google Shape;1562;p86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3" name="Google Shape;1563;p86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64" name="Google Shape;1564;p86"/>
          <p:cNvSpPr txBox="1"/>
          <p:nvPr>
            <p:ph idx="1" type="body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17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48">
    <p:spTree>
      <p:nvGrpSpPr>
        <p:cNvPr id="1565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6" name="Google Shape;1566;p87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descr="Surface chart&#10;&#10;Description automatically generated with low confidence" id="1567" name="Google Shape;1567;p87"/>
            <p:cNvPicPr preferRelativeResize="0"/>
            <p:nvPr/>
          </p:nvPicPr>
          <p:blipFill rotWithShape="1">
            <a:blip r:embed="rId2">
              <a:alphaModFix amt="50000"/>
            </a:blip>
            <a:srcRect b="0" l="0" r="0" t="0"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urface chart&#10;&#10;Description automatically generated with low confidence" id="1568" name="Google Shape;1568;p87"/>
            <p:cNvPicPr preferRelativeResize="0"/>
            <p:nvPr/>
          </p:nvPicPr>
          <p:blipFill rotWithShape="1">
            <a:blip r:embed="rId2">
              <a:alphaModFix amt="50000"/>
            </a:blip>
            <a:srcRect b="0" l="0" r="0" t="0"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Shape&#10;&#10;Description automatically generated with low confidence" id="1569" name="Google Shape;1569;p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70" name="Google Shape;1570;p87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7F6EB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1" name="Google Shape;1571;p87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50AFE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2" name="Google Shape;1572;p87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73" name="Google Shape;1573;p87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74" name="Google Shape;1574;p87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5" name="Google Shape;1575;p87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6" name="Google Shape;1576;p87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7" name="Google Shape;1577;p87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78" name="Google Shape;1578;p87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79" name="Google Shape;1579;p87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0" name="Google Shape;1580;p87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1" name="Google Shape;1581;p87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2" name="Google Shape;1582;p87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83" name="Google Shape;1583;p87"/>
          <p:cNvSpPr txBox="1"/>
          <p:nvPr>
            <p:ph idx="1" type="body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17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49">
    <p:spTree>
      <p:nvGrpSpPr>
        <p:cNvPr id="1584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5" name="Google Shape;1585;p88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descr="Surface chart&#10;&#10;Description automatically generated with low confidence" id="1586" name="Google Shape;1586;p88"/>
            <p:cNvPicPr preferRelativeResize="0"/>
            <p:nvPr/>
          </p:nvPicPr>
          <p:blipFill rotWithShape="1">
            <a:blip r:embed="rId2">
              <a:alphaModFix amt="50000"/>
            </a:blip>
            <a:srcRect b="0" l="0" r="0" t="0"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urface chart&#10;&#10;Description automatically generated with low confidence" id="1587" name="Google Shape;1587;p88"/>
            <p:cNvPicPr preferRelativeResize="0"/>
            <p:nvPr/>
          </p:nvPicPr>
          <p:blipFill rotWithShape="1">
            <a:blip r:embed="rId2">
              <a:alphaModFix amt="50000"/>
            </a:blip>
            <a:srcRect b="0" l="0" r="0" t="0"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Shape&#10;&#10;Description automatically generated with low confidence" id="1588" name="Google Shape;1588;p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89" name="Google Shape;1589;p88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D0607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0" name="Google Shape;1590;p88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8AC8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1" name="Google Shape;1591;p88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92" name="Google Shape;1592;p88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93" name="Google Shape;1593;p88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4" name="Google Shape;1594;p88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5" name="Google Shape;1595;p88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6" name="Google Shape;1596;p88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97" name="Google Shape;1597;p88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98" name="Google Shape;1598;p88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9" name="Google Shape;1599;p88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0" name="Google Shape;1600;p88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1" name="Google Shape;1601;p88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602" name="Google Shape;1602;p88"/>
          <p:cNvSpPr txBox="1"/>
          <p:nvPr>
            <p:ph idx="1" type="body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17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Dqr8bN/Fa0Y=">
    <p:spTree>
      <p:nvGrpSpPr>
        <p:cNvPr id="1603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attern&#10;&#10;Description automatically generated" id="1604" name="Google Shape;1604;p89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hape&#10;&#10;Description automatically generated with low confidence" id="1605" name="Google Shape;1605;p8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06" name="Google Shape;1606;p89"/>
          <p:cNvSpPr/>
          <p:nvPr/>
        </p:nvSpPr>
        <p:spPr>
          <a:xfrm>
            <a:off x="1736279" y="1782808"/>
            <a:ext cx="1577884" cy="1577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7" name="Google Shape;1607;p89"/>
          <p:cNvSpPr txBox="1"/>
          <p:nvPr>
            <p:ph idx="1" type="body"/>
          </p:nvPr>
        </p:nvSpPr>
        <p:spPr>
          <a:xfrm>
            <a:off x="3470049" y="1800874"/>
            <a:ext cx="3789638" cy="6165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17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08" name="Google Shape;1608;p89"/>
          <p:cNvSpPr txBox="1"/>
          <p:nvPr>
            <p:ph idx="2" type="body"/>
          </p:nvPr>
        </p:nvSpPr>
        <p:spPr>
          <a:xfrm>
            <a:off x="3470049" y="2287467"/>
            <a:ext cx="3789638" cy="10912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b/tRW8R9teg=">
    <p:spTree>
      <p:nvGrpSpPr>
        <p:cNvPr id="1609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90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11" name="Google Shape;1611;p90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2" name="Google Shape;1612;p90"/>
          <p:cNvPicPr preferRelativeResize="0"/>
          <p:nvPr/>
        </p:nvPicPr>
        <p:blipFill rotWithShape="1">
          <a:blip r:embed="rId2">
            <a:alphaModFix/>
          </a:blip>
          <a:srcRect b="0" l="6267" r="24759" t="0"/>
          <a:stretch/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1613" name="Google Shape;1613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4" name="Google Shape;1614;p90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15" name="Google Shape;1615;p90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en-US" sz="28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16" name="Google Shape;1616;p90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617" name="Google Shape;1617;p90"/>
          <p:cNvSpPr txBox="1"/>
          <p:nvPr>
            <p:ph idx="1" type="body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Objectives 2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0"/>
          <p:cNvPicPr preferRelativeResize="0"/>
          <p:nvPr/>
        </p:nvPicPr>
        <p:blipFill rotWithShape="1">
          <a:blip r:embed="rId2">
            <a:alphaModFix/>
          </a:blip>
          <a:srcRect b="5408" l="16974" r="19507" t="14937"/>
          <a:stretch/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84" name="Google Shape;8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0"/>
          <p:cNvSpPr txBox="1"/>
          <p:nvPr>
            <p:ph idx="1" type="body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1" i="1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238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238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0"/>
          <p:cNvSpPr txBox="1"/>
          <p:nvPr>
            <p:ph idx="2" type="body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0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P9PaqNllEhs=">
    <p:spTree>
      <p:nvGrpSpPr>
        <p:cNvPr id="1618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91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20" name="Google Shape;1620;p91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1" name="Google Shape;1621;p91"/>
          <p:cNvPicPr preferRelativeResize="0"/>
          <p:nvPr/>
        </p:nvPicPr>
        <p:blipFill rotWithShape="1">
          <a:blip r:embed="rId2">
            <a:alphaModFix/>
          </a:blip>
          <a:srcRect b="0" l="6267" r="24759" t="0"/>
          <a:stretch/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22" name="Google Shape;1622;p91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Shape&#10;&#10;Description automatically generated with low confidence" id="1623" name="Google Shape;1623;p9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4" name="Google Shape;1624;p91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25" name="Google Shape;1625;p91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en-US" sz="28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26" name="Google Shape;1626;p91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627" name="Google Shape;1627;p91"/>
          <p:cNvSpPr txBox="1"/>
          <p:nvPr>
            <p:ph idx="1" type="body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t4UbIAoRKqE=">
    <p:spTree>
      <p:nvGrpSpPr>
        <p:cNvPr id="1628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92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0" name="Google Shape;1630;p92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hape&#10;&#10;Description automatically generated with low confidence" id="1631" name="Google Shape;1631;p9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2" name="Google Shape;1632;p92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33" name="Google Shape;1633;p92"/>
          <p:cNvSpPr txBox="1"/>
          <p:nvPr>
            <p:ph idx="1" type="body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4" name="Google Shape;1634;p92"/>
          <p:cNvSpPr/>
          <p:nvPr>
            <p:ph idx="2" type="pic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sp>
        <p:nvSpPr>
          <p:cNvPr id="1635" name="Google Shape;1635;p92"/>
          <p:cNvSpPr txBox="1"/>
          <p:nvPr>
            <p:ph idx="3" type="body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E2GzZ40GySk=">
    <p:spTree>
      <p:nvGrpSpPr>
        <p:cNvPr id="1636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93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8" name="Google Shape;1638;p93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9" name="Google Shape;1639;p93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Shape&#10;&#10;Description automatically generated with low confidence" id="1640" name="Google Shape;1640;p9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1" name="Google Shape;1641;p93"/>
          <p:cNvSpPr txBox="1"/>
          <p:nvPr>
            <p:ph idx="1" type="body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2" name="Google Shape;1642;p93"/>
          <p:cNvSpPr/>
          <p:nvPr>
            <p:ph idx="2" type="pic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43" name="Google Shape;1643;p93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44" name="Google Shape;1644;p93"/>
          <p:cNvSpPr txBox="1"/>
          <p:nvPr>
            <p:ph idx="3" type="body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ZgZiR0H3NR8=">
    <p:spTree>
      <p:nvGrpSpPr>
        <p:cNvPr id="1645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94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Shape&#10;&#10;Description automatically generated with low confidence" id="1647" name="Google Shape;1647;p9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8" name="Google Shape;1648;p94"/>
          <p:cNvSpPr txBox="1"/>
          <p:nvPr>
            <p:ph idx="1" type="body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9" name="Google Shape;1649;p94"/>
          <p:cNvSpPr/>
          <p:nvPr>
            <p:ph idx="2" type="pic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0" name="Google Shape;1650;p94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51" name="Google Shape;1651;p94"/>
          <p:cNvSpPr txBox="1"/>
          <p:nvPr>
            <p:ph idx="3" type="body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woEswYYMGQs=">
    <p:spTree>
      <p:nvGrpSpPr>
        <p:cNvPr id="1652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95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Shape&#10;&#10;Description automatically generated with low confidence" id="1654" name="Google Shape;1654;p9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5" name="Google Shape;1655;p95"/>
          <p:cNvSpPr txBox="1"/>
          <p:nvPr>
            <p:ph idx="1" type="body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56" name="Google Shape;1656;p95"/>
          <p:cNvSpPr/>
          <p:nvPr>
            <p:ph idx="2" type="pic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7" name="Google Shape;1657;p95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58" name="Google Shape;1658;p95"/>
          <p:cNvSpPr txBox="1"/>
          <p:nvPr>
            <p:ph idx="3" type="body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/u2xnkFKbRI=">
    <p:spTree>
      <p:nvGrpSpPr>
        <p:cNvPr id="1659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1660" name="Google Shape;1660;p9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1" name="Google Shape;1661;p96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2" name="Google Shape;1662;p96"/>
          <p:cNvSpPr txBox="1"/>
          <p:nvPr>
            <p:ph idx="1" type="body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63" name="Google Shape;1663;p96"/>
          <p:cNvSpPr txBox="1"/>
          <p:nvPr>
            <p:ph idx="2" type="body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664" name="Google Shape;1664;p96"/>
          <p:cNvPicPr preferRelativeResize="0"/>
          <p:nvPr/>
        </p:nvPicPr>
        <p:blipFill rotWithShape="1">
          <a:blip r:embed="rId3">
            <a:alphaModFix/>
          </a:blip>
          <a:srcRect b="2261" l="11600" r="7406" t="10538"/>
          <a:stretch/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UTK4Q5N5nFs=">
    <p:spTree>
      <p:nvGrpSpPr>
        <p:cNvPr id="1665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1666" name="Google Shape;1666;p9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7" name="Google Shape;1667;p97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8" name="Google Shape;1668;p97"/>
          <p:cNvSpPr txBox="1"/>
          <p:nvPr>
            <p:ph idx="1" type="body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69" name="Google Shape;1669;p97"/>
          <p:cNvSpPr txBox="1"/>
          <p:nvPr>
            <p:ph idx="2" type="body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670" name="Google Shape;1670;p97"/>
          <p:cNvPicPr preferRelativeResize="0"/>
          <p:nvPr/>
        </p:nvPicPr>
        <p:blipFill rotWithShape="1">
          <a:blip r:embed="rId3">
            <a:alphaModFix/>
          </a:blip>
          <a:srcRect b="2261" l="11600" r="7406" t="10538"/>
          <a:stretch/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hRKRIDJzxFw=">
    <p:spTree>
      <p:nvGrpSpPr>
        <p:cNvPr id="167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98"/>
          <p:cNvSpPr/>
          <p:nvPr/>
        </p:nvSpPr>
        <p:spPr>
          <a:xfrm>
            <a:off x="-1" y="0"/>
            <a:ext cx="9143999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hape&#10;&#10;Description automatically generated with low confidence" id="1673" name="Google Shape;1673;p9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74" name="Google Shape;1674;p98"/>
          <p:cNvSpPr/>
          <p:nvPr/>
        </p:nvSpPr>
        <p:spPr>
          <a:xfrm>
            <a:off x="-355599" y="1812143"/>
            <a:ext cx="3271519" cy="1519214"/>
          </a:xfrm>
          <a:prstGeom prst="roundRect">
            <a:avLst>
              <a:gd fmla="val 10916" name="adj"/>
            </a:avLst>
          </a:prstGeom>
          <a:solidFill>
            <a:schemeClr val="lt1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5" name="Google Shape;1675;p98"/>
          <p:cNvSpPr/>
          <p:nvPr/>
        </p:nvSpPr>
        <p:spPr>
          <a:xfrm>
            <a:off x="0" y="2128758"/>
            <a:ext cx="168206" cy="88598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6" name="Google Shape;1676;p98"/>
          <p:cNvSpPr txBox="1"/>
          <p:nvPr>
            <p:ph type="title"/>
          </p:nvPr>
        </p:nvSpPr>
        <p:spPr>
          <a:xfrm>
            <a:off x="375977" y="2159935"/>
            <a:ext cx="2143703" cy="8272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800" u="none" cap="none" strike="noStrik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77" name="Google Shape;1677;p98"/>
          <p:cNvSpPr/>
          <p:nvPr>
            <p:ph idx="2" type="pic"/>
          </p:nvPr>
        </p:nvSpPr>
        <p:spPr>
          <a:xfrm>
            <a:off x="4890673" y="538480"/>
            <a:ext cx="3958630" cy="42087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board">
    <p:spTree>
      <p:nvGrpSpPr>
        <p:cNvPr id="1678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1679" name="Google Shape;1679;p9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0" name="Google Shape;1680;p99"/>
          <p:cNvPicPr preferRelativeResize="0"/>
          <p:nvPr/>
        </p:nvPicPr>
        <p:blipFill rotWithShape="1">
          <a:blip r:embed="rId3">
            <a:alphaModFix/>
          </a:blip>
          <a:srcRect b="52399" l="16487" r="16531" t="8800"/>
          <a:stretch/>
        </p:blipFill>
        <p:spPr>
          <a:xfrm>
            <a:off x="1035361" y="596414"/>
            <a:ext cx="7073279" cy="4097293"/>
          </a:xfrm>
          <a:prstGeom prst="rect">
            <a:avLst/>
          </a:prstGeom>
          <a:noFill/>
          <a:ln>
            <a:noFill/>
          </a:ln>
        </p:spPr>
      </p:pic>
      <p:sp>
        <p:nvSpPr>
          <p:cNvPr id="1681" name="Google Shape;1681;p99"/>
          <p:cNvSpPr txBox="1"/>
          <p:nvPr>
            <p:ph idx="1" type="body"/>
          </p:nvPr>
        </p:nvSpPr>
        <p:spPr>
          <a:xfrm>
            <a:off x="2125659" y="1098087"/>
            <a:ext cx="4892682" cy="2947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KuyCmyK/cOQ="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10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hape&#10;&#10;Description automatically generated with low confidence" id="1684" name="Google Shape;1684;p10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vector graphics, toy, doll&#10;&#10;Description automatically generated" id="1685" name="Google Shape;1685;p1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5672" y="987084"/>
            <a:ext cx="2215127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1686" name="Google Shape;1686;p100"/>
          <p:cNvSpPr txBox="1"/>
          <p:nvPr>
            <p:ph idx="1" type="body"/>
          </p:nvPr>
        </p:nvSpPr>
        <p:spPr>
          <a:xfrm>
            <a:off x="4164295" y="1656080"/>
            <a:ext cx="3865563" cy="18313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i="1" sz="24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07" Type="http://schemas.openxmlformats.org/officeDocument/2006/relationships/slideLayout" Target="../slideLayouts/slideLayout107.xml"/><Relationship Id="rId106" Type="http://schemas.openxmlformats.org/officeDocument/2006/relationships/slideLayout" Target="../slideLayouts/slideLayout106.xml"/><Relationship Id="rId105" Type="http://schemas.openxmlformats.org/officeDocument/2006/relationships/slideLayout" Target="../slideLayouts/slideLayout105.xml"/><Relationship Id="rId104" Type="http://schemas.openxmlformats.org/officeDocument/2006/relationships/slideLayout" Target="../slideLayouts/slideLayout104.xml"/><Relationship Id="rId109" Type="http://schemas.openxmlformats.org/officeDocument/2006/relationships/slideLayout" Target="../slideLayouts/slideLayout109.xml"/><Relationship Id="rId108" Type="http://schemas.openxmlformats.org/officeDocument/2006/relationships/slideLayout" Target="../slideLayouts/slideLayout108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103" Type="http://schemas.openxmlformats.org/officeDocument/2006/relationships/slideLayout" Target="../slideLayouts/slideLayout103.xml"/><Relationship Id="rId102" Type="http://schemas.openxmlformats.org/officeDocument/2006/relationships/slideLayout" Target="../slideLayouts/slideLayout102.xml"/><Relationship Id="rId101" Type="http://schemas.openxmlformats.org/officeDocument/2006/relationships/slideLayout" Target="../slideLayouts/slideLayout101.xml"/><Relationship Id="rId100" Type="http://schemas.openxmlformats.org/officeDocument/2006/relationships/slideLayout" Target="../slideLayouts/slideLayout100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95" Type="http://schemas.openxmlformats.org/officeDocument/2006/relationships/slideLayout" Target="../slideLayouts/slideLayout95.xml"/><Relationship Id="rId94" Type="http://schemas.openxmlformats.org/officeDocument/2006/relationships/slideLayout" Target="../slideLayouts/slideLayout94.xml"/><Relationship Id="rId97" Type="http://schemas.openxmlformats.org/officeDocument/2006/relationships/slideLayout" Target="../slideLayouts/slideLayout97.xml"/><Relationship Id="rId96" Type="http://schemas.openxmlformats.org/officeDocument/2006/relationships/slideLayout" Target="../slideLayouts/slideLayout96.xml"/><Relationship Id="rId11" Type="http://schemas.openxmlformats.org/officeDocument/2006/relationships/slideLayout" Target="../slideLayouts/slideLayout11.xml"/><Relationship Id="rId99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10.xml"/><Relationship Id="rId98" Type="http://schemas.openxmlformats.org/officeDocument/2006/relationships/slideLayout" Target="../slideLayouts/slideLayout98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91" Type="http://schemas.openxmlformats.org/officeDocument/2006/relationships/slideLayout" Target="../slideLayouts/slideLayout91.xml"/><Relationship Id="rId90" Type="http://schemas.openxmlformats.org/officeDocument/2006/relationships/slideLayout" Target="../slideLayouts/slideLayout90.xml"/><Relationship Id="rId93" Type="http://schemas.openxmlformats.org/officeDocument/2006/relationships/slideLayout" Target="../slideLayouts/slideLayout93.xml"/><Relationship Id="rId92" Type="http://schemas.openxmlformats.org/officeDocument/2006/relationships/slideLayout" Target="../slideLayouts/slideLayout92.xml"/><Relationship Id="rId118" Type="http://schemas.openxmlformats.org/officeDocument/2006/relationships/slideLayout" Target="../slideLayouts/slideLayout118.xml"/><Relationship Id="rId117" Type="http://schemas.openxmlformats.org/officeDocument/2006/relationships/slideLayout" Target="../slideLayouts/slideLayout117.xml"/><Relationship Id="rId116" Type="http://schemas.openxmlformats.org/officeDocument/2006/relationships/slideLayout" Target="../slideLayouts/slideLayout116.xml"/><Relationship Id="rId115" Type="http://schemas.openxmlformats.org/officeDocument/2006/relationships/slideLayout" Target="../slideLayouts/slideLayout115.xml"/><Relationship Id="rId119" Type="http://schemas.openxmlformats.org/officeDocument/2006/relationships/theme" Target="../theme/theme2.xml"/><Relationship Id="rId15" Type="http://schemas.openxmlformats.org/officeDocument/2006/relationships/slideLayout" Target="../slideLayouts/slideLayout15.xml"/><Relationship Id="rId110" Type="http://schemas.openxmlformats.org/officeDocument/2006/relationships/slideLayout" Target="../slideLayouts/slideLayout110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14" Type="http://schemas.openxmlformats.org/officeDocument/2006/relationships/slideLayout" Target="../slideLayouts/slideLayout114.xml"/><Relationship Id="rId18" Type="http://schemas.openxmlformats.org/officeDocument/2006/relationships/slideLayout" Target="../slideLayouts/slideLayout18.xml"/><Relationship Id="rId113" Type="http://schemas.openxmlformats.org/officeDocument/2006/relationships/slideLayout" Target="../slideLayouts/slideLayout113.xml"/><Relationship Id="rId112" Type="http://schemas.openxmlformats.org/officeDocument/2006/relationships/slideLayout" Target="../slideLayouts/slideLayout112.xml"/><Relationship Id="rId111" Type="http://schemas.openxmlformats.org/officeDocument/2006/relationships/slideLayout" Target="../slideLayouts/slideLayout111.xml"/><Relationship Id="rId84" Type="http://schemas.openxmlformats.org/officeDocument/2006/relationships/slideLayout" Target="../slideLayouts/slideLayout84.xml"/><Relationship Id="rId83" Type="http://schemas.openxmlformats.org/officeDocument/2006/relationships/slideLayout" Target="../slideLayouts/slideLayout83.xml"/><Relationship Id="rId86" Type="http://schemas.openxmlformats.org/officeDocument/2006/relationships/slideLayout" Target="../slideLayouts/slideLayout86.xml"/><Relationship Id="rId85" Type="http://schemas.openxmlformats.org/officeDocument/2006/relationships/slideLayout" Target="../slideLayouts/slideLayout85.xml"/><Relationship Id="rId88" Type="http://schemas.openxmlformats.org/officeDocument/2006/relationships/slideLayout" Target="../slideLayouts/slideLayout88.xml"/><Relationship Id="rId87" Type="http://schemas.openxmlformats.org/officeDocument/2006/relationships/slideLayout" Target="../slideLayouts/slideLayout87.xml"/><Relationship Id="rId89" Type="http://schemas.openxmlformats.org/officeDocument/2006/relationships/slideLayout" Target="../slideLayouts/slideLayout89.xml"/><Relationship Id="rId80" Type="http://schemas.openxmlformats.org/officeDocument/2006/relationships/slideLayout" Target="../slideLayouts/slideLayout80.xml"/><Relationship Id="rId82" Type="http://schemas.openxmlformats.org/officeDocument/2006/relationships/slideLayout" Target="../slideLayouts/slideLayout82.xml"/><Relationship Id="rId81" Type="http://schemas.openxmlformats.org/officeDocument/2006/relationships/slideLayout" Target="../slideLayouts/slideLayout8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73" Type="http://schemas.openxmlformats.org/officeDocument/2006/relationships/slideLayout" Target="../slideLayouts/slideLayout73.xml"/><Relationship Id="rId72" Type="http://schemas.openxmlformats.org/officeDocument/2006/relationships/slideLayout" Target="../slideLayouts/slideLayout72.xml"/><Relationship Id="rId75" Type="http://schemas.openxmlformats.org/officeDocument/2006/relationships/slideLayout" Target="../slideLayouts/slideLayout75.xml"/><Relationship Id="rId74" Type="http://schemas.openxmlformats.org/officeDocument/2006/relationships/slideLayout" Target="../slideLayouts/slideLayout74.xml"/><Relationship Id="rId77" Type="http://schemas.openxmlformats.org/officeDocument/2006/relationships/slideLayout" Target="../slideLayouts/slideLayout77.xml"/><Relationship Id="rId76" Type="http://schemas.openxmlformats.org/officeDocument/2006/relationships/slideLayout" Target="../slideLayouts/slideLayout76.xml"/><Relationship Id="rId79" Type="http://schemas.openxmlformats.org/officeDocument/2006/relationships/slideLayout" Target="../slideLayouts/slideLayout79.xml"/><Relationship Id="rId78" Type="http://schemas.openxmlformats.org/officeDocument/2006/relationships/slideLayout" Target="../slideLayouts/slideLayout78.xml"/><Relationship Id="rId71" Type="http://schemas.openxmlformats.org/officeDocument/2006/relationships/slideLayout" Target="../slideLayouts/slideLayout71.xml"/><Relationship Id="rId70" Type="http://schemas.openxmlformats.org/officeDocument/2006/relationships/slideLayout" Target="../slideLayouts/slideLayout70.xml"/><Relationship Id="rId62" Type="http://schemas.openxmlformats.org/officeDocument/2006/relationships/slideLayout" Target="../slideLayouts/slideLayout62.xml"/><Relationship Id="rId61" Type="http://schemas.openxmlformats.org/officeDocument/2006/relationships/slideLayout" Target="../slideLayouts/slideLayout61.xml"/><Relationship Id="rId64" Type="http://schemas.openxmlformats.org/officeDocument/2006/relationships/slideLayout" Target="../slideLayouts/slideLayout64.xml"/><Relationship Id="rId63" Type="http://schemas.openxmlformats.org/officeDocument/2006/relationships/slideLayout" Target="../slideLayouts/slideLayout63.xml"/><Relationship Id="rId66" Type="http://schemas.openxmlformats.org/officeDocument/2006/relationships/slideLayout" Target="../slideLayouts/slideLayout66.xml"/><Relationship Id="rId65" Type="http://schemas.openxmlformats.org/officeDocument/2006/relationships/slideLayout" Target="../slideLayouts/slideLayout65.xml"/><Relationship Id="rId68" Type="http://schemas.openxmlformats.org/officeDocument/2006/relationships/slideLayout" Target="../slideLayouts/slideLayout68.xml"/><Relationship Id="rId67" Type="http://schemas.openxmlformats.org/officeDocument/2006/relationships/slideLayout" Target="../slideLayouts/slideLayout67.xml"/><Relationship Id="rId60" Type="http://schemas.openxmlformats.org/officeDocument/2006/relationships/slideLayout" Target="../slideLayouts/slideLayout60.xml"/><Relationship Id="rId69" Type="http://schemas.openxmlformats.org/officeDocument/2006/relationships/slideLayout" Target="../slideLayouts/slideLayout6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55" Type="http://schemas.openxmlformats.org/officeDocument/2006/relationships/slideLayout" Target="../slideLayouts/slideLayout55.xml"/><Relationship Id="rId54" Type="http://schemas.openxmlformats.org/officeDocument/2006/relationships/slideLayout" Target="../slideLayouts/slideLayout54.xml"/><Relationship Id="rId57" Type="http://schemas.openxmlformats.org/officeDocument/2006/relationships/slideLayout" Target="../slideLayouts/slideLayout57.xml"/><Relationship Id="rId56" Type="http://schemas.openxmlformats.org/officeDocument/2006/relationships/slideLayout" Target="../slideLayouts/slideLayout56.xml"/><Relationship Id="rId59" Type="http://schemas.openxmlformats.org/officeDocument/2006/relationships/slideLayout" Target="../slideLayouts/slideLayout59.xml"/><Relationship Id="rId58" Type="http://schemas.openxmlformats.org/officeDocument/2006/relationships/slideLayout" Target="../slideLayouts/slideLayout5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158.xml"/><Relationship Id="rId42" Type="http://schemas.openxmlformats.org/officeDocument/2006/relationships/slideLayout" Target="../slideLayouts/slideLayout160.xml"/><Relationship Id="rId41" Type="http://schemas.openxmlformats.org/officeDocument/2006/relationships/slideLayout" Target="../slideLayouts/slideLayout159.xml"/><Relationship Id="rId44" Type="http://schemas.openxmlformats.org/officeDocument/2006/relationships/slideLayout" Target="../slideLayouts/slideLayout162.xml"/><Relationship Id="rId43" Type="http://schemas.openxmlformats.org/officeDocument/2006/relationships/slideLayout" Target="../slideLayouts/slideLayout161.xml"/><Relationship Id="rId46" Type="http://schemas.openxmlformats.org/officeDocument/2006/relationships/slideLayout" Target="../slideLayouts/slideLayout164.xml"/><Relationship Id="rId45" Type="http://schemas.openxmlformats.org/officeDocument/2006/relationships/slideLayout" Target="../slideLayouts/slideLayout163.xml"/><Relationship Id="rId107" Type="http://schemas.openxmlformats.org/officeDocument/2006/relationships/slideLayout" Target="../slideLayouts/slideLayout225.xml"/><Relationship Id="rId106" Type="http://schemas.openxmlformats.org/officeDocument/2006/relationships/slideLayout" Target="../slideLayouts/slideLayout224.xml"/><Relationship Id="rId105" Type="http://schemas.openxmlformats.org/officeDocument/2006/relationships/slideLayout" Target="../slideLayouts/slideLayout223.xml"/><Relationship Id="rId104" Type="http://schemas.openxmlformats.org/officeDocument/2006/relationships/slideLayout" Target="../slideLayouts/slideLayout222.xml"/><Relationship Id="rId109" Type="http://schemas.openxmlformats.org/officeDocument/2006/relationships/slideLayout" Target="../slideLayouts/slideLayout227.xml"/><Relationship Id="rId108" Type="http://schemas.openxmlformats.org/officeDocument/2006/relationships/slideLayout" Target="../slideLayouts/slideLayout226.xml"/><Relationship Id="rId48" Type="http://schemas.openxmlformats.org/officeDocument/2006/relationships/slideLayout" Target="../slideLayouts/slideLayout166.xml"/><Relationship Id="rId47" Type="http://schemas.openxmlformats.org/officeDocument/2006/relationships/slideLayout" Target="../slideLayouts/slideLayout165.xml"/><Relationship Id="rId49" Type="http://schemas.openxmlformats.org/officeDocument/2006/relationships/slideLayout" Target="../slideLayouts/slideLayout167.xml"/><Relationship Id="rId103" Type="http://schemas.openxmlformats.org/officeDocument/2006/relationships/slideLayout" Target="../slideLayouts/slideLayout221.xml"/><Relationship Id="rId102" Type="http://schemas.openxmlformats.org/officeDocument/2006/relationships/slideLayout" Target="../slideLayouts/slideLayout220.xml"/><Relationship Id="rId101" Type="http://schemas.openxmlformats.org/officeDocument/2006/relationships/slideLayout" Target="../slideLayouts/slideLayout219.xml"/><Relationship Id="rId100" Type="http://schemas.openxmlformats.org/officeDocument/2006/relationships/slideLayout" Target="../slideLayouts/slideLayout218.xml"/><Relationship Id="rId31" Type="http://schemas.openxmlformats.org/officeDocument/2006/relationships/slideLayout" Target="../slideLayouts/slideLayout149.xml"/><Relationship Id="rId30" Type="http://schemas.openxmlformats.org/officeDocument/2006/relationships/slideLayout" Target="../slideLayouts/slideLayout148.xml"/><Relationship Id="rId33" Type="http://schemas.openxmlformats.org/officeDocument/2006/relationships/slideLayout" Target="../slideLayouts/slideLayout151.xml"/><Relationship Id="rId32" Type="http://schemas.openxmlformats.org/officeDocument/2006/relationships/slideLayout" Target="../slideLayouts/slideLayout150.xml"/><Relationship Id="rId35" Type="http://schemas.openxmlformats.org/officeDocument/2006/relationships/slideLayout" Target="../slideLayouts/slideLayout153.xml"/><Relationship Id="rId34" Type="http://schemas.openxmlformats.org/officeDocument/2006/relationships/slideLayout" Target="../slideLayouts/slideLayout152.xml"/><Relationship Id="rId37" Type="http://schemas.openxmlformats.org/officeDocument/2006/relationships/slideLayout" Target="../slideLayouts/slideLayout155.xml"/><Relationship Id="rId36" Type="http://schemas.openxmlformats.org/officeDocument/2006/relationships/slideLayout" Target="../slideLayouts/slideLayout154.xml"/><Relationship Id="rId39" Type="http://schemas.openxmlformats.org/officeDocument/2006/relationships/slideLayout" Target="../slideLayouts/slideLayout157.xml"/><Relationship Id="rId38" Type="http://schemas.openxmlformats.org/officeDocument/2006/relationships/slideLayout" Target="../slideLayouts/slideLayout156.xml"/><Relationship Id="rId20" Type="http://schemas.openxmlformats.org/officeDocument/2006/relationships/slideLayout" Target="../slideLayouts/slideLayout138.xml"/><Relationship Id="rId22" Type="http://schemas.openxmlformats.org/officeDocument/2006/relationships/slideLayout" Target="../slideLayouts/slideLayout140.xml"/><Relationship Id="rId21" Type="http://schemas.openxmlformats.org/officeDocument/2006/relationships/slideLayout" Target="../slideLayouts/slideLayout139.xml"/><Relationship Id="rId24" Type="http://schemas.openxmlformats.org/officeDocument/2006/relationships/slideLayout" Target="../slideLayouts/slideLayout142.xml"/><Relationship Id="rId23" Type="http://schemas.openxmlformats.org/officeDocument/2006/relationships/slideLayout" Target="../slideLayouts/slideLayout141.xml"/><Relationship Id="rId26" Type="http://schemas.openxmlformats.org/officeDocument/2006/relationships/slideLayout" Target="../slideLayouts/slideLayout144.xml"/><Relationship Id="rId25" Type="http://schemas.openxmlformats.org/officeDocument/2006/relationships/slideLayout" Target="../slideLayouts/slideLayout143.xml"/><Relationship Id="rId28" Type="http://schemas.openxmlformats.org/officeDocument/2006/relationships/slideLayout" Target="../slideLayouts/slideLayout146.xml"/><Relationship Id="rId27" Type="http://schemas.openxmlformats.org/officeDocument/2006/relationships/slideLayout" Target="../slideLayouts/slideLayout145.xml"/><Relationship Id="rId29" Type="http://schemas.openxmlformats.org/officeDocument/2006/relationships/slideLayout" Target="../slideLayouts/slideLayout147.xml"/><Relationship Id="rId95" Type="http://schemas.openxmlformats.org/officeDocument/2006/relationships/slideLayout" Target="../slideLayouts/slideLayout213.xml"/><Relationship Id="rId94" Type="http://schemas.openxmlformats.org/officeDocument/2006/relationships/slideLayout" Target="../slideLayouts/slideLayout212.xml"/><Relationship Id="rId97" Type="http://schemas.openxmlformats.org/officeDocument/2006/relationships/slideLayout" Target="../slideLayouts/slideLayout215.xml"/><Relationship Id="rId96" Type="http://schemas.openxmlformats.org/officeDocument/2006/relationships/slideLayout" Target="../slideLayouts/slideLayout214.xml"/><Relationship Id="rId11" Type="http://schemas.openxmlformats.org/officeDocument/2006/relationships/slideLayout" Target="../slideLayouts/slideLayout129.xml"/><Relationship Id="rId99" Type="http://schemas.openxmlformats.org/officeDocument/2006/relationships/slideLayout" Target="../slideLayouts/slideLayout217.xml"/><Relationship Id="rId10" Type="http://schemas.openxmlformats.org/officeDocument/2006/relationships/slideLayout" Target="../slideLayouts/slideLayout128.xml"/><Relationship Id="rId98" Type="http://schemas.openxmlformats.org/officeDocument/2006/relationships/slideLayout" Target="../slideLayouts/slideLayout216.xml"/><Relationship Id="rId13" Type="http://schemas.openxmlformats.org/officeDocument/2006/relationships/slideLayout" Target="../slideLayouts/slideLayout131.xml"/><Relationship Id="rId12" Type="http://schemas.openxmlformats.org/officeDocument/2006/relationships/slideLayout" Target="../slideLayouts/slideLayout130.xml"/><Relationship Id="rId91" Type="http://schemas.openxmlformats.org/officeDocument/2006/relationships/slideLayout" Target="../slideLayouts/slideLayout209.xml"/><Relationship Id="rId90" Type="http://schemas.openxmlformats.org/officeDocument/2006/relationships/slideLayout" Target="../slideLayouts/slideLayout208.xml"/><Relationship Id="rId93" Type="http://schemas.openxmlformats.org/officeDocument/2006/relationships/slideLayout" Target="../slideLayouts/slideLayout211.xml"/><Relationship Id="rId92" Type="http://schemas.openxmlformats.org/officeDocument/2006/relationships/slideLayout" Target="../slideLayouts/slideLayout210.xml"/><Relationship Id="rId118" Type="http://schemas.openxmlformats.org/officeDocument/2006/relationships/theme" Target="../theme/theme3.xml"/><Relationship Id="rId117" Type="http://schemas.openxmlformats.org/officeDocument/2006/relationships/slideLayout" Target="../slideLayouts/slideLayout235.xml"/><Relationship Id="rId116" Type="http://schemas.openxmlformats.org/officeDocument/2006/relationships/slideLayout" Target="../slideLayouts/slideLayout234.xml"/><Relationship Id="rId115" Type="http://schemas.openxmlformats.org/officeDocument/2006/relationships/slideLayout" Target="../slideLayouts/slideLayout233.xml"/><Relationship Id="rId15" Type="http://schemas.openxmlformats.org/officeDocument/2006/relationships/slideLayout" Target="../slideLayouts/slideLayout133.xml"/><Relationship Id="rId110" Type="http://schemas.openxmlformats.org/officeDocument/2006/relationships/slideLayout" Target="../slideLayouts/slideLayout228.xml"/><Relationship Id="rId14" Type="http://schemas.openxmlformats.org/officeDocument/2006/relationships/slideLayout" Target="../slideLayouts/slideLayout132.xml"/><Relationship Id="rId17" Type="http://schemas.openxmlformats.org/officeDocument/2006/relationships/slideLayout" Target="../slideLayouts/slideLayout135.xml"/><Relationship Id="rId16" Type="http://schemas.openxmlformats.org/officeDocument/2006/relationships/slideLayout" Target="../slideLayouts/slideLayout134.xml"/><Relationship Id="rId19" Type="http://schemas.openxmlformats.org/officeDocument/2006/relationships/slideLayout" Target="../slideLayouts/slideLayout137.xml"/><Relationship Id="rId114" Type="http://schemas.openxmlformats.org/officeDocument/2006/relationships/slideLayout" Target="../slideLayouts/slideLayout232.xml"/><Relationship Id="rId18" Type="http://schemas.openxmlformats.org/officeDocument/2006/relationships/slideLayout" Target="../slideLayouts/slideLayout136.xml"/><Relationship Id="rId113" Type="http://schemas.openxmlformats.org/officeDocument/2006/relationships/slideLayout" Target="../slideLayouts/slideLayout231.xml"/><Relationship Id="rId112" Type="http://schemas.openxmlformats.org/officeDocument/2006/relationships/slideLayout" Target="../slideLayouts/slideLayout230.xml"/><Relationship Id="rId111" Type="http://schemas.openxmlformats.org/officeDocument/2006/relationships/slideLayout" Target="../slideLayouts/slideLayout229.xml"/><Relationship Id="rId84" Type="http://schemas.openxmlformats.org/officeDocument/2006/relationships/slideLayout" Target="../slideLayouts/slideLayout202.xml"/><Relationship Id="rId83" Type="http://schemas.openxmlformats.org/officeDocument/2006/relationships/slideLayout" Target="../slideLayouts/slideLayout201.xml"/><Relationship Id="rId86" Type="http://schemas.openxmlformats.org/officeDocument/2006/relationships/slideLayout" Target="../slideLayouts/slideLayout204.xml"/><Relationship Id="rId85" Type="http://schemas.openxmlformats.org/officeDocument/2006/relationships/slideLayout" Target="../slideLayouts/slideLayout203.xml"/><Relationship Id="rId88" Type="http://schemas.openxmlformats.org/officeDocument/2006/relationships/slideLayout" Target="../slideLayouts/slideLayout206.xml"/><Relationship Id="rId87" Type="http://schemas.openxmlformats.org/officeDocument/2006/relationships/slideLayout" Target="../slideLayouts/slideLayout205.xml"/><Relationship Id="rId89" Type="http://schemas.openxmlformats.org/officeDocument/2006/relationships/slideLayout" Target="../slideLayouts/slideLayout207.xml"/><Relationship Id="rId80" Type="http://schemas.openxmlformats.org/officeDocument/2006/relationships/slideLayout" Target="../slideLayouts/slideLayout198.xml"/><Relationship Id="rId82" Type="http://schemas.openxmlformats.org/officeDocument/2006/relationships/slideLayout" Target="../slideLayouts/slideLayout200.xml"/><Relationship Id="rId81" Type="http://schemas.openxmlformats.org/officeDocument/2006/relationships/slideLayout" Target="../slideLayouts/slideLayout199.xml"/><Relationship Id="rId1" Type="http://schemas.openxmlformats.org/officeDocument/2006/relationships/slideLayout" Target="../slideLayouts/slideLayout119.xml"/><Relationship Id="rId2" Type="http://schemas.openxmlformats.org/officeDocument/2006/relationships/slideLayout" Target="../slideLayouts/slideLayout120.xml"/><Relationship Id="rId3" Type="http://schemas.openxmlformats.org/officeDocument/2006/relationships/slideLayout" Target="../slideLayouts/slideLayout121.xml"/><Relationship Id="rId4" Type="http://schemas.openxmlformats.org/officeDocument/2006/relationships/slideLayout" Target="../slideLayouts/slideLayout122.xml"/><Relationship Id="rId9" Type="http://schemas.openxmlformats.org/officeDocument/2006/relationships/slideLayout" Target="../slideLayouts/slideLayout127.xml"/><Relationship Id="rId5" Type="http://schemas.openxmlformats.org/officeDocument/2006/relationships/slideLayout" Target="../slideLayouts/slideLayout123.xml"/><Relationship Id="rId6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5.xml"/><Relationship Id="rId8" Type="http://schemas.openxmlformats.org/officeDocument/2006/relationships/slideLayout" Target="../slideLayouts/slideLayout126.xml"/><Relationship Id="rId73" Type="http://schemas.openxmlformats.org/officeDocument/2006/relationships/slideLayout" Target="../slideLayouts/slideLayout191.xml"/><Relationship Id="rId72" Type="http://schemas.openxmlformats.org/officeDocument/2006/relationships/slideLayout" Target="../slideLayouts/slideLayout190.xml"/><Relationship Id="rId75" Type="http://schemas.openxmlformats.org/officeDocument/2006/relationships/slideLayout" Target="../slideLayouts/slideLayout193.xml"/><Relationship Id="rId74" Type="http://schemas.openxmlformats.org/officeDocument/2006/relationships/slideLayout" Target="../slideLayouts/slideLayout192.xml"/><Relationship Id="rId77" Type="http://schemas.openxmlformats.org/officeDocument/2006/relationships/slideLayout" Target="../slideLayouts/slideLayout195.xml"/><Relationship Id="rId76" Type="http://schemas.openxmlformats.org/officeDocument/2006/relationships/slideLayout" Target="../slideLayouts/slideLayout194.xml"/><Relationship Id="rId79" Type="http://schemas.openxmlformats.org/officeDocument/2006/relationships/slideLayout" Target="../slideLayouts/slideLayout197.xml"/><Relationship Id="rId78" Type="http://schemas.openxmlformats.org/officeDocument/2006/relationships/slideLayout" Target="../slideLayouts/slideLayout196.xml"/><Relationship Id="rId71" Type="http://schemas.openxmlformats.org/officeDocument/2006/relationships/slideLayout" Target="../slideLayouts/slideLayout189.xml"/><Relationship Id="rId70" Type="http://schemas.openxmlformats.org/officeDocument/2006/relationships/slideLayout" Target="../slideLayouts/slideLayout188.xml"/><Relationship Id="rId62" Type="http://schemas.openxmlformats.org/officeDocument/2006/relationships/slideLayout" Target="../slideLayouts/slideLayout180.xml"/><Relationship Id="rId61" Type="http://schemas.openxmlformats.org/officeDocument/2006/relationships/slideLayout" Target="../slideLayouts/slideLayout179.xml"/><Relationship Id="rId64" Type="http://schemas.openxmlformats.org/officeDocument/2006/relationships/slideLayout" Target="../slideLayouts/slideLayout182.xml"/><Relationship Id="rId63" Type="http://schemas.openxmlformats.org/officeDocument/2006/relationships/slideLayout" Target="../slideLayouts/slideLayout181.xml"/><Relationship Id="rId66" Type="http://schemas.openxmlformats.org/officeDocument/2006/relationships/slideLayout" Target="../slideLayouts/slideLayout184.xml"/><Relationship Id="rId65" Type="http://schemas.openxmlformats.org/officeDocument/2006/relationships/slideLayout" Target="../slideLayouts/slideLayout183.xml"/><Relationship Id="rId68" Type="http://schemas.openxmlformats.org/officeDocument/2006/relationships/slideLayout" Target="../slideLayouts/slideLayout186.xml"/><Relationship Id="rId67" Type="http://schemas.openxmlformats.org/officeDocument/2006/relationships/slideLayout" Target="../slideLayouts/slideLayout185.xml"/><Relationship Id="rId60" Type="http://schemas.openxmlformats.org/officeDocument/2006/relationships/slideLayout" Target="../slideLayouts/slideLayout178.xml"/><Relationship Id="rId69" Type="http://schemas.openxmlformats.org/officeDocument/2006/relationships/slideLayout" Target="../slideLayouts/slideLayout187.xml"/><Relationship Id="rId51" Type="http://schemas.openxmlformats.org/officeDocument/2006/relationships/slideLayout" Target="../slideLayouts/slideLayout169.xml"/><Relationship Id="rId50" Type="http://schemas.openxmlformats.org/officeDocument/2006/relationships/slideLayout" Target="../slideLayouts/slideLayout168.xml"/><Relationship Id="rId53" Type="http://schemas.openxmlformats.org/officeDocument/2006/relationships/slideLayout" Target="../slideLayouts/slideLayout171.xml"/><Relationship Id="rId52" Type="http://schemas.openxmlformats.org/officeDocument/2006/relationships/slideLayout" Target="../slideLayouts/slideLayout170.xml"/><Relationship Id="rId55" Type="http://schemas.openxmlformats.org/officeDocument/2006/relationships/slideLayout" Target="../slideLayouts/slideLayout173.xml"/><Relationship Id="rId54" Type="http://schemas.openxmlformats.org/officeDocument/2006/relationships/slideLayout" Target="../slideLayouts/slideLayout172.xml"/><Relationship Id="rId57" Type="http://schemas.openxmlformats.org/officeDocument/2006/relationships/slideLayout" Target="../slideLayouts/slideLayout175.xml"/><Relationship Id="rId56" Type="http://schemas.openxmlformats.org/officeDocument/2006/relationships/slideLayout" Target="../slideLayouts/slideLayout174.xml"/><Relationship Id="rId59" Type="http://schemas.openxmlformats.org/officeDocument/2006/relationships/slideLayout" Target="../slideLayouts/slideLayout177.xml"/><Relationship Id="rId58" Type="http://schemas.openxmlformats.org/officeDocument/2006/relationships/slideLayout" Target="../slideLayouts/slideLayout17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  <p:sldLayoutId id="2147483706" r:id="rId59"/>
    <p:sldLayoutId id="2147483707" r:id="rId60"/>
    <p:sldLayoutId id="2147483708" r:id="rId61"/>
    <p:sldLayoutId id="2147483709" r:id="rId62"/>
    <p:sldLayoutId id="2147483710" r:id="rId63"/>
    <p:sldLayoutId id="2147483711" r:id="rId64"/>
    <p:sldLayoutId id="2147483712" r:id="rId65"/>
    <p:sldLayoutId id="2147483713" r:id="rId66"/>
    <p:sldLayoutId id="2147483714" r:id="rId67"/>
    <p:sldLayoutId id="2147483715" r:id="rId68"/>
    <p:sldLayoutId id="2147483716" r:id="rId69"/>
    <p:sldLayoutId id="2147483717" r:id="rId70"/>
    <p:sldLayoutId id="2147483718" r:id="rId71"/>
    <p:sldLayoutId id="2147483719" r:id="rId72"/>
    <p:sldLayoutId id="2147483720" r:id="rId73"/>
    <p:sldLayoutId id="2147483721" r:id="rId74"/>
    <p:sldLayoutId id="2147483722" r:id="rId75"/>
    <p:sldLayoutId id="2147483723" r:id="rId76"/>
    <p:sldLayoutId id="2147483724" r:id="rId77"/>
    <p:sldLayoutId id="2147483725" r:id="rId78"/>
    <p:sldLayoutId id="2147483726" r:id="rId79"/>
    <p:sldLayoutId id="2147483727" r:id="rId80"/>
    <p:sldLayoutId id="2147483728" r:id="rId81"/>
    <p:sldLayoutId id="2147483729" r:id="rId82"/>
    <p:sldLayoutId id="2147483730" r:id="rId83"/>
    <p:sldLayoutId id="2147483731" r:id="rId84"/>
    <p:sldLayoutId id="2147483732" r:id="rId85"/>
    <p:sldLayoutId id="2147483733" r:id="rId86"/>
    <p:sldLayoutId id="2147483734" r:id="rId87"/>
    <p:sldLayoutId id="2147483735" r:id="rId88"/>
    <p:sldLayoutId id="2147483736" r:id="rId89"/>
    <p:sldLayoutId id="2147483737" r:id="rId90"/>
    <p:sldLayoutId id="2147483738" r:id="rId91"/>
    <p:sldLayoutId id="2147483739" r:id="rId92"/>
    <p:sldLayoutId id="2147483740" r:id="rId93"/>
    <p:sldLayoutId id="2147483741" r:id="rId94"/>
    <p:sldLayoutId id="2147483742" r:id="rId95"/>
    <p:sldLayoutId id="2147483743" r:id="rId96"/>
    <p:sldLayoutId id="2147483744" r:id="rId97"/>
    <p:sldLayoutId id="2147483745" r:id="rId98"/>
    <p:sldLayoutId id="2147483746" r:id="rId99"/>
    <p:sldLayoutId id="2147483747" r:id="rId100"/>
    <p:sldLayoutId id="2147483748" r:id="rId101"/>
    <p:sldLayoutId id="2147483749" r:id="rId102"/>
    <p:sldLayoutId id="2147483750" r:id="rId103"/>
    <p:sldLayoutId id="2147483751" r:id="rId104"/>
    <p:sldLayoutId id="2147483752" r:id="rId105"/>
    <p:sldLayoutId id="2147483753" r:id="rId106"/>
    <p:sldLayoutId id="2147483754" r:id="rId107"/>
    <p:sldLayoutId id="2147483755" r:id="rId108"/>
    <p:sldLayoutId id="2147483756" r:id="rId109"/>
    <p:sldLayoutId id="2147483757" r:id="rId110"/>
    <p:sldLayoutId id="2147483758" r:id="rId111"/>
    <p:sldLayoutId id="2147483759" r:id="rId112"/>
    <p:sldLayoutId id="2147483760" r:id="rId113"/>
    <p:sldLayoutId id="2147483761" r:id="rId114"/>
    <p:sldLayoutId id="2147483762" r:id="rId115"/>
    <p:sldLayoutId id="2147483763" r:id="rId116"/>
    <p:sldLayoutId id="2147483764" r:id="rId117"/>
    <p:sldLayoutId id="2147483765" r:id="rId1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834" name="Shape 18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  <p:sldLayoutId id="2147483780" r:id="rId15"/>
    <p:sldLayoutId id="2147483781" r:id="rId16"/>
    <p:sldLayoutId id="2147483782" r:id="rId17"/>
    <p:sldLayoutId id="2147483783" r:id="rId18"/>
    <p:sldLayoutId id="2147483784" r:id="rId19"/>
    <p:sldLayoutId id="2147483785" r:id="rId20"/>
    <p:sldLayoutId id="2147483786" r:id="rId21"/>
    <p:sldLayoutId id="2147483787" r:id="rId22"/>
    <p:sldLayoutId id="2147483788" r:id="rId23"/>
    <p:sldLayoutId id="2147483789" r:id="rId24"/>
    <p:sldLayoutId id="2147483790" r:id="rId25"/>
    <p:sldLayoutId id="2147483791" r:id="rId26"/>
    <p:sldLayoutId id="2147483792" r:id="rId27"/>
    <p:sldLayoutId id="2147483793" r:id="rId28"/>
    <p:sldLayoutId id="2147483794" r:id="rId29"/>
    <p:sldLayoutId id="2147483795" r:id="rId30"/>
    <p:sldLayoutId id="2147483796" r:id="rId31"/>
    <p:sldLayoutId id="2147483797" r:id="rId32"/>
    <p:sldLayoutId id="2147483798" r:id="rId33"/>
    <p:sldLayoutId id="2147483799" r:id="rId34"/>
    <p:sldLayoutId id="2147483800" r:id="rId35"/>
    <p:sldLayoutId id="2147483801" r:id="rId36"/>
    <p:sldLayoutId id="2147483802" r:id="rId37"/>
    <p:sldLayoutId id="2147483803" r:id="rId38"/>
    <p:sldLayoutId id="2147483804" r:id="rId39"/>
    <p:sldLayoutId id="2147483805" r:id="rId40"/>
    <p:sldLayoutId id="2147483806" r:id="rId41"/>
    <p:sldLayoutId id="2147483807" r:id="rId42"/>
    <p:sldLayoutId id="2147483808" r:id="rId43"/>
    <p:sldLayoutId id="2147483809" r:id="rId44"/>
    <p:sldLayoutId id="2147483810" r:id="rId45"/>
    <p:sldLayoutId id="2147483811" r:id="rId46"/>
    <p:sldLayoutId id="2147483812" r:id="rId47"/>
    <p:sldLayoutId id="2147483813" r:id="rId48"/>
    <p:sldLayoutId id="2147483814" r:id="rId49"/>
    <p:sldLayoutId id="2147483815" r:id="rId50"/>
    <p:sldLayoutId id="2147483816" r:id="rId51"/>
    <p:sldLayoutId id="2147483817" r:id="rId52"/>
    <p:sldLayoutId id="2147483818" r:id="rId53"/>
    <p:sldLayoutId id="2147483819" r:id="rId54"/>
    <p:sldLayoutId id="2147483820" r:id="rId55"/>
    <p:sldLayoutId id="2147483821" r:id="rId56"/>
    <p:sldLayoutId id="2147483822" r:id="rId57"/>
    <p:sldLayoutId id="2147483823" r:id="rId58"/>
    <p:sldLayoutId id="2147483824" r:id="rId59"/>
    <p:sldLayoutId id="2147483825" r:id="rId60"/>
    <p:sldLayoutId id="2147483826" r:id="rId61"/>
    <p:sldLayoutId id="2147483827" r:id="rId62"/>
    <p:sldLayoutId id="2147483828" r:id="rId63"/>
    <p:sldLayoutId id="2147483829" r:id="rId64"/>
    <p:sldLayoutId id="2147483830" r:id="rId65"/>
    <p:sldLayoutId id="2147483831" r:id="rId66"/>
    <p:sldLayoutId id="2147483832" r:id="rId67"/>
    <p:sldLayoutId id="2147483833" r:id="rId68"/>
    <p:sldLayoutId id="2147483834" r:id="rId69"/>
    <p:sldLayoutId id="2147483835" r:id="rId70"/>
    <p:sldLayoutId id="2147483836" r:id="rId71"/>
    <p:sldLayoutId id="2147483837" r:id="rId72"/>
    <p:sldLayoutId id="2147483838" r:id="rId73"/>
    <p:sldLayoutId id="2147483839" r:id="rId74"/>
    <p:sldLayoutId id="2147483840" r:id="rId75"/>
    <p:sldLayoutId id="2147483841" r:id="rId76"/>
    <p:sldLayoutId id="2147483842" r:id="rId77"/>
    <p:sldLayoutId id="2147483843" r:id="rId78"/>
    <p:sldLayoutId id="2147483844" r:id="rId79"/>
    <p:sldLayoutId id="2147483845" r:id="rId80"/>
    <p:sldLayoutId id="2147483846" r:id="rId81"/>
    <p:sldLayoutId id="2147483847" r:id="rId82"/>
    <p:sldLayoutId id="2147483848" r:id="rId83"/>
    <p:sldLayoutId id="2147483849" r:id="rId84"/>
    <p:sldLayoutId id="2147483850" r:id="rId85"/>
    <p:sldLayoutId id="2147483851" r:id="rId86"/>
    <p:sldLayoutId id="2147483852" r:id="rId87"/>
    <p:sldLayoutId id="2147483853" r:id="rId88"/>
    <p:sldLayoutId id="2147483854" r:id="rId89"/>
    <p:sldLayoutId id="2147483855" r:id="rId90"/>
    <p:sldLayoutId id="2147483856" r:id="rId91"/>
    <p:sldLayoutId id="2147483857" r:id="rId92"/>
    <p:sldLayoutId id="2147483858" r:id="rId93"/>
    <p:sldLayoutId id="2147483859" r:id="rId94"/>
    <p:sldLayoutId id="2147483860" r:id="rId95"/>
    <p:sldLayoutId id="2147483861" r:id="rId96"/>
    <p:sldLayoutId id="2147483862" r:id="rId97"/>
    <p:sldLayoutId id="2147483863" r:id="rId98"/>
    <p:sldLayoutId id="2147483864" r:id="rId99"/>
    <p:sldLayoutId id="2147483865" r:id="rId100"/>
    <p:sldLayoutId id="2147483866" r:id="rId101"/>
    <p:sldLayoutId id="2147483867" r:id="rId102"/>
    <p:sldLayoutId id="2147483868" r:id="rId103"/>
    <p:sldLayoutId id="2147483869" r:id="rId104"/>
    <p:sldLayoutId id="2147483870" r:id="rId105"/>
    <p:sldLayoutId id="2147483871" r:id="rId106"/>
    <p:sldLayoutId id="2147483872" r:id="rId107"/>
    <p:sldLayoutId id="2147483873" r:id="rId108"/>
    <p:sldLayoutId id="2147483874" r:id="rId109"/>
    <p:sldLayoutId id="2147483875" r:id="rId110"/>
    <p:sldLayoutId id="2147483876" r:id="rId111"/>
    <p:sldLayoutId id="2147483877" r:id="rId112"/>
    <p:sldLayoutId id="2147483878" r:id="rId113"/>
    <p:sldLayoutId id="2147483879" r:id="rId114"/>
    <p:sldLayoutId id="2147483880" r:id="rId115"/>
    <p:sldLayoutId id="2147483881" r:id="rId116"/>
    <p:sldLayoutId id="2147483882" r:id="rId1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0" name="Shape 3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1" name="Google Shape;3661;p238"/>
          <p:cNvSpPr txBox="1"/>
          <p:nvPr>
            <p:ph idx="1" type="body"/>
          </p:nvPr>
        </p:nvSpPr>
        <p:spPr>
          <a:xfrm>
            <a:off x="261255" y="2640951"/>
            <a:ext cx="3689422" cy="44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“</a:t>
            </a:r>
            <a:r>
              <a:rPr lang="en-US"/>
              <a:t>Chat Application</a:t>
            </a:r>
            <a:r>
              <a:rPr lang="en-US"/>
              <a:t>”</a:t>
            </a:r>
            <a:endParaRPr/>
          </a:p>
        </p:txBody>
      </p:sp>
      <p:sp>
        <p:nvSpPr>
          <p:cNvPr id="3662" name="Google Shape;3662;p238"/>
          <p:cNvSpPr txBox="1"/>
          <p:nvPr>
            <p:ph idx="1" type="body"/>
          </p:nvPr>
        </p:nvSpPr>
        <p:spPr>
          <a:xfrm>
            <a:off x="261267" y="3361376"/>
            <a:ext cx="36894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Task - 5</a:t>
            </a:r>
            <a:endParaRPr/>
          </a:p>
        </p:txBody>
      </p:sp>
      <p:pic>
        <p:nvPicPr>
          <p:cNvPr id="3663" name="Google Shape;3663;p238"/>
          <p:cNvPicPr preferRelativeResize="0"/>
          <p:nvPr/>
        </p:nvPicPr>
        <p:blipFill rotWithShape="1">
          <a:blip r:embed="rId3">
            <a:alphaModFix/>
          </a:blip>
          <a:srcRect b="-2428" l="-43430" r="43429" t="243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2" name="Shape 3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3" name="Google Shape;3743;p2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667" name="Shape 3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8" name="Google Shape;3668;p239"/>
          <p:cNvSpPr/>
          <p:nvPr/>
        </p:nvSpPr>
        <p:spPr>
          <a:xfrm>
            <a:off x="0" y="-1517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9" name="Google Shape;3669;p239"/>
          <p:cNvSpPr txBox="1"/>
          <p:nvPr/>
        </p:nvSpPr>
        <p:spPr>
          <a:xfrm>
            <a:off x="234710" y="825130"/>
            <a:ext cx="20247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88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b="1" i="0" lang="en-US" sz="1850" u="none" cap="none" strike="noStrike">
                <a:solidFill>
                  <a:srgbClr val="C88C32"/>
                </a:solidFill>
                <a:latin typeface="EB Garamond"/>
                <a:ea typeface="EB Garamond"/>
                <a:cs typeface="EB Garamond"/>
                <a:sym typeface="EB Garamond"/>
              </a:rPr>
              <a:t>Todo Planner</a:t>
            </a:r>
            <a:endParaRPr b="1" i="0" sz="1850" u="none" cap="none" strike="noStrike">
              <a:solidFill>
                <a:srgbClr val="C88C3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0" name="Google Shape;3670;p239"/>
          <p:cNvSpPr txBox="1"/>
          <p:nvPr/>
        </p:nvSpPr>
        <p:spPr>
          <a:xfrm>
            <a:off x="236135" y="1345039"/>
            <a:ext cx="215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1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▪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1" name="Google Shape;3671;p239"/>
          <p:cNvSpPr txBox="1"/>
          <p:nvPr/>
        </p:nvSpPr>
        <p:spPr>
          <a:xfrm>
            <a:off x="373050" y="1177225"/>
            <a:ext cx="4124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chat application is a software platform that enables users to communicate in real-time via text, voice, or video. It allows individuals or groups to exchange messages, media, and other information. Popular examples include WhatsApp, Facebook Messenger, and Slack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2" name="Google Shape;3672;p239"/>
          <p:cNvSpPr txBox="1"/>
          <p:nvPr/>
        </p:nvSpPr>
        <p:spPr>
          <a:xfrm>
            <a:off x="373050" y="2448880"/>
            <a:ext cx="1436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1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C88C32"/>
                </a:solidFill>
                <a:latin typeface="Arial"/>
                <a:ea typeface="Arial"/>
                <a:cs typeface="Arial"/>
                <a:sym typeface="Arial"/>
              </a:rPr>
              <a:t>LMS Username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3" name="Google Shape;3673;p239"/>
          <p:cNvSpPr txBox="1"/>
          <p:nvPr/>
        </p:nvSpPr>
        <p:spPr>
          <a:xfrm>
            <a:off x="2504906" y="2448880"/>
            <a:ext cx="6366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1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C88C32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4" name="Google Shape;3674;p239"/>
          <p:cNvSpPr txBox="1"/>
          <p:nvPr/>
        </p:nvSpPr>
        <p:spPr>
          <a:xfrm>
            <a:off x="3771000" y="2448880"/>
            <a:ext cx="646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1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C88C32"/>
                </a:solidFill>
                <a:latin typeface="Arial"/>
                <a:ea typeface="Arial"/>
                <a:cs typeface="Arial"/>
                <a:sym typeface="Arial"/>
              </a:rPr>
              <a:t>Batch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5" name="Google Shape;3675;p239"/>
          <p:cNvSpPr txBox="1"/>
          <p:nvPr/>
        </p:nvSpPr>
        <p:spPr>
          <a:xfrm>
            <a:off x="1916475" y="2752600"/>
            <a:ext cx="16749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k.Yuvraj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6" name="Google Shape;3676;p239"/>
          <p:cNvSpPr txBox="1"/>
          <p:nvPr/>
        </p:nvSpPr>
        <p:spPr>
          <a:xfrm>
            <a:off x="1916475" y="3183475"/>
            <a:ext cx="14361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B.Veeresh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7" name="Google Shape;3677;p239"/>
          <p:cNvSpPr txBox="1"/>
          <p:nvPr/>
        </p:nvSpPr>
        <p:spPr>
          <a:xfrm>
            <a:off x="1916475" y="3583675"/>
            <a:ext cx="11625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Dilli G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8" name="Google Shape;3678;p239"/>
          <p:cNvSpPr txBox="1"/>
          <p:nvPr/>
        </p:nvSpPr>
        <p:spPr>
          <a:xfrm>
            <a:off x="1916475" y="3983875"/>
            <a:ext cx="14361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B.Monish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9" name="Google Shape;3679;p239"/>
          <p:cNvSpPr txBox="1"/>
          <p:nvPr/>
        </p:nvSpPr>
        <p:spPr>
          <a:xfrm>
            <a:off x="3660775" y="2737150"/>
            <a:ext cx="7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CA9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0" name="Google Shape;3680;p239"/>
          <p:cNvSpPr txBox="1"/>
          <p:nvPr/>
        </p:nvSpPr>
        <p:spPr>
          <a:xfrm>
            <a:off x="-77725" y="381750"/>
            <a:ext cx="658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1" name="Google Shape;3681;p239"/>
          <p:cNvSpPr txBox="1"/>
          <p:nvPr/>
        </p:nvSpPr>
        <p:spPr>
          <a:xfrm>
            <a:off x="134250" y="2706400"/>
            <a:ext cx="1674900" cy="8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EBF115B500AB040882341A72B5819654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82" name="Google Shape;3682;p239"/>
          <p:cNvSpPr txBox="1"/>
          <p:nvPr/>
        </p:nvSpPr>
        <p:spPr>
          <a:xfrm>
            <a:off x="3660775" y="3137350"/>
            <a:ext cx="69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CA9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3" name="Google Shape;3683;p239"/>
          <p:cNvSpPr txBox="1"/>
          <p:nvPr/>
        </p:nvSpPr>
        <p:spPr>
          <a:xfrm>
            <a:off x="3660775" y="3532675"/>
            <a:ext cx="7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CA9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4" name="Google Shape;3684;p239"/>
          <p:cNvSpPr txBox="1"/>
          <p:nvPr/>
        </p:nvSpPr>
        <p:spPr>
          <a:xfrm>
            <a:off x="112425" y="3871375"/>
            <a:ext cx="1859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EBF115B500AB040882341A72B5819654</a:t>
            </a:r>
            <a:endParaRPr b="0" i="0" sz="10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5" name="Google Shape;3685;p239"/>
          <p:cNvSpPr txBox="1"/>
          <p:nvPr/>
        </p:nvSpPr>
        <p:spPr>
          <a:xfrm>
            <a:off x="3681238" y="3902125"/>
            <a:ext cx="82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CA9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6" name="Google Shape;3686;p239"/>
          <p:cNvSpPr txBox="1"/>
          <p:nvPr/>
        </p:nvSpPr>
        <p:spPr>
          <a:xfrm>
            <a:off x="112425" y="3075874"/>
            <a:ext cx="1761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600445987D72D9EB4B043116A0B441B1</a:t>
            </a:r>
            <a:endParaRPr b="0" i="0" sz="10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7" name="Google Shape;3687;p239"/>
          <p:cNvSpPr txBox="1"/>
          <p:nvPr/>
        </p:nvSpPr>
        <p:spPr>
          <a:xfrm>
            <a:off x="112425" y="3488925"/>
            <a:ext cx="1761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F7EA8E34DB90511B42F456C5A4110D1B</a:t>
            </a:r>
            <a:endParaRPr b="0" i="0" sz="10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1" name="Shape 3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2" name="Google Shape;3692;p240"/>
          <p:cNvSpPr txBox="1"/>
          <p:nvPr>
            <p:ph idx="1" type="body"/>
          </p:nvPr>
        </p:nvSpPr>
        <p:spPr>
          <a:xfrm>
            <a:off x="481869" y="524842"/>
            <a:ext cx="68919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Hosting the website so that it can be accessed from anywhere</a:t>
            </a:r>
            <a:endParaRPr b="1" i="0" sz="1400" u="none" cap="none" strike="noStrik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b="0" i="0" lang="en-US" sz="11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Host backend on aws with all environment setup</a:t>
            </a:r>
            <a:endParaRPr b="0" i="0" sz="1400" u="none" cap="none" strike="noStrik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b="0" i="0" lang="en-US" sz="11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Make sure to whitelist api ports and host with the database</a:t>
            </a:r>
            <a:endParaRPr b="0" i="0" sz="1400" u="none" cap="none" strike="noStrik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b="0" i="0" lang="en-US" sz="11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Migrate database to mongodb atlas</a:t>
            </a:r>
            <a:endParaRPr b="0" i="0" sz="1400" u="none" cap="none" strike="noStrik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b="0" i="0" lang="en-US" sz="11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Build react app to be hosted on the server</a:t>
            </a:r>
            <a:endParaRPr b="0" i="0" sz="1400" u="none" cap="none" strike="noStrik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b="0" i="0" lang="en-US" sz="11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Set hosted backed url to the frontend</a:t>
            </a:r>
            <a:endParaRPr b="0" i="0" sz="1400" u="none" cap="none" strike="noStrik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b="0" i="0" lang="en-US" sz="11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Test entire frontend and backend</a:t>
            </a:r>
            <a:endParaRPr b="0" i="0" sz="1400" u="none" cap="none" strike="noStrik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3" name="Google Shape;3693;p240"/>
          <p:cNvSpPr txBox="1"/>
          <p:nvPr>
            <p:ph idx="2" type="body"/>
          </p:nvPr>
        </p:nvSpPr>
        <p:spPr>
          <a:xfrm>
            <a:off x="489449" y="4032852"/>
            <a:ext cx="70485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b="0" i="0" lang="en-US" sz="11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Understand how to host a web api</a:t>
            </a:r>
            <a:endParaRPr b="0" i="0" sz="1100" u="none" cap="none" strike="noStrik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b="0" i="0" lang="en-US" sz="11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How to deploy production ready react applications</a:t>
            </a:r>
            <a:endParaRPr b="0" i="0" sz="1400" u="none" cap="none" strike="noStrik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b="0" i="0" lang="en-US" sz="11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Setting up environment for production</a:t>
            </a:r>
            <a:endParaRPr b="0" i="0" sz="1400" u="none" cap="none" strike="noStrik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4" name="Google Shape;3694;p240"/>
          <p:cNvSpPr txBox="1"/>
          <p:nvPr/>
        </p:nvSpPr>
        <p:spPr>
          <a:xfrm>
            <a:off x="489450" y="2842631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100% Completion of the above tasks</a:t>
            </a:r>
            <a:endParaRPr b="0" i="0" sz="1400" u="none" cap="none" strike="noStrik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5" name="Google Shape;3695;p240"/>
          <p:cNvSpPr txBox="1"/>
          <p:nvPr/>
        </p:nvSpPr>
        <p:spPr>
          <a:xfrm>
            <a:off x="445780" y="3657889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Learning outcome</a:t>
            </a:r>
            <a:endParaRPr b="1" i="0" sz="1400" u="none" cap="none" strike="noStrik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6" name="Google Shape;3696;p240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Task 5 :: Hosting (Module 5)</a:t>
            </a:r>
            <a:endParaRPr b="0" i="0" sz="1400" u="none" cap="none" strike="noStrike">
              <a:solidFill>
                <a:srgbClr val="000000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3697" name="Google Shape;3697;p240"/>
          <p:cNvSpPr txBox="1"/>
          <p:nvPr/>
        </p:nvSpPr>
        <p:spPr>
          <a:xfrm>
            <a:off x="489450" y="2563821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Evaluation Metric:</a:t>
            </a:r>
            <a:endParaRPr b="1" i="0" sz="12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1" name="Shape 3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2" name="Google Shape;3702;p241"/>
          <p:cNvSpPr txBox="1"/>
          <p:nvPr/>
        </p:nvSpPr>
        <p:spPr>
          <a:xfrm>
            <a:off x="445775" y="237095"/>
            <a:ext cx="8437500" cy="47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Step-Wise Description</a:t>
            </a:r>
            <a:endParaRPr b="1" i="0" sz="1800" u="none" cap="none" strike="noStrike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Certainly! Here's a shorter version:</a:t>
            </a:r>
            <a:endParaRPr b="1"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### Hosting Website on AWS with MongoDB Atlas</a:t>
            </a:r>
            <a:endParaRPr b="1"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#### Backend on AWS:</a:t>
            </a:r>
            <a:endParaRPr b="1"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1. Set up an EC2 instance on AWS.</a:t>
            </a:r>
            <a:endParaRPr b="1"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2. Install Node.js and dependencies.</a:t>
            </a:r>
            <a:endParaRPr b="1"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3. Copy backend code to the instance.</a:t>
            </a:r>
            <a:endParaRPr b="1"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4. Run the backend server on the EC2 instance.</a:t>
            </a:r>
            <a:endParaRPr b="1"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#### MongoDB Atlas:</a:t>
            </a:r>
            <a:endParaRPr b="1"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1. Create an account on MongoDB Atlas.</a:t>
            </a:r>
            <a:endParaRPr b="1"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2. Set up a cluster and whitelist IP addresses.</a:t>
            </a:r>
            <a:endParaRPr b="1"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3703" name="Google Shape;3703;p241"/>
          <p:cNvPicPr preferRelativeResize="0"/>
          <p:nvPr/>
        </p:nvPicPr>
        <p:blipFill rotWithShape="1">
          <a:blip r:embed="rId3">
            <a:alphaModFix/>
          </a:blip>
          <a:srcRect b="-3320" l="-65210" r="65210" t="332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7" name="Shape 3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8" name="Google Shape;3708;p242"/>
          <p:cNvSpPr txBox="1"/>
          <p:nvPr/>
        </p:nvSpPr>
        <p:spPr>
          <a:xfrm>
            <a:off x="466775" y="397400"/>
            <a:ext cx="8622300" cy="46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#### Migrate Database:</a:t>
            </a:r>
            <a:endParaRPr b="1"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1. Connect to MongoDB Atlas.</a:t>
            </a:r>
            <a:endParaRPr b="1"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2. Migrate data from the local database to MongoDB Atlas.</a:t>
            </a:r>
            <a:endParaRPr b="1"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#### Frontend (React App):</a:t>
            </a:r>
            <a:endParaRPr b="1"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1. Create a React app.</a:t>
            </a:r>
            <a:endParaRPr b="1"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2. Replace default code with your app code.</a:t>
            </a:r>
            <a:endParaRPr b="1"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#### Connect Frontend to Backend:</a:t>
            </a:r>
            <a:endParaRPr b="1"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1. Update React app to connect to hosted backend.</a:t>
            </a:r>
            <a:endParaRPr b="1"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#### Test Entire System: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1. Ensure all components work together.</a:t>
            </a:r>
            <a:endParaRPr b="1"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2" name="Shape 3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3" name="Google Shape;3713;p243"/>
          <p:cNvSpPr txBox="1"/>
          <p:nvPr/>
        </p:nvSpPr>
        <p:spPr>
          <a:xfrm>
            <a:off x="466775" y="397400"/>
            <a:ext cx="8677200" cy="46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2. Test React app locally and hosted backend.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#### Host React App on AWS S3 (Optional):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1. Create an S3 bucket on AWS.</a:t>
            </a:r>
            <a:endParaRPr b="1"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2. Build React app and upload to S3.</a:t>
            </a:r>
            <a:endParaRPr b="1"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3. Configure S3 bucket for static website hosting.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#### Update Security Groups and Configuration: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1. Update AWS security groups.</a:t>
            </a:r>
            <a:endParaRPr b="1"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2. Update backend configuration for MongoDB Atlas.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#### Final Testing:</a:t>
            </a:r>
            <a:endParaRPr b="1"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1. Test the entire system.</a:t>
            </a:r>
            <a:endParaRPr b="1"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2. Update DNS settings if using a custom domain.</a:t>
            </a:r>
            <a:endParaRPr b="1"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7" name="Shape 3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8" name="Google Shape;3718;p244"/>
          <p:cNvSpPr txBox="1"/>
          <p:nvPr/>
        </p:nvSpPr>
        <p:spPr>
          <a:xfrm>
            <a:off x="466775" y="397375"/>
            <a:ext cx="8988000" cy="46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Summary of your task</a:t>
            </a:r>
            <a:endParaRPr b="1" i="0" sz="1800" u="none" cap="none" strike="noStrike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Host Backend on AWS:</a:t>
            </a:r>
            <a:endParaRPr b="1"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Set up an EC2 instance, install Node.js, and run the backend server.</a:t>
            </a:r>
            <a:endParaRPr b="1"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MongoDB Atlas:</a:t>
            </a:r>
            <a:endParaRPr b="1"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Create an account, set up a cluster on MongoDB Atlas, and whitelist IP addresses.</a:t>
            </a:r>
            <a:endParaRPr b="1"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Migrate Database:</a:t>
            </a:r>
            <a:endParaRPr b="1"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Connect to MongoDB Atlas and migrate data from the local database.</a:t>
            </a:r>
            <a:endParaRPr b="1"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Frontend (React App):</a:t>
            </a:r>
            <a:endParaRPr b="1"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Create a React app, replace default code, and connect it to the hosted backend.</a:t>
            </a:r>
            <a:endParaRPr b="1"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Test Entire System:</a:t>
            </a:r>
            <a:endParaRPr b="1"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Verify that all components work together, including local and hosted testing.</a:t>
            </a:r>
            <a:endParaRPr b="1"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Host React App on AWS S3 (Optional):</a:t>
            </a:r>
            <a:endParaRPr b="1"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Create an S3 bucket, build the React app, and configure S3 for static website hosting.</a:t>
            </a:r>
            <a:endParaRPr b="1"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Final Testing:</a:t>
            </a:r>
            <a:endParaRPr b="1"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Perform a final comprehensive test to ensure the entire system functions correctly.</a:t>
            </a:r>
            <a:endParaRPr b="1"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2" name="Shape 3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3" name="Google Shape;3723;p245"/>
          <p:cNvSpPr txBox="1"/>
          <p:nvPr>
            <p:ph idx="1" type="body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Check-List</a:t>
            </a:r>
            <a:endParaRPr sz="18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724" name="Google Shape;3724;p245"/>
          <p:cNvSpPr txBox="1"/>
          <p:nvPr>
            <p:ph idx="2" type="body"/>
          </p:nvPr>
        </p:nvSpPr>
        <p:spPr>
          <a:xfrm>
            <a:off x="817135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000">
                <a:latin typeface="EB Garamond"/>
                <a:ea typeface="EB Garamond"/>
                <a:cs typeface="EB Garamond"/>
                <a:sym typeface="EB Garamond"/>
              </a:rPr>
              <a:t>create AWS EC2 instance</a:t>
            </a:r>
            <a:endParaRPr b="0" sz="10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725" name="Google Shape;3725;p245"/>
          <p:cNvSpPr txBox="1"/>
          <p:nvPr>
            <p:ph idx="3" type="body"/>
          </p:nvPr>
        </p:nvSpPr>
        <p:spPr>
          <a:xfrm>
            <a:off x="318626" y="2188625"/>
            <a:ext cx="20301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000">
                <a:latin typeface="EB Garamond"/>
                <a:ea typeface="EB Garamond"/>
                <a:cs typeface="EB Garamond"/>
                <a:sym typeface="EB Garamond"/>
              </a:rPr>
              <a:t>add all dependencies required for deployment</a:t>
            </a:r>
            <a:endParaRPr b="0" sz="10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726" name="Google Shape;3726;p245"/>
          <p:cNvSpPr txBox="1"/>
          <p:nvPr>
            <p:ph idx="4" type="body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000">
                <a:latin typeface="EB Garamond"/>
                <a:ea typeface="EB Garamond"/>
                <a:cs typeface="EB Garamond"/>
                <a:sym typeface="EB Garamond"/>
              </a:rPr>
              <a:t>Migrate entire database to mongodb atlas</a:t>
            </a:r>
            <a:endParaRPr b="0" sz="10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727" name="Google Shape;3727;p245"/>
          <p:cNvSpPr txBox="1"/>
          <p:nvPr>
            <p:ph idx="5" type="body"/>
          </p:nvPr>
        </p:nvSpPr>
        <p:spPr>
          <a:xfrm>
            <a:off x="1195852" y="4258550"/>
            <a:ext cx="23172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000">
                <a:latin typeface="EB Garamond"/>
                <a:ea typeface="EB Garamond"/>
                <a:cs typeface="EB Garamond"/>
                <a:sym typeface="EB Garamond"/>
              </a:rPr>
              <a:t>run node server on development using pm2 service manager</a:t>
            </a:r>
            <a:endParaRPr b="0" sz="10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728" name="Google Shape;3728;p245"/>
          <p:cNvSpPr txBox="1"/>
          <p:nvPr>
            <p:ph idx="6" type="body"/>
          </p:nvPr>
        </p:nvSpPr>
        <p:spPr>
          <a:xfrm>
            <a:off x="6615525" y="961100"/>
            <a:ext cx="23172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000">
                <a:latin typeface="EB Garamond"/>
                <a:ea typeface="EB Garamond"/>
                <a:cs typeface="EB Garamond"/>
                <a:sym typeface="EB Garamond"/>
              </a:rPr>
              <a:t>build your react application for production</a:t>
            </a:r>
            <a:endParaRPr b="0" sz="10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729" name="Google Shape;3729;p245"/>
          <p:cNvSpPr txBox="1"/>
          <p:nvPr>
            <p:ph idx="7" type="body"/>
          </p:nvPr>
        </p:nvSpPr>
        <p:spPr>
          <a:xfrm>
            <a:off x="6787150" y="2188625"/>
            <a:ext cx="1906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000">
                <a:latin typeface="EB Garamond"/>
                <a:ea typeface="EB Garamond"/>
                <a:cs typeface="EB Garamond"/>
                <a:sym typeface="EB Garamond"/>
              </a:rPr>
              <a:t>forwared required ports on ec2 instance</a:t>
            </a:r>
            <a:endParaRPr b="0" sz="10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730" name="Google Shape;3730;p245"/>
          <p:cNvSpPr txBox="1"/>
          <p:nvPr>
            <p:ph idx="8" type="body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000">
                <a:latin typeface="EB Garamond"/>
                <a:ea typeface="EB Garamond"/>
                <a:cs typeface="EB Garamond"/>
                <a:sym typeface="EB Garamond"/>
              </a:rPr>
              <a:t>set all environment varialble withs appropriate values</a:t>
            </a:r>
            <a:endParaRPr b="0" sz="10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731" name="Google Shape;3731;p245"/>
          <p:cNvSpPr txBox="1"/>
          <p:nvPr>
            <p:ph idx="9" type="body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000">
                <a:latin typeface="EB Garamond"/>
                <a:ea typeface="EB Garamond"/>
                <a:cs typeface="EB Garamond"/>
                <a:sym typeface="EB Garamond"/>
              </a:rPr>
              <a:t>Host your react application on server</a:t>
            </a:r>
            <a:endParaRPr b="0" sz="10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732" name="Google Shape;3732;p245"/>
          <p:cNvSpPr txBox="1"/>
          <p:nvPr/>
        </p:nvSpPr>
        <p:spPr>
          <a:xfrm>
            <a:off x="193300" y="125175"/>
            <a:ext cx="3126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Assessment Parameter</a:t>
            </a:r>
            <a:endParaRPr b="1" i="0" sz="2400" u="none" cap="none" strike="noStrike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6" name="Shape 3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" name="Google Shape;3737;p246"/>
          <p:cNvSpPr txBox="1"/>
          <p:nvPr>
            <p:ph idx="1" type="body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Submission Github</a:t>
            </a:r>
            <a:endParaRPr/>
          </a:p>
        </p:txBody>
      </p:sp>
      <p:sp>
        <p:nvSpPr>
          <p:cNvPr id="3738" name="Google Shape;3738;p246"/>
          <p:cNvSpPr txBox="1"/>
          <p:nvPr>
            <p:ph idx="2" type="body"/>
          </p:nvPr>
        </p:nvSpPr>
        <p:spPr>
          <a:xfrm>
            <a:off x="4135050" y="2162941"/>
            <a:ext cx="2886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None/>
            </a:pPr>
            <a:r>
              <a:rPr b="0" i="0" lang="en-US">
                <a:solidFill>
                  <a:srgbClr val="BD8738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https://github.com/rajuroyal-web</a:t>
            </a:r>
            <a:endParaRPr b="0" i="0">
              <a:solidFill>
                <a:srgbClr val="BD8738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