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61" r:id="rId10"/>
    <p:sldId id="263" r:id="rId11"/>
    <p:sldId id="266" r:id="rId12"/>
    <p:sldId id="264" r:id="rId13"/>
    <p:sldId id="265" r:id="rId14"/>
    <p:sldId id="259" r:id="rId15"/>
    <p:sldId id="258" r:id="rId16"/>
    <p:sldId id="26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23E2-0357-45C6-9214-5F53A63914FF}" v="4" dt="2022-08-06T11:42:50.065"/>
    <p1510:client id="{2F9AB55B-6393-4919-85B4-BFC71D328FA2}" v="1972" dt="2022-08-06T11:37:41.104"/>
    <p1510:client id="{8709989F-959C-4125-9231-433D538A7997}" v="7" dt="2022-08-08T07:42:44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184323E2-0357-45C6-9214-5F53A63914FF}"/>
    <pc:docChg chg="modSld">
      <pc:chgData name="Natarajan S" userId="S::natarajan.s@phytecembedded.in::59a67d74-5fe0-4788-b5dc-2892eb7f0011" providerId="AD" clId="Web-{184323E2-0357-45C6-9214-5F53A63914FF}" dt="2022-08-06T11:42:47.783" v="2" actId="20577"/>
      <pc:docMkLst>
        <pc:docMk/>
      </pc:docMkLst>
      <pc:sldChg chg="modSp">
        <pc:chgData name="Natarajan S" userId="S::natarajan.s@phytecembedded.in::59a67d74-5fe0-4788-b5dc-2892eb7f0011" providerId="AD" clId="Web-{184323E2-0357-45C6-9214-5F53A63914FF}" dt="2022-08-06T11:42:47.783" v="2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184323E2-0357-45C6-9214-5F53A63914FF}" dt="2022-08-06T11:42:47.783" v="2" actId="20577"/>
          <ac:spMkLst>
            <pc:docMk/>
            <pc:sldMk cId="0" sldId="256"/>
            <ac:spMk id="162" creationId="{00000000-0000-0000-0000-000000000000}"/>
          </ac:spMkLst>
        </pc:spChg>
      </pc:sldChg>
    </pc:docChg>
  </pc:docChgLst>
  <pc:docChgLst>
    <pc:chgData name="Natarajan S" userId="S::natarajan.s@phytecembedded.in::59a67d74-5fe0-4788-b5dc-2892eb7f0011" providerId="AD" clId="Web-{2F9AB55B-6393-4919-85B4-BFC71D328FA2}"/>
    <pc:docChg chg="addSld delSld modSld sldOrd">
      <pc:chgData name="Natarajan S" userId="S::natarajan.s@phytecembedded.in::59a67d74-5fe0-4788-b5dc-2892eb7f0011" providerId="AD" clId="Web-{2F9AB55B-6393-4919-85B4-BFC71D328FA2}" dt="2022-08-06T11:37:41.104" v="1460" actId="1076"/>
      <pc:docMkLst>
        <pc:docMk/>
      </pc:docMkLst>
      <pc:sldChg chg="modSp">
        <pc:chgData name="Natarajan S" userId="S::natarajan.s@phytecembedded.in::59a67d74-5fe0-4788-b5dc-2892eb7f0011" providerId="AD" clId="Web-{2F9AB55B-6393-4919-85B4-BFC71D328FA2}" dt="2022-08-06T06:47:34.455" v="2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2F9AB55B-6393-4919-85B4-BFC71D328FA2}" dt="2022-08-06T06:47:34.455" v="25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delSp modSp">
        <pc:chgData name="Natarajan S" userId="S::natarajan.s@phytecembedded.in::59a67d74-5fe0-4788-b5dc-2892eb7f0011" providerId="AD" clId="Web-{2F9AB55B-6393-4919-85B4-BFC71D328FA2}" dt="2022-08-06T11:37:41.104" v="1460" actId="1076"/>
        <pc:sldMkLst>
          <pc:docMk/>
          <pc:sldMk cId="0" sldId="257"/>
        </pc:sldMkLst>
        <pc:spChg chg="add del mod">
          <ac:chgData name="Natarajan S" userId="S::natarajan.s@phytecembedded.in::59a67d74-5fe0-4788-b5dc-2892eb7f0011" providerId="AD" clId="Web-{2F9AB55B-6393-4919-85B4-BFC71D328FA2}" dt="2022-08-06T06:49:17.347" v="33"/>
          <ac:spMkLst>
            <pc:docMk/>
            <pc:sldMk cId="0" sldId="257"/>
            <ac:spMk id="2" creationId="{2CE91F8E-C387-EC14-3766-CBA30DF0CA27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6:54:47.648" v="177" actId="1076"/>
          <ac:spMkLst>
            <pc:docMk/>
            <pc:sldMk cId="0" sldId="257"/>
            <ac:spMk id="3" creationId="{CDB99DB0-FCA6-1F31-FE9B-5161FB0AD2C8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11:37:30.370" v="1459" actId="20577"/>
          <ac:spMkLst>
            <pc:docMk/>
            <pc:sldMk cId="0" sldId="257"/>
            <ac:spMk id="5" creationId="{1AD28915-CE31-AF65-5BE1-7B56EDAE3E22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6:50:30.723" v="45" actId="20577"/>
          <ac:spMkLst>
            <pc:docMk/>
            <pc:sldMk cId="0" sldId="257"/>
            <ac:spMk id="164" creationId="{00000000-0000-0000-0000-000000000000}"/>
          </ac:spMkLst>
        </pc:spChg>
        <pc:spChg chg="del mod">
          <ac:chgData name="Natarajan S" userId="S::natarajan.s@phytecembedded.in::59a67d74-5fe0-4788-b5dc-2892eb7f0011" providerId="AD" clId="Web-{2F9AB55B-6393-4919-85B4-BFC71D328FA2}" dt="2022-08-06T06:50:12.113" v="38"/>
          <ac:spMkLst>
            <pc:docMk/>
            <pc:sldMk cId="0" sldId="257"/>
            <ac:spMk id="165" creationId="{00000000-0000-0000-0000-000000000000}"/>
          </ac:spMkLst>
        </pc:spChg>
        <pc:graphicFrameChg chg="add mod modGraphic">
          <ac:chgData name="Natarajan S" userId="S::natarajan.s@phytecembedded.in::59a67d74-5fe0-4788-b5dc-2892eb7f0011" providerId="AD" clId="Web-{2F9AB55B-6393-4919-85B4-BFC71D328FA2}" dt="2022-08-06T11:37:41.104" v="1460" actId="1076"/>
          <ac:graphicFrameMkLst>
            <pc:docMk/>
            <pc:sldMk cId="0" sldId="257"/>
            <ac:graphicFrameMk id="4" creationId="{847365DB-0994-E5C1-11E8-783ADB516F98}"/>
          </ac:graphicFrameMkLst>
        </pc:graphicFrameChg>
      </pc:sldChg>
      <pc:sldChg chg="ord">
        <pc:chgData name="Natarajan S" userId="S::natarajan.s@phytecembedded.in::59a67d74-5fe0-4788-b5dc-2892eb7f0011" providerId="AD" clId="Web-{2F9AB55B-6393-4919-85B4-BFC71D328FA2}" dt="2022-08-06T08:44:02.349" v="1285"/>
        <pc:sldMkLst>
          <pc:docMk/>
          <pc:sldMk cId="0" sldId="259"/>
        </pc:sldMkLst>
      </pc:sldChg>
      <pc:sldChg chg="addSp delSp modSp add replId">
        <pc:chgData name="Natarajan S" userId="S::natarajan.s@phytecembedded.in::59a67d74-5fe0-4788-b5dc-2892eb7f0011" providerId="AD" clId="Web-{2F9AB55B-6393-4919-85B4-BFC71D328FA2}" dt="2022-08-06T07:19:29.605" v="683" actId="20577"/>
        <pc:sldMkLst>
          <pc:docMk/>
          <pc:sldMk cId="3909822467" sldId="261"/>
        </pc:sldMkLst>
        <pc:spChg chg="add mod">
          <ac:chgData name="Natarajan S" userId="S::natarajan.s@phytecembedded.in::59a67d74-5fe0-4788-b5dc-2892eb7f0011" providerId="AD" clId="Web-{2F9AB55B-6393-4919-85B4-BFC71D328FA2}" dt="2022-08-06T07:19:29.605" v="683" actId="20577"/>
          <ac:spMkLst>
            <pc:docMk/>
            <pc:sldMk cId="3909822467" sldId="261"/>
            <ac:spMk id="4" creationId="{8BDA2A60-B34F-06E8-32F0-7CDA3F94453A}"/>
          </ac:spMkLst>
        </pc:spChg>
        <pc:spChg chg="add del mod ord">
          <ac:chgData name="Natarajan S" userId="S::natarajan.s@phytecembedded.in::59a67d74-5fe0-4788-b5dc-2892eb7f0011" providerId="AD" clId="Web-{2F9AB55B-6393-4919-85B4-BFC71D328FA2}" dt="2022-08-06T07:17:59.807" v="676"/>
          <ac:spMkLst>
            <pc:docMk/>
            <pc:sldMk cId="3909822467" sldId="261"/>
            <ac:spMk id="5" creationId="{110BDE54-1585-7955-2765-F8652E6FDA2B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11:04.583" v="598" actId="20577"/>
          <ac:spMkLst>
            <pc:docMk/>
            <pc:sldMk cId="3909822467" sldId="261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12:53.319" v="609" actId="20577"/>
          <ac:spMkLst>
            <pc:docMk/>
            <pc:sldMk cId="3909822467" sldId="261"/>
            <ac:spMk id="165" creationId="{00000000-0000-0000-0000-000000000000}"/>
          </ac:spMkLst>
        </pc:spChg>
        <pc:picChg chg="add mod">
          <ac:chgData name="Natarajan S" userId="S::natarajan.s@phytecembedded.in::59a67d74-5fe0-4788-b5dc-2892eb7f0011" providerId="AD" clId="Web-{2F9AB55B-6393-4919-85B4-BFC71D328FA2}" dt="2022-08-06T07:19:22.496" v="681" actId="1076"/>
          <ac:picMkLst>
            <pc:docMk/>
            <pc:sldMk cId="3909822467" sldId="261"/>
            <ac:picMk id="2" creationId="{C11A56F2-CEBD-332E-A77A-784815F5B661}"/>
          </ac:picMkLst>
        </pc:picChg>
        <pc:picChg chg="add mod">
          <ac:chgData name="Natarajan S" userId="S::natarajan.s@phytecembedded.in::59a67d74-5fe0-4788-b5dc-2892eb7f0011" providerId="AD" clId="Web-{2F9AB55B-6393-4919-85B4-BFC71D328FA2}" dt="2022-08-06T07:19:27.387" v="682" actId="1076"/>
          <ac:picMkLst>
            <pc:docMk/>
            <pc:sldMk cId="3909822467" sldId="261"/>
            <ac:picMk id="3" creationId="{6F6740BF-1582-3B0C-0EA0-3CBCA3C83799}"/>
          </ac:picMkLst>
        </pc:picChg>
      </pc:sldChg>
      <pc:sldChg chg="add del replId">
        <pc:chgData name="Natarajan S" userId="S::natarajan.s@phytecembedded.in::59a67d74-5fe0-4788-b5dc-2892eb7f0011" providerId="AD" clId="Web-{2F9AB55B-6393-4919-85B4-BFC71D328FA2}" dt="2022-08-06T07:11:16.787" v="604"/>
        <pc:sldMkLst>
          <pc:docMk/>
          <pc:sldMk cId="457396338" sldId="262"/>
        </pc:sldMkLst>
      </pc:sldChg>
      <pc:sldChg chg="addSp delSp modSp add replId">
        <pc:chgData name="Natarajan S" userId="S::natarajan.s@phytecembedded.in::59a67d74-5fe0-4788-b5dc-2892eb7f0011" providerId="AD" clId="Web-{2F9AB55B-6393-4919-85B4-BFC71D328FA2}" dt="2022-08-06T08:38:53.142" v="1223" actId="20577"/>
        <pc:sldMkLst>
          <pc:docMk/>
          <pc:sldMk cId="1569279393" sldId="263"/>
        </pc:sldMkLst>
        <pc:spChg chg="add mod">
          <ac:chgData name="Natarajan S" userId="S::natarajan.s@phytecembedded.in::59a67d74-5fe0-4788-b5dc-2892eb7f0011" providerId="AD" clId="Web-{2F9AB55B-6393-4919-85B4-BFC71D328FA2}" dt="2022-08-06T07:32:41.116" v="828" actId="1076"/>
          <ac:spMkLst>
            <pc:docMk/>
            <pc:sldMk cId="1569279393" sldId="263"/>
            <ac:spMk id="2" creationId="{DC508418-2DA6-F562-EFA2-17433D2B7EB5}"/>
          </ac:spMkLst>
        </pc:spChg>
        <pc:spChg chg="add del mod">
          <ac:chgData name="Natarajan S" userId="S::natarajan.s@phytecembedded.in::59a67d74-5fe0-4788-b5dc-2892eb7f0011" providerId="AD" clId="Web-{2F9AB55B-6393-4919-85B4-BFC71D328FA2}" dt="2022-08-06T07:42:04.139" v="968"/>
          <ac:spMkLst>
            <pc:docMk/>
            <pc:sldMk cId="1569279393" sldId="263"/>
            <ac:spMk id="3" creationId="{ADA8A7E4-140E-C6A7-36DD-4C90F8492488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8:38:53.142" v="1223" actId="20577"/>
          <ac:spMkLst>
            <pc:docMk/>
            <pc:sldMk cId="1569279393" sldId="263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41:41.467" v="962" actId="14100"/>
          <ac:spMkLst>
            <pc:docMk/>
            <pc:sldMk cId="1569279393" sldId="263"/>
            <ac:spMk id="165" creationId="{00000000-0000-0000-0000-000000000000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8:37:02.125" v="1187" actId="1076"/>
          <ac:spMkLst>
            <pc:docMk/>
            <pc:sldMk cId="1569279393" sldId="263"/>
            <ac:spMk id="3067" creationId="{2CEFEEA4-94CD-2AA0-6B62-11821DC1584F}"/>
          </ac:spMkLst>
        </pc:spChg>
        <pc:graphicFrameChg chg="add del mod modGraphic">
          <ac:chgData name="Natarajan S" userId="S::natarajan.s@phytecembedded.in::59a67d74-5fe0-4788-b5dc-2892eb7f0011" providerId="AD" clId="Web-{2F9AB55B-6393-4919-85B4-BFC71D328FA2}" dt="2022-08-06T07:44:57.828" v="1089"/>
          <ac:graphicFrameMkLst>
            <pc:docMk/>
            <pc:sldMk cId="1569279393" sldId="263"/>
            <ac:graphicFrameMk id="4" creationId="{B6F91FCF-9BAF-34BB-268F-2AE29E3DD3C5}"/>
          </ac:graphicFrameMkLst>
        </pc:graphicFrameChg>
      </pc:sldChg>
      <pc:sldChg chg="addSp delSp modSp add replId">
        <pc:chgData name="Natarajan S" userId="S::natarajan.s@phytecembedded.in::59a67d74-5fe0-4788-b5dc-2892eb7f0011" providerId="AD" clId="Web-{2F9AB55B-6393-4919-85B4-BFC71D328FA2}" dt="2022-08-06T08:41:29.050" v="1248" actId="20577"/>
        <pc:sldMkLst>
          <pc:docMk/>
          <pc:sldMk cId="2320450922" sldId="264"/>
        </pc:sldMkLst>
        <pc:spChg chg="add del">
          <ac:chgData name="Natarajan S" userId="S::natarajan.s@phytecembedded.in::59a67d74-5fe0-4788-b5dc-2892eb7f0011" providerId="AD" clId="Web-{2F9AB55B-6393-4919-85B4-BFC71D328FA2}" dt="2022-08-06T07:45:04.454" v="1090"/>
          <ac:spMkLst>
            <pc:docMk/>
            <pc:sldMk cId="2320450922" sldId="264"/>
            <ac:spMk id="2" creationId="{D8EBA4CD-DA55-EADB-99C0-31A59DC23D45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8:41:29.050" v="1248" actId="20577"/>
          <ac:spMkLst>
            <pc:docMk/>
            <pc:sldMk cId="2320450922" sldId="264"/>
            <ac:spMk id="165" creationId="{00000000-0000-0000-0000-000000000000}"/>
          </ac:spMkLst>
        </pc:spChg>
      </pc:sldChg>
      <pc:sldChg chg="addSp delSp modSp add replId">
        <pc:chgData name="Natarajan S" userId="S::natarajan.s@phytecembedded.in::59a67d74-5fe0-4788-b5dc-2892eb7f0011" providerId="AD" clId="Web-{2F9AB55B-6393-4919-85B4-BFC71D328FA2}" dt="2022-08-06T09:40:15.419" v="1325" actId="20577"/>
        <pc:sldMkLst>
          <pc:docMk/>
          <pc:sldMk cId="4232538599" sldId="265"/>
        </pc:sldMkLst>
        <pc:spChg chg="add mod">
          <ac:chgData name="Natarajan S" userId="S::natarajan.s@phytecembedded.in::59a67d74-5fe0-4788-b5dc-2892eb7f0011" providerId="AD" clId="Web-{2F9AB55B-6393-4919-85B4-BFC71D328FA2}" dt="2022-08-06T09:40:15.419" v="1325" actId="20577"/>
          <ac:spMkLst>
            <pc:docMk/>
            <pc:sldMk cId="4232538599" sldId="265"/>
            <ac:spMk id="3" creationId="{7C5BE11B-D02A-46FA-EF5E-E5F27E9895BA}"/>
          </ac:spMkLst>
        </pc:spChg>
        <pc:spChg chg="del mod">
          <ac:chgData name="Natarajan S" userId="S::natarajan.s@phytecembedded.in::59a67d74-5fe0-4788-b5dc-2892eb7f0011" providerId="AD" clId="Web-{2F9AB55B-6393-4919-85B4-BFC71D328FA2}" dt="2022-08-06T08:41:45.613" v="1256"/>
          <ac:spMkLst>
            <pc:docMk/>
            <pc:sldMk cId="4232538599" sldId="265"/>
            <ac:spMk id="165" creationId="{00000000-0000-0000-0000-000000000000}"/>
          </ac:spMkLst>
        </pc:spChg>
      </pc:sldChg>
      <pc:sldChg chg="modSp add replId">
        <pc:chgData name="Natarajan S" userId="S::natarajan.s@phytecembedded.in::59a67d74-5fe0-4788-b5dc-2892eb7f0011" providerId="AD" clId="Web-{2F9AB55B-6393-4919-85B4-BFC71D328FA2}" dt="2022-08-06T09:43:43.110" v="1455" actId="20577"/>
        <pc:sldMkLst>
          <pc:docMk/>
          <pc:sldMk cId="121876334" sldId="266"/>
        </pc:sldMkLst>
        <pc:spChg chg="mod">
          <ac:chgData name="Natarajan S" userId="S::natarajan.s@phytecembedded.in::59a67d74-5fe0-4788-b5dc-2892eb7f0011" providerId="AD" clId="Web-{2F9AB55B-6393-4919-85B4-BFC71D328FA2}" dt="2022-08-06T09:40:36.623" v="1334" actId="20577"/>
          <ac:spMkLst>
            <pc:docMk/>
            <pc:sldMk cId="121876334" sldId="266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9:43:43.110" v="1455" actId="20577"/>
          <ac:spMkLst>
            <pc:docMk/>
            <pc:sldMk cId="121876334" sldId="266"/>
            <ac:spMk id="3067" creationId="{2CEFEEA4-94CD-2AA0-6B62-11821DC1584F}"/>
          </ac:spMkLst>
        </pc:spChg>
      </pc:sldChg>
      <pc:sldChg chg="add del replId">
        <pc:chgData name="Natarajan S" userId="S::natarajan.s@phytecembedded.in::59a67d74-5fe0-4788-b5dc-2892eb7f0011" providerId="AD" clId="Web-{2F9AB55B-6393-4919-85B4-BFC71D328FA2}" dt="2022-08-06T08:43:28.239" v="1284"/>
        <pc:sldMkLst>
          <pc:docMk/>
          <pc:sldMk cId="1862265272" sldId="266"/>
        </pc:sldMkLst>
      </pc:sldChg>
      <pc:sldChg chg="modSp add del replId">
        <pc:chgData name="Natarajan S" userId="S::natarajan.s@phytecembedded.in::59a67d74-5fe0-4788-b5dc-2892eb7f0011" providerId="AD" clId="Web-{2F9AB55B-6393-4919-85B4-BFC71D328FA2}" dt="2022-08-06T09:39:54.513" v="1320"/>
        <pc:sldMkLst>
          <pc:docMk/>
          <pc:sldMk cId="4255859163" sldId="266"/>
        </pc:sldMkLst>
        <pc:spChg chg="mod">
          <ac:chgData name="Natarajan S" userId="S::natarajan.s@phytecembedded.in::59a67d74-5fe0-4788-b5dc-2892eb7f0011" providerId="AD" clId="Web-{2F9AB55B-6393-4919-85B4-BFC71D328FA2}" dt="2022-08-06T09:39:51.169" v="1319" actId="20577"/>
          <ac:spMkLst>
            <pc:docMk/>
            <pc:sldMk cId="4255859163" sldId="266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9:39:49.841" v="1313" actId="20577"/>
          <ac:spMkLst>
            <pc:docMk/>
            <pc:sldMk cId="4255859163" sldId="266"/>
            <ac:spMk id="3067" creationId="{2CEFEEA4-94CD-2AA0-6B62-11821DC1584F}"/>
          </ac:spMkLst>
        </pc:spChg>
      </pc:sldChg>
    </pc:docChg>
  </pc:docChgLst>
  <pc:docChgLst>
    <pc:chgData name="Natarajan S" userId="S::natarajan.s@phytecembedded.in::59a67d74-5fe0-4788-b5dc-2892eb7f0011" providerId="AD" clId="Web-{8709989F-959C-4125-9231-433D538A7997}"/>
    <pc:docChg chg="modSld">
      <pc:chgData name="Natarajan S" userId="S::natarajan.s@phytecembedded.in::59a67d74-5fe0-4788-b5dc-2892eb7f0011" providerId="AD" clId="Web-{8709989F-959C-4125-9231-433D538A7997}" dt="2022-08-08T07:42:43.413" v="5" actId="20577"/>
      <pc:docMkLst>
        <pc:docMk/>
      </pc:docMkLst>
      <pc:sldChg chg="modSp">
        <pc:chgData name="Natarajan S" userId="S::natarajan.s@phytecembedded.in::59a67d74-5fe0-4788-b5dc-2892eb7f0011" providerId="AD" clId="Web-{8709989F-959C-4125-9231-433D538A7997}" dt="2022-08-08T07:42:43.413" v="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8709989F-959C-4125-9231-433D538A7997}" dt="2022-08-08T07:42:43.413" v="5" actId="20577"/>
          <ac:spMkLst>
            <pc:docMk/>
            <pc:sldMk cId="0" sldId="256"/>
            <ac:spMk id="16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Rugged Board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1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en-IN" sz="5400" b="1" strike="noStrike" spc="-1">
              <a:solidFill>
                <a:srgbClr val="BF9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cs typeface="Arial"/>
              </a:rPr>
              <a:t>RB-GPIO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99DB0-FCA6-1F31-FE9B-5161FB0AD2C8}"/>
              </a:ext>
            </a:extLst>
          </p:cNvPr>
          <p:cNvSpPr txBox="1"/>
          <p:nvPr/>
        </p:nvSpPr>
        <p:spPr>
          <a:xfrm>
            <a:off x="89941" y="951875"/>
            <a:ext cx="85269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Times New Roman"/>
              </a:rPr>
              <a:t>SAMA5D27 Pin Numbers vs. GPIO Port Numbers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7365DB-0994-E5C1-11E8-783ADB51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42296"/>
              </p:ext>
            </p:extLst>
          </p:nvPr>
        </p:nvGraphicFramePr>
        <p:xfrm>
          <a:off x="275320" y="2483721"/>
          <a:ext cx="4444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19">
                  <a:extLst>
                    <a:ext uri="{9D8B030D-6E8A-4147-A177-3AD203B41FA5}">
                      <a16:colId xmlns:a16="http://schemas.microsoft.com/office/drawing/2014/main" val="1467104920"/>
                    </a:ext>
                  </a:extLst>
                </a:gridCol>
                <a:gridCol w="2519180">
                  <a:extLst>
                    <a:ext uri="{9D8B030D-6E8A-4147-A177-3AD203B41FA5}">
                      <a16:colId xmlns:a16="http://schemas.microsoft.com/office/drawing/2014/main" val="108429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SAMA5D27 Pin Numbers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GPIO Port Numbers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0 - 31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PA0 - PA31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32 - 63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Arial"/>
                        </a:rPr>
                        <a:t>PB0 - PB31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3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64 - 95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Arial"/>
                        </a:rPr>
                        <a:t>PC0 - PC31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7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96 - 127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Arial"/>
                        </a:rPr>
                        <a:t>PD0 - PD31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07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D28915-CE31-AF65-5BE1-7B56EDAE3E22}"/>
              </a:ext>
            </a:extLst>
          </p:cNvPr>
          <p:cNvSpPr txBox="1"/>
          <p:nvPr/>
        </p:nvSpPr>
        <p:spPr>
          <a:xfrm>
            <a:off x="5188261" y="1900835"/>
            <a:ext cx="700149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C00000"/>
                </a:solidFill>
                <a:latin typeface="Times New Roman"/>
              </a:rPr>
              <a:t>How to calculate SAMA5D27 pin number using GPIO port number?</a:t>
            </a:r>
          </a:p>
          <a:p>
            <a:endParaRPr lang="en-GB">
              <a:latin typeface="Times New Roman"/>
            </a:endParaRPr>
          </a:p>
          <a:p>
            <a:r>
              <a:rPr lang="en-GB">
                <a:solidFill>
                  <a:schemeClr val="accent6"/>
                </a:solidFill>
                <a:latin typeface="Times New Roman"/>
              </a:rPr>
              <a:t> Port value PA --&gt;  0</a:t>
            </a:r>
          </a:p>
          <a:p>
            <a:r>
              <a:rPr lang="en-GB">
                <a:solidFill>
                  <a:schemeClr val="accent6"/>
                </a:solidFill>
                <a:latin typeface="Times New Roman"/>
              </a:rPr>
              <a:t>                  PB --&gt;  1</a:t>
            </a:r>
          </a:p>
          <a:p>
            <a:r>
              <a:rPr lang="en-GB">
                <a:solidFill>
                  <a:schemeClr val="accent6"/>
                </a:solidFill>
                <a:latin typeface="Times New Roman"/>
              </a:rPr>
              <a:t>                  PC --&gt;  2</a:t>
            </a:r>
          </a:p>
          <a:p>
            <a:r>
              <a:rPr lang="en-GB">
                <a:solidFill>
                  <a:schemeClr val="accent6"/>
                </a:solidFill>
                <a:latin typeface="Times New Roman"/>
              </a:rPr>
              <a:t>                  PD --&gt;  3</a:t>
            </a:r>
          </a:p>
          <a:p>
            <a:endParaRPr lang="en-GB">
              <a:latin typeface="Times New Roman"/>
            </a:endParaRPr>
          </a:p>
          <a:p>
            <a:r>
              <a:rPr lang="en-GB" i="1">
                <a:latin typeface="Times New Roman"/>
              </a:rPr>
              <a:t>SAMA5D2_PIN_Number = (32 * </a:t>
            </a:r>
            <a:r>
              <a:rPr lang="en-GB" i="1">
                <a:solidFill>
                  <a:srgbClr val="FF0000"/>
                </a:solidFill>
                <a:latin typeface="Times New Roman"/>
              </a:rPr>
              <a:t>PX</a:t>
            </a:r>
            <a:r>
              <a:rPr lang="en-GB" i="1">
                <a:latin typeface="Times New Roman"/>
              </a:rPr>
              <a:t>)  +  </a:t>
            </a:r>
            <a:r>
              <a:rPr lang="en-GB" i="1" err="1">
                <a:latin typeface="Times New Roman"/>
              </a:rPr>
              <a:t>GPIO_PX_Number</a:t>
            </a:r>
            <a:r>
              <a:rPr lang="en-GB" i="1">
                <a:latin typeface="Times New Roman"/>
              </a:rPr>
              <a:t>,</a:t>
            </a:r>
          </a:p>
          <a:p>
            <a:r>
              <a:rPr lang="en-GB" i="1">
                <a:latin typeface="Times New Roman"/>
              </a:rPr>
              <a:t>                                              Where </a:t>
            </a:r>
            <a:r>
              <a:rPr lang="en-GB" i="1">
                <a:solidFill>
                  <a:srgbClr val="FF0000"/>
                </a:solidFill>
                <a:latin typeface="Times New Roman"/>
              </a:rPr>
              <a:t>X </a:t>
            </a:r>
            <a:r>
              <a:rPr lang="en-GB" i="1">
                <a:latin typeface="Times New Roman"/>
              </a:rPr>
              <a:t>takes</a:t>
            </a:r>
            <a:r>
              <a:rPr lang="en-GB" i="1">
                <a:solidFill>
                  <a:srgbClr val="FF0000"/>
                </a:solidFill>
                <a:latin typeface="Times New Roman"/>
              </a:rPr>
              <a:t> A / B /C /D</a:t>
            </a:r>
          </a:p>
          <a:p>
            <a:endParaRPr lang="en-GB">
              <a:latin typeface="Times New Roman"/>
              <a:cs typeface="Times New Roman"/>
            </a:endParaRPr>
          </a:p>
          <a:p>
            <a:r>
              <a:rPr lang="en-GB" b="1">
                <a:latin typeface="Times New Roman"/>
                <a:cs typeface="Times New Roman"/>
              </a:rPr>
              <a:t>For </a:t>
            </a:r>
            <a:r>
              <a:rPr lang="en-GB" b="1">
                <a:solidFill>
                  <a:srgbClr val="FF0000"/>
                </a:solidFill>
                <a:latin typeface="Times New Roman"/>
                <a:cs typeface="Times New Roman"/>
              </a:rPr>
              <a:t>PC13</a:t>
            </a:r>
            <a:r>
              <a:rPr lang="en-GB" b="1">
                <a:latin typeface="Times New Roman"/>
                <a:cs typeface="Times New Roman"/>
              </a:rPr>
              <a:t>  SAMA5D2 pin number is </a:t>
            </a:r>
            <a:r>
              <a:rPr lang="en-GB" b="1">
                <a:solidFill>
                  <a:srgbClr val="FF0000"/>
                </a:solidFill>
                <a:latin typeface="Times New Roman"/>
                <a:cs typeface="Times New Roman"/>
              </a:rPr>
              <a:t>77</a:t>
            </a:r>
            <a:r>
              <a:rPr lang="en-GB" b="1">
                <a:latin typeface="Times New Roman"/>
                <a:cs typeface="Times New Roman"/>
              </a:rPr>
              <a:t> </a:t>
            </a:r>
            <a:endParaRPr lang="en-GB" b="1"/>
          </a:p>
          <a:p>
            <a:r>
              <a:rPr lang="en-GB">
                <a:latin typeface="Times New Roman"/>
                <a:cs typeface="Times New Roman"/>
              </a:rPr>
              <a:t>   </a:t>
            </a:r>
            <a:endParaRPr lang="en-GB" b="1">
              <a:latin typeface="Times New Roman"/>
              <a:cs typeface="Times New Roman"/>
            </a:endParaRPr>
          </a:p>
          <a:p>
            <a:r>
              <a:rPr lang="en-GB" b="1">
                <a:solidFill>
                  <a:srgbClr val="FF0000"/>
                </a:solidFill>
                <a:latin typeface="Times New Roman"/>
                <a:cs typeface="Times New Roman"/>
              </a:rPr>
              <a:t>      (32 * PC) + 13  = (32 * 2) + 13 = 77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11A56F2-CEBD-332E-A77A-784815F5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" y="2101259"/>
            <a:ext cx="5604292" cy="383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F6740BF-1582-3B0C-0EA0-3CBCA3C8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3" y="1712401"/>
            <a:ext cx="5934973" cy="4712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A2A60-B34F-06E8-32F0-7CDA3F94453A}"/>
              </a:ext>
            </a:extLst>
          </p:cNvPr>
          <p:cNvSpPr txBox="1"/>
          <p:nvPr/>
        </p:nvSpPr>
        <p:spPr>
          <a:xfrm>
            <a:off x="1717417" y="777160"/>
            <a:ext cx="8764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0000"/>
                </a:solidFill>
                <a:latin typeface="Verdana Pro"/>
              </a:rPr>
              <a:t>On Board Switch and LED circuit</a:t>
            </a:r>
          </a:p>
        </p:txBody>
      </p:sp>
    </p:spTree>
    <p:extLst>
      <p:ext uri="{BB962C8B-B14F-4D97-AF65-F5344CB8AC3E}">
        <p14:creationId xmlns:p14="http://schemas.microsoft.com/office/powerpoint/2010/main" val="3909822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972046"/>
            <a:ext cx="5661594" cy="4262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08418-2DA6-F562-EFA2-17433D2B7EB5}"/>
              </a:ext>
            </a:extLst>
          </p:cNvPr>
          <p:cNvSpPr txBox="1"/>
          <p:nvPr/>
        </p:nvSpPr>
        <p:spPr>
          <a:xfrm>
            <a:off x="1585572" y="609371"/>
            <a:ext cx="73696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0000"/>
                </a:solidFill>
                <a:latin typeface="Times New Roman"/>
              </a:rPr>
              <a:t>Accessing the GPIO using SYSFS</a:t>
            </a:r>
          </a:p>
        </p:txBody>
      </p:sp>
      <p:sp>
        <p:nvSpPr>
          <p:cNvPr id="3067" name="TextBox 1">
            <a:extLst>
              <a:ext uri="{FF2B5EF4-FFF2-40B4-BE49-F238E27FC236}">
                <a16:creationId xmlns:a16="http://schemas.microsoft.com/office/drawing/2014/main" id="{2CEFEEA4-94CD-2AA0-6B62-11821DC1584F}"/>
              </a:ext>
            </a:extLst>
          </p:cNvPr>
          <p:cNvSpPr txBox="1"/>
          <p:nvPr/>
        </p:nvSpPr>
        <p:spPr>
          <a:xfrm>
            <a:off x="306780" y="1930951"/>
            <a:ext cx="10192792" cy="39953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Export PC13</a:t>
            </a:r>
          </a:p>
          <a:p>
            <a:r>
              <a:rPr lang="en-US" b="1">
                <a:latin typeface="Times New Roman"/>
              </a:rPr>
              <a:t>                                        root@rugged-board-a5d2x-sd1:~# echo 77 &gt; /sys/class/</a:t>
            </a:r>
            <a:r>
              <a:rPr lang="en-US" b="1" err="1">
                <a:latin typeface="Times New Roman"/>
              </a:rPr>
              <a:t>gpio</a:t>
            </a:r>
            <a:r>
              <a:rPr lang="en-US" b="1">
                <a:latin typeface="Times New Roman"/>
              </a:rPr>
              <a:t>/export</a:t>
            </a:r>
          </a:p>
          <a:p>
            <a:endParaRPr lang="en-US">
              <a:latin typeface="Times New Roman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Set PC13 as output pin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echo out  &gt; /sys/class/</a:t>
            </a:r>
            <a:r>
              <a:rPr lang="en-US" b="1" err="1">
                <a:latin typeface="Times New Roman"/>
                <a:ea typeface="+mn-lt"/>
                <a:cs typeface="+mn-lt"/>
              </a:rPr>
              <a:t>gpio</a:t>
            </a:r>
            <a:r>
              <a:rPr lang="en-US" b="1">
                <a:latin typeface="Times New Roman"/>
                <a:ea typeface="+mn-lt"/>
                <a:cs typeface="+mn-lt"/>
              </a:rPr>
              <a:t>/PC13/direction</a:t>
            </a:r>
            <a:endParaRPr lang="en-US" b="1">
              <a:latin typeface="Times New Roman"/>
            </a:endParaRPr>
          </a:p>
          <a:p>
            <a:endParaRPr lang="en-US">
              <a:latin typeface="Times New Roman"/>
              <a:cs typeface="Arial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Set PC13 as Low</a:t>
            </a:r>
          </a:p>
          <a:p>
            <a:r>
              <a:rPr lang="en-US" b="1">
                <a:latin typeface="Times New Roman"/>
                <a:cs typeface="Arial"/>
              </a:rPr>
              <a:t>                                        root@rugged-board-a5d2x-sd1:~# echo 0  &gt; /sys/class/</a:t>
            </a:r>
            <a:r>
              <a:rPr lang="en-US" b="1" err="1">
                <a:latin typeface="Times New Roman"/>
                <a:cs typeface="Arial"/>
              </a:rPr>
              <a:t>gpio</a:t>
            </a:r>
            <a:r>
              <a:rPr lang="en-US" b="1">
                <a:latin typeface="Times New Roman"/>
                <a:cs typeface="Arial"/>
              </a:rPr>
              <a:t>/PC13/value</a:t>
            </a:r>
            <a:endParaRPr lang="en-US" b="1">
              <a:latin typeface="Times New Roman"/>
            </a:endParaRPr>
          </a:p>
          <a:p>
            <a:endParaRPr lang="en-US">
              <a:latin typeface="Times New Roman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Set PC13 as High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echo 1  &gt; /sys/class/</a:t>
            </a:r>
            <a:r>
              <a:rPr lang="en-US" b="1" err="1">
                <a:latin typeface="Times New Roman"/>
                <a:ea typeface="+mn-lt"/>
                <a:cs typeface="+mn-lt"/>
              </a:rPr>
              <a:t>gpio</a:t>
            </a:r>
            <a:r>
              <a:rPr lang="en-US" b="1">
                <a:latin typeface="Times New Roman"/>
                <a:ea typeface="+mn-lt"/>
                <a:cs typeface="+mn-lt"/>
              </a:rPr>
              <a:t>/PC13/value</a:t>
            </a:r>
          </a:p>
          <a:p>
            <a:endParaRPr lang="en-US">
              <a:latin typeface="Times New Roman"/>
            </a:endParaRPr>
          </a:p>
          <a:p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Unexport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 PC13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echo 77 &gt; /sys/class/</a:t>
            </a:r>
            <a:r>
              <a:rPr lang="en-US" b="1" err="1">
                <a:latin typeface="Times New Roman"/>
                <a:ea typeface="+mn-lt"/>
                <a:cs typeface="+mn-lt"/>
              </a:rPr>
              <a:t>gpio</a:t>
            </a:r>
            <a:r>
              <a:rPr lang="en-US" b="1">
                <a:latin typeface="Times New Roman"/>
                <a:ea typeface="+mn-lt"/>
                <a:cs typeface="+mn-lt"/>
              </a:rPr>
              <a:t>/</a:t>
            </a:r>
            <a:r>
              <a:rPr lang="en-US" b="1" err="1">
                <a:latin typeface="Times New Roman"/>
                <a:ea typeface="+mn-lt"/>
                <a:cs typeface="+mn-lt"/>
              </a:rPr>
              <a:t>unexport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BADB9-650A-0E52-D7AA-1D57EAF67941}"/>
              </a:ext>
            </a:extLst>
          </p:cNvPr>
          <p:cNvSpPr txBox="1"/>
          <p:nvPr/>
        </p:nvSpPr>
        <p:spPr>
          <a:xfrm>
            <a:off x="299803" y="1467786"/>
            <a:ext cx="3990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Example:</a:t>
            </a:r>
            <a:r>
              <a:rPr lang="en-GB" b="1"/>
              <a:t>  </a:t>
            </a:r>
            <a:r>
              <a:rPr lang="en-GB" b="1">
                <a:solidFill>
                  <a:schemeClr val="tx1">
                    <a:lumMod val="95000"/>
                    <a:lumOff val="5000"/>
                  </a:schemeClr>
                </a:solidFill>
              </a:rPr>
              <a:t>PC13 as output pin</a:t>
            </a:r>
          </a:p>
        </p:txBody>
      </p:sp>
    </p:spTree>
    <p:extLst>
      <p:ext uri="{BB962C8B-B14F-4D97-AF65-F5344CB8AC3E}">
        <p14:creationId xmlns:p14="http://schemas.microsoft.com/office/powerpoint/2010/main" val="1569279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972046"/>
            <a:ext cx="5661594" cy="4262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08418-2DA6-F562-EFA2-17433D2B7EB5}"/>
              </a:ext>
            </a:extLst>
          </p:cNvPr>
          <p:cNvSpPr txBox="1"/>
          <p:nvPr/>
        </p:nvSpPr>
        <p:spPr>
          <a:xfrm>
            <a:off x="1585572" y="609371"/>
            <a:ext cx="73696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0000"/>
                </a:solidFill>
                <a:latin typeface="Times New Roman"/>
              </a:rPr>
              <a:t>Accessing the GPIO using SYSFS</a:t>
            </a:r>
          </a:p>
        </p:txBody>
      </p:sp>
      <p:sp>
        <p:nvSpPr>
          <p:cNvPr id="3067" name="TextBox 1">
            <a:extLst>
              <a:ext uri="{FF2B5EF4-FFF2-40B4-BE49-F238E27FC236}">
                <a16:creationId xmlns:a16="http://schemas.microsoft.com/office/drawing/2014/main" id="{2CEFEEA4-94CD-2AA0-6B62-11821DC1584F}"/>
              </a:ext>
            </a:extLst>
          </p:cNvPr>
          <p:cNvSpPr txBox="1"/>
          <p:nvPr/>
        </p:nvSpPr>
        <p:spPr>
          <a:xfrm>
            <a:off x="306780" y="1930951"/>
            <a:ext cx="10192792" cy="42473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Export PC12</a:t>
            </a:r>
          </a:p>
          <a:p>
            <a:r>
              <a:rPr lang="en-US" b="1">
                <a:latin typeface="Times New Roman"/>
              </a:rPr>
              <a:t>                                        root@rugged-board-a5d2x-sd1:~# echo 76 &gt; /sys/class/</a:t>
            </a:r>
            <a:r>
              <a:rPr lang="en-US" b="1" err="1">
                <a:latin typeface="Times New Roman"/>
              </a:rPr>
              <a:t>gpio</a:t>
            </a:r>
            <a:r>
              <a:rPr lang="en-US" b="1">
                <a:latin typeface="Times New Roman"/>
              </a:rPr>
              <a:t>/export</a:t>
            </a:r>
          </a:p>
          <a:p>
            <a:endParaRPr lang="en-US">
              <a:latin typeface="Times New Roman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Set PC12 as input pin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echo in &gt;  /sys/class/gpio/PC12/direction</a:t>
            </a:r>
            <a:endParaRPr lang="en-US" b="1">
              <a:latin typeface="Times New Roman"/>
            </a:endParaRPr>
          </a:p>
          <a:p>
            <a:endParaRPr lang="en-US">
              <a:latin typeface="Times New Roman"/>
              <a:cs typeface="Arial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  <a:cs typeface="Arial"/>
              </a:rPr>
              <a:t>Keep pressing user switch</a:t>
            </a:r>
          </a:p>
          <a:p>
            <a:r>
              <a:rPr lang="en-US" b="1">
                <a:latin typeface="Times New Roman"/>
                <a:cs typeface="Arial"/>
              </a:rPr>
              <a:t>                                        root@rugged-board-a5d2x-sd1:~# cat  /sys/class/gpio/PC12/value</a:t>
            </a:r>
            <a:endParaRPr lang="en-US" b="1">
              <a:latin typeface="Times New Roman"/>
            </a:endParaRPr>
          </a:p>
          <a:p>
            <a:r>
              <a:rPr lang="en-US" b="1">
                <a:latin typeface="Times New Roman"/>
                <a:cs typeface="Arial"/>
              </a:rPr>
              <a:t>                                        0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Switch not pressed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cat  /sys/class/gpio/PC12/value</a:t>
            </a:r>
          </a:p>
          <a:p>
            <a:r>
              <a:rPr lang="en-US" b="1">
                <a:latin typeface="Times New Roman"/>
                <a:cs typeface="Arial"/>
              </a:rPr>
              <a:t>                                        1</a:t>
            </a:r>
          </a:p>
          <a:p>
            <a:endParaRPr lang="en-US">
              <a:solidFill>
                <a:srgbClr val="000000"/>
              </a:solidFill>
              <a:latin typeface="Times New Roman"/>
            </a:endParaRPr>
          </a:p>
          <a:p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Unexport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/>
              </a:rPr>
              <a:t> PC13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                                        root@rugged-board-a5d2x-sd1:~# echo 76 &gt; /sys/class/</a:t>
            </a:r>
            <a:r>
              <a:rPr lang="en-US" b="1" err="1">
                <a:latin typeface="Times New Roman"/>
                <a:ea typeface="+mn-lt"/>
                <a:cs typeface="+mn-lt"/>
              </a:rPr>
              <a:t>gpio</a:t>
            </a:r>
            <a:r>
              <a:rPr lang="en-US" b="1">
                <a:latin typeface="Times New Roman"/>
                <a:ea typeface="+mn-lt"/>
                <a:cs typeface="+mn-lt"/>
              </a:rPr>
              <a:t>/</a:t>
            </a:r>
            <a:r>
              <a:rPr lang="en-US" b="1" err="1">
                <a:latin typeface="Times New Roman"/>
                <a:ea typeface="+mn-lt"/>
                <a:cs typeface="+mn-lt"/>
              </a:rPr>
              <a:t>unexport</a:t>
            </a:r>
            <a:endParaRPr lang="en-US" b="1">
              <a:latin typeface="Times New Roman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BADB9-650A-0E52-D7AA-1D57EAF67941}"/>
              </a:ext>
            </a:extLst>
          </p:cNvPr>
          <p:cNvSpPr txBox="1"/>
          <p:nvPr/>
        </p:nvSpPr>
        <p:spPr>
          <a:xfrm>
            <a:off x="299803" y="1467786"/>
            <a:ext cx="3990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Example:</a:t>
            </a:r>
            <a:r>
              <a:rPr lang="en-GB" b="1"/>
              <a:t>  </a:t>
            </a:r>
            <a:r>
              <a:rPr lang="en-GB" b="1">
                <a:solidFill>
                  <a:schemeClr val="tx1">
                    <a:lumMod val="95000"/>
                    <a:lumOff val="5000"/>
                  </a:schemeClr>
                </a:solidFill>
              </a:rPr>
              <a:t>PC12 as input pin</a:t>
            </a:r>
          </a:p>
        </p:txBody>
      </p:sp>
    </p:spTree>
    <p:extLst>
      <p:ext uri="{BB962C8B-B14F-4D97-AF65-F5344CB8AC3E}">
        <p14:creationId xmlns:p14="http://schemas.microsoft.com/office/powerpoint/2010/main" val="121876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r>
              <a:rPr lang="en-IN" sz="4800" spc="-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program to blink the LED connected to PC13,PC17,PC19</a:t>
            </a:r>
            <a:endParaRPr lang="en-US">
              <a:solidFill>
                <a:schemeClr val="tx2"/>
              </a:solidFill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450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C5BE11B-D02A-46FA-EF5E-E5F27E9895BA}"/>
              </a:ext>
            </a:extLst>
          </p:cNvPr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r>
              <a:rPr lang="en-IN" sz="4800" spc="-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program to blink any one of the LED by pressing user switch connected to PC12</a:t>
            </a:r>
            <a:endParaRPr lang="en-US">
              <a:solidFill>
                <a:schemeClr val="tx2"/>
              </a:solidFill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538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a9cb0940-a98a-4049-8fbc-77fa4bc64f72"/>
    <ds:schemaRef ds:uri="e25433df-cb09-43ae-b4e4-05fcd67c42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revision>1</cp:revision>
  <dcterms:created xsi:type="dcterms:W3CDTF">2020-07-17T21:01:28Z</dcterms:created>
  <dcterms:modified xsi:type="dcterms:W3CDTF">2022-08-08T07:43:05Z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