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sldIdLst>
    <p:sldId id="256" r:id="rId8"/>
    <p:sldId id="257" r:id="rId9"/>
    <p:sldId id="261" r:id="rId10"/>
    <p:sldId id="262" r:id="rId11"/>
    <p:sldId id="263" r:id="rId12"/>
    <p:sldId id="258" r:id="rId13"/>
    <p:sldId id="259" r:id="rId14"/>
    <p:sldId id="260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1AF79-4D29-44E6-A177-93BBF306CA60}" v="42" dt="2022-08-10T06:57:52.385"/>
    <p1510:client id="{AA05AA5F-12DC-420A-AAF7-396D61DC0207}" v="12" dt="2022-08-10T07:35:23.568"/>
    <p1510:client id="{ABB4202B-D69E-4F29-8702-1AB5F353D5B0}" v="522" dt="2022-08-17T11:22:44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ABB4202B-D69E-4F29-8702-1AB5F353D5B0}"/>
    <pc:docChg chg="delSld modSld">
      <pc:chgData name="Natarajan S" userId="S::natarajan.s@phytecembedded.in::59a67d74-5fe0-4788-b5dc-2892eb7f0011" providerId="AD" clId="Web-{ABB4202B-D69E-4F29-8702-1AB5F353D5B0}" dt="2022-08-17T11:22:44.959" v="312"/>
      <pc:docMkLst>
        <pc:docMk/>
      </pc:docMkLst>
      <pc:sldChg chg="modSp">
        <pc:chgData name="Natarajan S" userId="S::natarajan.s@phytecembedded.in::59a67d74-5fe0-4788-b5dc-2892eb7f0011" providerId="AD" clId="Web-{ABB4202B-D69E-4F29-8702-1AB5F353D5B0}" dt="2022-08-17T07:01:22.220" v="16" actId="20577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ABB4202B-D69E-4F29-8702-1AB5F353D5B0}" dt="2022-08-17T07:00:43.954" v="12" actId="20577"/>
          <ac:spMkLst>
            <pc:docMk/>
            <pc:sldMk cId="0" sldId="257"/>
            <ac:spMk id="2" creationId="{A62086A2-D95E-57CA-BA07-B0EAD7FB3ADC}"/>
          </ac:spMkLst>
        </pc:spChg>
        <pc:spChg chg="mod">
          <ac:chgData name="Natarajan S" userId="S::natarajan.s@phytecembedded.in::59a67d74-5fe0-4788-b5dc-2892eb7f0011" providerId="AD" clId="Web-{ABB4202B-D69E-4F29-8702-1AB5F353D5B0}" dt="2022-08-17T07:01:22.220" v="16" actId="20577"/>
          <ac:spMkLst>
            <pc:docMk/>
            <pc:sldMk cId="0" sldId="257"/>
            <ac:spMk id="3" creationId="{59F396B3-EC02-0992-624B-9509D1EA4006}"/>
          </ac:spMkLst>
        </pc:spChg>
      </pc:sldChg>
      <pc:sldChg chg="addSp modSp">
        <pc:chgData name="Natarajan S" userId="S::natarajan.s@phytecembedded.in::59a67d74-5fe0-4788-b5dc-2892eb7f0011" providerId="AD" clId="Web-{ABB4202B-D69E-4F29-8702-1AB5F353D5B0}" dt="2022-08-17T09:28:19.259" v="56"/>
        <pc:sldMkLst>
          <pc:docMk/>
          <pc:sldMk cId="106622427" sldId="261"/>
        </pc:sldMkLst>
        <pc:spChg chg="add mod">
          <ac:chgData name="Natarajan S" userId="S::natarajan.s@phytecembedded.in::59a67d74-5fe0-4788-b5dc-2892eb7f0011" providerId="AD" clId="Web-{ABB4202B-D69E-4F29-8702-1AB5F353D5B0}" dt="2022-08-17T09:27:47.806" v="53" actId="1076"/>
          <ac:spMkLst>
            <pc:docMk/>
            <pc:sldMk cId="106622427" sldId="261"/>
            <ac:spMk id="2" creationId="{E6DFDE5C-BE51-99DE-69F3-4DC7BBF09D93}"/>
          </ac:spMkLst>
        </pc:spChg>
        <pc:spChg chg="add mod">
          <ac:chgData name="Natarajan S" userId="S::natarajan.s@phytecembedded.in::59a67d74-5fe0-4788-b5dc-2892eb7f0011" providerId="AD" clId="Web-{ABB4202B-D69E-4F29-8702-1AB5F353D5B0}" dt="2022-08-17T09:28:19.259" v="56"/>
          <ac:spMkLst>
            <pc:docMk/>
            <pc:sldMk cId="106622427" sldId="261"/>
            <ac:spMk id="3" creationId="{9456741D-CA89-3A84-7BD5-4C1F24C9EC21}"/>
          </ac:spMkLst>
        </pc:spChg>
      </pc:sldChg>
      <pc:sldChg chg="addSp delSp modSp">
        <pc:chgData name="Natarajan S" userId="S::natarajan.s@phytecembedded.in::59a67d74-5fe0-4788-b5dc-2892eb7f0011" providerId="AD" clId="Web-{ABB4202B-D69E-4F29-8702-1AB5F353D5B0}" dt="2022-08-17T11:20:17.395" v="232"/>
        <pc:sldMkLst>
          <pc:docMk/>
          <pc:sldMk cId="3191792279" sldId="262"/>
        </pc:sldMkLst>
        <pc:spChg chg="add mod">
          <ac:chgData name="Natarajan S" userId="S::natarajan.s@phytecembedded.in::59a67d74-5fe0-4788-b5dc-2892eb7f0011" providerId="AD" clId="Web-{ABB4202B-D69E-4F29-8702-1AB5F353D5B0}" dt="2022-08-17T09:38:01.704" v="160"/>
          <ac:spMkLst>
            <pc:docMk/>
            <pc:sldMk cId="3191792279" sldId="262"/>
            <ac:spMk id="2" creationId="{BB245E97-DF99-1041-D923-028C3562F688}"/>
          </ac:spMkLst>
        </pc:spChg>
        <pc:spChg chg="add del mod">
          <ac:chgData name="Natarajan S" userId="S::natarajan.s@phytecembedded.in::59a67d74-5fe0-4788-b5dc-2892eb7f0011" providerId="AD" clId="Web-{ABB4202B-D69E-4F29-8702-1AB5F353D5B0}" dt="2022-08-17T11:20:17.395" v="232"/>
          <ac:spMkLst>
            <pc:docMk/>
            <pc:sldMk cId="3191792279" sldId="262"/>
            <ac:spMk id="3" creationId="{08EFA5EF-D54E-0CCC-0951-C52A07BF562D}"/>
          </ac:spMkLst>
        </pc:spChg>
        <pc:spChg chg="add mod">
          <ac:chgData name="Natarajan S" userId="S::natarajan.s@phytecembedded.in::59a67d74-5fe0-4788-b5dc-2892eb7f0011" providerId="AD" clId="Web-{ABB4202B-D69E-4F29-8702-1AB5F353D5B0}" dt="2022-08-17T09:38:15.829" v="162" actId="1076"/>
          <ac:spMkLst>
            <pc:docMk/>
            <pc:sldMk cId="3191792279" sldId="262"/>
            <ac:spMk id="4" creationId="{9A186133-4613-58B3-737D-B8CA690B5B33}"/>
          </ac:spMkLst>
        </pc:spChg>
        <pc:spChg chg="add mod">
          <ac:chgData name="Natarajan S" userId="S::natarajan.s@phytecembedded.in::59a67d74-5fe0-4788-b5dc-2892eb7f0011" providerId="AD" clId="Web-{ABB4202B-D69E-4F29-8702-1AB5F353D5B0}" dt="2022-08-17T09:41:11.675" v="230" actId="20577"/>
          <ac:spMkLst>
            <pc:docMk/>
            <pc:sldMk cId="3191792279" sldId="262"/>
            <ac:spMk id="5" creationId="{F64E8E9A-B876-B5CE-EA45-DF273F6DFA69}"/>
          </ac:spMkLst>
        </pc:spChg>
        <pc:spChg chg="add mod">
          <ac:chgData name="Natarajan S" userId="S::natarajan.s@phytecembedded.in::59a67d74-5fe0-4788-b5dc-2892eb7f0011" providerId="AD" clId="Web-{ABB4202B-D69E-4F29-8702-1AB5F353D5B0}" dt="2022-08-17T09:40:33.519" v="197" actId="20577"/>
          <ac:spMkLst>
            <pc:docMk/>
            <pc:sldMk cId="3191792279" sldId="262"/>
            <ac:spMk id="6" creationId="{1A3119AF-9C53-97F8-F3AF-0AE85BE6BBE9}"/>
          </ac:spMkLst>
        </pc:spChg>
      </pc:sldChg>
      <pc:sldChg chg="addSp modSp">
        <pc:chgData name="Natarajan S" userId="S::natarajan.s@phytecembedded.in::59a67d74-5fe0-4788-b5dc-2892eb7f0011" providerId="AD" clId="Web-{ABB4202B-D69E-4F29-8702-1AB5F353D5B0}" dt="2022-08-17T11:22:38.366" v="309" actId="1076"/>
        <pc:sldMkLst>
          <pc:docMk/>
          <pc:sldMk cId="2552496429" sldId="263"/>
        </pc:sldMkLst>
        <pc:spChg chg="add mod">
          <ac:chgData name="Natarajan S" userId="S::natarajan.s@phytecembedded.in::59a67d74-5fe0-4788-b5dc-2892eb7f0011" providerId="AD" clId="Web-{ABB4202B-D69E-4F29-8702-1AB5F353D5B0}" dt="2022-08-17T11:22:38.366" v="309" actId="1076"/>
          <ac:spMkLst>
            <pc:docMk/>
            <pc:sldMk cId="2552496429" sldId="263"/>
            <ac:spMk id="3" creationId="{40852F65-D01B-707D-941B-1F539CDADE23}"/>
          </ac:spMkLst>
        </pc:spChg>
      </pc:sldChg>
      <pc:sldChg chg="del">
        <pc:chgData name="Natarajan S" userId="S::natarajan.s@phytecembedded.in::59a67d74-5fe0-4788-b5dc-2892eb7f0011" providerId="AD" clId="Web-{ABB4202B-D69E-4F29-8702-1AB5F353D5B0}" dt="2022-08-17T11:22:43.131" v="310"/>
        <pc:sldMkLst>
          <pc:docMk/>
          <pc:sldMk cId="1359982687" sldId="264"/>
        </pc:sldMkLst>
      </pc:sldChg>
      <pc:sldChg chg="del">
        <pc:chgData name="Natarajan S" userId="S::natarajan.s@phytecembedded.in::59a67d74-5fe0-4788-b5dc-2892eb7f0011" providerId="AD" clId="Web-{ABB4202B-D69E-4F29-8702-1AB5F353D5B0}" dt="2022-08-17T11:22:44.069" v="311"/>
        <pc:sldMkLst>
          <pc:docMk/>
          <pc:sldMk cId="673110266" sldId="265"/>
        </pc:sldMkLst>
      </pc:sldChg>
      <pc:sldChg chg="del">
        <pc:chgData name="Natarajan S" userId="S::natarajan.s@phytecembedded.in::59a67d74-5fe0-4788-b5dc-2892eb7f0011" providerId="AD" clId="Web-{ABB4202B-D69E-4F29-8702-1AB5F353D5B0}" dt="2022-08-17T11:22:44.959" v="312"/>
        <pc:sldMkLst>
          <pc:docMk/>
          <pc:sldMk cId="755888193" sldId="266"/>
        </pc:sldMkLst>
      </pc:sldChg>
    </pc:docChg>
  </pc:docChgLst>
  <pc:docChgLst>
    <pc:chgData name="Natarajan S" userId="S::natarajan.s@phytecembedded.in::59a67d74-5fe0-4788-b5dc-2892eb7f0011" providerId="AD" clId="Web-{2461AF79-4D29-44E6-A177-93BBF306CA60}"/>
    <pc:docChg chg="addSld modSld">
      <pc:chgData name="Natarajan S" userId="S::natarajan.s@phytecembedded.in::59a67d74-5fe0-4788-b5dc-2892eb7f0011" providerId="AD" clId="Web-{2461AF79-4D29-44E6-A177-93BBF306CA60}" dt="2022-08-10T06:57:52.385" v="39"/>
      <pc:docMkLst>
        <pc:docMk/>
      </pc:docMkLst>
      <pc:sldChg chg="modSp">
        <pc:chgData name="Natarajan S" userId="S::natarajan.s@phytecembedded.in::59a67d74-5fe0-4788-b5dc-2892eb7f0011" providerId="AD" clId="Web-{2461AF79-4D29-44E6-A177-93BBF306CA60}" dt="2022-08-10T06:57:34.041" v="28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2461AF79-4D29-44E6-A177-93BBF306CA60}" dt="2022-08-10T06:57:34.041" v="28" actId="20577"/>
          <ac:spMkLst>
            <pc:docMk/>
            <pc:sldMk cId="0" sldId="256"/>
            <ac:spMk id="162" creationId="{00000000-0000-0000-0000-000000000000}"/>
          </ac:spMkLst>
        </pc:spChg>
      </pc:sldChg>
      <pc:sldChg chg="modSp">
        <pc:chgData name="Natarajan S" userId="S::natarajan.s@phytecembedded.in::59a67d74-5fe0-4788-b5dc-2892eb7f0011" providerId="AD" clId="Web-{2461AF79-4D29-44E6-A177-93BBF306CA60}" dt="2022-08-10T06:57:46.635" v="33" actId="20577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2461AF79-4D29-44E6-A177-93BBF306CA60}" dt="2022-08-10T06:57:46.635" v="33" actId="20577"/>
          <ac:spMkLst>
            <pc:docMk/>
            <pc:sldMk cId="0" sldId="257"/>
            <ac:spMk id="164" creationId="{00000000-0000-0000-0000-000000000000}"/>
          </ac:spMkLst>
        </pc:spChg>
        <pc:spChg chg="mod">
          <ac:chgData name="Natarajan S" userId="S::natarajan.s@phytecembedded.in::59a67d74-5fe0-4788-b5dc-2892eb7f0011" providerId="AD" clId="Web-{2461AF79-4D29-44E6-A177-93BBF306CA60}" dt="2022-08-10T06:57:37.541" v="29" actId="20577"/>
          <ac:spMkLst>
            <pc:docMk/>
            <pc:sldMk cId="0" sldId="257"/>
            <ac:spMk id="165" creationId="{00000000-0000-0000-0000-000000000000}"/>
          </ac:spMkLst>
        </pc:spChg>
      </pc:sldChg>
      <pc:sldChg chg="add replId">
        <pc:chgData name="Natarajan S" userId="S::natarajan.s@phytecembedded.in::59a67d74-5fe0-4788-b5dc-2892eb7f0011" providerId="AD" clId="Web-{2461AF79-4D29-44E6-A177-93BBF306CA60}" dt="2022-08-10T06:57:51.010" v="34"/>
        <pc:sldMkLst>
          <pc:docMk/>
          <pc:sldMk cId="106622427" sldId="261"/>
        </pc:sldMkLst>
      </pc:sldChg>
      <pc:sldChg chg="add replId">
        <pc:chgData name="Natarajan S" userId="S::natarajan.s@phytecembedded.in::59a67d74-5fe0-4788-b5dc-2892eb7f0011" providerId="AD" clId="Web-{2461AF79-4D29-44E6-A177-93BBF306CA60}" dt="2022-08-10T06:57:51.400" v="35"/>
        <pc:sldMkLst>
          <pc:docMk/>
          <pc:sldMk cId="3191792279" sldId="262"/>
        </pc:sldMkLst>
      </pc:sldChg>
      <pc:sldChg chg="add replId">
        <pc:chgData name="Natarajan S" userId="S::natarajan.s@phytecembedded.in::59a67d74-5fe0-4788-b5dc-2892eb7f0011" providerId="AD" clId="Web-{2461AF79-4D29-44E6-A177-93BBF306CA60}" dt="2022-08-10T06:57:51.588" v="36"/>
        <pc:sldMkLst>
          <pc:docMk/>
          <pc:sldMk cId="2552496429" sldId="263"/>
        </pc:sldMkLst>
      </pc:sldChg>
      <pc:sldChg chg="add replId">
        <pc:chgData name="Natarajan S" userId="S::natarajan.s@phytecembedded.in::59a67d74-5fe0-4788-b5dc-2892eb7f0011" providerId="AD" clId="Web-{2461AF79-4D29-44E6-A177-93BBF306CA60}" dt="2022-08-10T06:57:51.994" v="37"/>
        <pc:sldMkLst>
          <pc:docMk/>
          <pc:sldMk cId="1359982687" sldId="264"/>
        </pc:sldMkLst>
      </pc:sldChg>
      <pc:sldChg chg="add replId">
        <pc:chgData name="Natarajan S" userId="S::natarajan.s@phytecembedded.in::59a67d74-5fe0-4788-b5dc-2892eb7f0011" providerId="AD" clId="Web-{2461AF79-4D29-44E6-A177-93BBF306CA60}" dt="2022-08-10T06:57:52.072" v="38"/>
        <pc:sldMkLst>
          <pc:docMk/>
          <pc:sldMk cId="673110266" sldId="265"/>
        </pc:sldMkLst>
      </pc:sldChg>
      <pc:sldChg chg="add replId">
        <pc:chgData name="Natarajan S" userId="S::natarajan.s@phytecembedded.in::59a67d74-5fe0-4788-b5dc-2892eb7f0011" providerId="AD" clId="Web-{2461AF79-4D29-44E6-A177-93BBF306CA60}" dt="2022-08-10T06:57:52.385" v="39"/>
        <pc:sldMkLst>
          <pc:docMk/>
          <pc:sldMk cId="755888193" sldId="266"/>
        </pc:sldMkLst>
      </pc:sldChg>
    </pc:docChg>
  </pc:docChgLst>
  <pc:docChgLst>
    <pc:chgData name="Natarajan S" userId="S::natarajan.s@phytecembedded.in::59a67d74-5fe0-4788-b5dc-2892eb7f0011" providerId="AD" clId="Web-{AA05AA5F-12DC-420A-AAF7-396D61DC0207}"/>
    <pc:docChg chg="modSld">
      <pc:chgData name="Natarajan S" userId="S::natarajan.s@phytecembedded.in::59a67d74-5fe0-4788-b5dc-2892eb7f0011" providerId="AD" clId="Web-{AA05AA5F-12DC-420A-AAF7-396D61DC0207}" dt="2022-08-10T07:35:23.568" v="11" actId="1076"/>
      <pc:docMkLst>
        <pc:docMk/>
      </pc:docMkLst>
      <pc:sldChg chg="addSp modSp">
        <pc:chgData name="Natarajan S" userId="S::natarajan.s@phytecembedded.in::59a67d74-5fe0-4788-b5dc-2892eb7f0011" providerId="AD" clId="Web-{AA05AA5F-12DC-420A-AAF7-396D61DC0207}" dt="2022-08-10T07:35:23.568" v="11" actId="1076"/>
        <pc:sldMkLst>
          <pc:docMk/>
          <pc:sldMk cId="0" sldId="257"/>
        </pc:sldMkLst>
        <pc:spChg chg="add mod">
          <ac:chgData name="Natarajan S" userId="S::natarajan.s@phytecembedded.in::59a67d74-5fe0-4788-b5dc-2892eb7f0011" providerId="AD" clId="Web-{AA05AA5F-12DC-420A-AAF7-396D61DC0207}" dt="2022-08-10T07:34:35.176" v="4" actId="14100"/>
          <ac:spMkLst>
            <pc:docMk/>
            <pc:sldMk cId="0" sldId="257"/>
            <ac:spMk id="2" creationId="{A62086A2-D95E-57CA-BA07-B0EAD7FB3ADC}"/>
          </ac:spMkLst>
        </pc:spChg>
        <pc:spChg chg="add mod">
          <ac:chgData name="Natarajan S" userId="S::natarajan.s@phytecembedded.in::59a67d74-5fe0-4788-b5dc-2892eb7f0011" providerId="AD" clId="Web-{AA05AA5F-12DC-420A-AAF7-396D61DC0207}" dt="2022-08-10T07:35:23.568" v="11" actId="1076"/>
          <ac:spMkLst>
            <pc:docMk/>
            <pc:sldMk cId="0" sldId="257"/>
            <ac:spMk id="3" creationId="{59F396B3-EC02-0992-624B-9509D1EA40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9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3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23880" y="140724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IN" sz="5400" b="1" spc="-1" dirty="0" err="1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RuggedBoard</a:t>
            </a:r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</a:t>
            </a:r>
            <a:endParaRPr lang="en-IN" sz="5400" b="1" strike="noStrike" spc="-1" dirty="0">
              <a:solidFill>
                <a:srgbClr val="BF9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523880" y="4481640"/>
            <a:ext cx="9209520" cy="11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https://community.ruggedboard.com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RB-ADC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086A2-D95E-57CA-BA07-B0EAD7FB3ADC}"/>
              </a:ext>
            </a:extLst>
          </p:cNvPr>
          <p:cNvSpPr txBox="1"/>
          <p:nvPr/>
        </p:nvSpPr>
        <p:spPr>
          <a:xfrm>
            <a:off x="842069" y="1090696"/>
            <a:ext cx="7889822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alibri"/>
                <a:cs typeface="Times New Roman"/>
              </a:rPr>
              <a:t>The main purpose of the Industrial I/O subsystem (IIO) is to provide support for devices that in some sense perform either analog-to-digital conversion (ADC) or digital-to-analog conversion (DAC) or both.</a:t>
            </a:r>
            <a:endParaRPr lang="en-US" sz="240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396B3-EC02-0992-624B-9509D1EA4006}"/>
              </a:ext>
            </a:extLst>
          </p:cNvPr>
          <p:cNvSpPr txBox="1"/>
          <p:nvPr/>
        </p:nvSpPr>
        <p:spPr>
          <a:xfrm>
            <a:off x="845494" y="3063594"/>
            <a:ext cx="7241055" cy="35086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Times New Roman"/>
              </a:rPr>
              <a:t>Devices that fall into this category include:</a:t>
            </a:r>
          </a:p>
          <a:p>
            <a:pPr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  <a:cs typeface="Times New Roman"/>
              </a:rPr>
              <a:t>analog to digital converters (ADCs)</a:t>
            </a:r>
          </a:p>
          <a:p>
            <a:pPr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  <a:cs typeface="Times New Roman"/>
              </a:rPr>
              <a:t>accelerometers</a:t>
            </a:r>
          </a:p>
          <a:p>
            <a:pPr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  <a:cs typeface="Times New Roman"/>
              </a:rPr>
              <a:t>capacitance to digital converters (CDCs)</a:t>
            </a:r>
          </a:p>
          <a:p>
            <a:pPr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  <a:cs typeface="Times New Roman"/>
              </a:rPr>
              <a:t>digital to analog converters (DACs)</a:t>
            </a:r>
          </a:p>
          <a:p>
            <a:pPr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  <a:cs typeface="Times New Roman"/>
              </a:rPr>
              <a:t>gyroscopes</a:t>
            </a:r>
          </a:p>
          <a:p>
            <a:pPr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  <a:cs typeface="Times New Roman"/>
              </a:rPr>
              <a:t>inertial measurement units (IMUs)</a:t>
            </a:r>
          </a:p>
          <a:p>
            <a:pPr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  <a:cs typeface="Times New Roman"/>
              </a:rPr>
              <a:t>color and light sensors</a:t>
            </a:r>
          </a:p>
          <a:p>
            <a:pPr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  <a:cs typeface="Times New Roman"/>
              </a:rPr>
              <a:t>magnetometers</a:t>
            </a:r>
          </a:p>
          <a:p>
            <a:pPr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  <a:cs typeface="Times New Roman"/>
              </a:rPr>
              <a:t>pressure sensors</a:t>
            </a:r>
          </a:p>
          <a:p>
            <a:pPr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  <a:cs typeface="Times New Roman"/>
              </a:rPr>
              <a:t>proximity sensors</a:t>
            </a:r>
          </a:p>
          <a:p>
            <a:pPr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  <a:cs typeface="Times New Roman"/>
              </a:rPr>
              <a:t>temperature sensors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RB-ADC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FDE5C-BE51-99DE-69F3-4DC7BBF09D93}"/>
              </a:ext>
            </a:extLst>
          </p:cNvPr>
          <p:cNvSpPr txBox="1"/>
          <p:nvPr/>
        </p:nvSpPr>
        <p:spPr>
          <a:xfrm>
            <a:off x="1037303" y="1713271"/>
            <a:ext cx="931852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/>
                <a:cs typeface="arial"/>
              </a:rPr>
              <a:t>Software triggers are an ADC operating mode where the software starts the conversion.</a:t>
            </a:r>
          </a:p>
          <a:p>
            <a:r>
              <a:rPr lang="en-US" sz="2400" dirty="0">
                <a:solidFill>
                  <a:srgbClr val="0070C0"/>
                </a:solidFill>
                <a:latin typeface="Calibri"/>
                <a:cs typeface="arial"/>
              </a:rPr>
              <a:t>This feature is exposed by IIO through the following files:</a:t>
            </a:r>
          </a:p>
          <a:p>
            <a:pPr>
              <a:buChar char="•"/>
            </a:pPr>
            <a:r>
              <a:rPr lang="en-US" dirty="0" err="1">
                <a:solidFill>
                  <a:srgbClr val="FFC000"/>
                </a:solidFill>
                <a:latin typeface="Calibri"/>
                <a:cs typeface="arial"/>
              </a:rPr>
              <a:t>in_voltageX_raw</a:t>
            </a:r>
            <a:r>
              <a:rPr lang="en-US" dirty="0">
                <a:solidFill>
                  <a:srgbClr val="FFC000"/>
                </a:solidFill>
                <a:latin typeface="Calibri"/>
                <a:cs typeface="arial"/>
              </a:rPr>
              <a:t>: raw value of the channel X of the ADC</a:t>
            </a:r>
          </a:p>
          <a:p>
            <a:pPr>
              <a:buChar char="•"/>
            </a:pPr>
            <a:r>
              <a:rPr lang="en-US" dirty="0" err="1">
                <a:solidFill>
                  <a:srgbClr val="FFC000"/>
                </a:solidFill>
                <a:latin typeface="Calibri"/>
                <a:cs typeface="arial"/>
              </a:rPr>
              <a:t>in_voltage_scale</a:t>
            </a:r>
            <a:r>
              <a:rPr lang="en-US" dirty="0">
                <a:solidFill>
                  <a:srgbClr val="FFC000"/>
                </a:solidFill>
                <a:latin typeface="Calibri"/>
                <a:cs typeface="arial"/>
              </a:rPr>
              <a:t>: value you have to multiply </a:t>
            </a:r>
            <a:r>
              <a:rPr lang="en-US" dirty="0" err="1">
                <a:solidFill>
                  <a:srgbClr val="FFC000"/>
                </a:solidFill>
                <a:latin typeface="Calibri"/>
                <a:cs typeface="arial"/>
              </a:rPr>
              <a:t>in_voltageX_raw</a:t>
            </a:r>
            <a:r>
              <a:rPr lang="en-US" dirty="0">
                <a:solidFill>
                  <a:srgbClr val="FFC000"/>
                </a:solidFill>
                <a:latin typeface="Calibri"/>
                <a:cs typeface="arial"/>
              </a:rPr>
              <a:t> with to have a value in microvolts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741D-CA89-3A84-7BD5-4C1F24C9EC21}"/>
              </a:ext>
            </a:extLst>
          </p:cNvPr>
          <p:cNvSpPr txBox="1"/>
          <p:nvPr/>
        </p:nvSpPr>
        <p:spPr>
          <a:xfrm>
            <a:off x="1037303" y="4626077"/>
            <a:ext cx="931852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Note: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 Reading into </a:t>
            </a:r>
            <a:r>
              <a:rPr lang="en-US" dirty="0" err="1">
                <a:solidFill>
                  <a:srgbClr val="FF0000"/>
                </a:solidFill>
              </a:rPr>
              <a:t>in_voltageX_raw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 will perform a software trigger on the ADC, then block until the conversion is completed, and finally return the value of this conversion.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24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RB-ADC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45E97-DF99-1041-D923-028C3562F688}"/>
              </a:ext>
            </a:extLst>
          </p:cNvPr>
          <p:cNvSpPr txBox="1"/>
          <p:nvPr/>
        </p:nvSpPr>
        <p:spPr>
          <a:xfrm>
            <a:off x="717755" y="3249561"/>
            <a:ext cx="9896167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root@rugged-board-a5d2x-sd1:~#</a:t>
            </a:r>
            <a:r>
              <a:rPr lang="en-US" dirty="0"/>
              <a:t>cat  /sys/bus/</a:t>
            </a:r>
            <a:r>
              <a:rPr lang="en-US" dirty="0" err="1"/>
              <a:t>iio</a:t>
            </a:r>
            <a:r>
              <a:rPr lang="en-US" dirty="0"/>
              <a:t>/devices/</a:t>
            </a:r>
            <a:r>
              <a:rPr lang="en-US" dirty="0" err="1"/>
              <a:t>iio</a:t>
            </a:r>
            <a:r>
              <a:rPr lang="en-US" dirty="0"/>
              <a:t>\:device0/in_voltage0_raw </a:t>
            </a:r>
            <a:endParaRPr lang="en-US"/>
          </a:p>
          <a:p>
            <a:r>
              <a:rPr lang="en-US" dirty="0"/>
              <a:t>4095 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FA5EF-D54E-0CCC-0951-C52A07BF562D}"/>
              </a:ext>
            </a:extLst>
          </p:cNvPr>
          <p:cNvSpPr txBox="1"/>
          <p:nvPr/>
        </p:nvSpPr>
        <p:spPr>
          <a:xfrm>
            <a:off x="717755" y="1061885"/>
            <a:ext cx="9969909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dirty="0">
                <a:solidFill>
                  <a:srgbClr val="00B0F0"/>
                </a:solidFill>
                <a:latin typeface="Calibri"/>
                <a:cs typeface="arial"/>
              </a:rPr>
              <a:t>Here is the output on the RBA5D2X console that shows an ADC measure when a </a:t>
            </a:r>
            <a:r>
              <a:rPr lang="en-US" sz="2800" b="1" dirty="0">
                <a:solidFill>
                  <a:srgbClr val="00B0F0"/>
                </a:solidFill>
                <a:latin typeface="Calibri"/>
              </a:rPr>
              <a:t>3.3V</a:t>
            </a:r>
            <a:r>
              <a:rPr lang="en-US" sz="2800" b="1" dirty="0">
                <a:solidFill>
                  <a:srgbClr val="00B0F0"/>
                </a:solidFill>
                <a:latin typeface="Calibri"/>
                <a:cs typeface="arial"/>
              </a:rPr>
              <a:t> DC power supply is connected between analog ground </a:t>
            </a:r>
            <a:r>
              <a:rPr lang="en-US" sz="2800" b="1" dirty="0">
                <a:solidFill>
                  <a:srgbClr val="00B0F0"/>
                </a:solidFill>
                <a:latin typeface="Calibri"/>
              </a:rPr>
              <a:t>GND</a:t>
            </a:r>
            <a:r>
              <a:rPr lang="en-US" sz="2800" b="1" dirty="0">
                <a:solidFill>
                  <a:srgbClr val="00B0F0"/>
                </a:solidFill>
                <a:latin typeface="Calibri"/>
                <a:cs typeface="arial"/>
              </a:rPr>
              <a:t> and ADC input  in </a:t>
            </a:r>
            <a:r>
              <a:rPr lang="en-US" sz="2800" b="1" dirty="0" err="1">
                <a:solidFill>
                  <a:srgbClr val="00B0F0"/>
                </a:solidFill>
                <a:latin typeface="Calibri"/>
                <a:cs typeface="arial"/>
              </a:rPr>
              <a:t>mikrobus</a:t>
            </a:r>
            <a:r>
              <a:rPr lang="en-US" sz="2800" b="1" dirty="0">
                <a:solidFill>
                  <a:srgbClr val="00B0F0"/>
                </a:solidFill>
                <a:latin typeface="Calibri"/>
                <a:cs typeface="arial"/>
              </a:rPr>
              <a:t> pins</a:t>
            </a:r>
            <a:endParaRPr lang="en-US" sz="2800" b="1" dirty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86133-4613-58B3-737D-B8CA690B5B33}"/>
              </a:ext>
            </a:extLst>
          </p:cNvPr>
          <p:cNvSpPr txBox="1"/>
          <p:nvPr/>
        </p:nvSpPr>
        <p:spPr>
          <a:xfrm>
            <a:off x="717755" y="4454012"/>
            <a:ext cx="1001907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root@rugged-board-a5d2x-sd1:~#</a:t>
            </a:r>
            <a:r>
              <a:rPr lang="en-US" dirty="0"/>
              <a:t>cat  /sys/bus/</a:t>
            </a:r>
            <a:r>
              <a:rPr lang="en-US" dirty="0" err="1"/>
              <a:t>iio</a:t>
            </a:r>
            <a:r>
              <a:rPr lang="en-US" dirty="0"/>
              <a:t>/devices/</a:t>
            </a:r>
            <a:r>
              <a:rPr lang="en-US" dirty="0" err="1"/>
              <a:t>iio</a:t>
            </a:r>
            <a:r>
              <a:rPr lang="en-US" dirty="0"/>
              <a:t>\:device0/</a:t>
            </a:r>
            <a:r>
              <a:rPr lang="en-US" dirty="0" err="1"/>
              <a:t>in_voltage_scale</a:t>
            </a:r>
            <a:r>
              <a:rPr lang="en-US" dirty="0"/>
              <a:t> </a:t>
            </a:r>
            <a:endParaRPr lang="en-GB" dirty="0"/>
          </a:p>
          <a:p>
            <a:pPr algn="just"/>
            <a:r>
              <a:rPr lang="en-US" dirty="0"/>
              <a:t>0.805664062 </a:t>
            </a:r>
            <a:r>
              <a:rPr lang="en-GB" dirty="0">
                <a:cs typeface="Arial"/>
              </a:rPr>
              <a:t>​ 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E8E9A-B876-B5CE-EA45-DF273F6DFA69}"/>
              </a:ext>
            </a:extLst>
          </p:cNvPr>
          <p:cNvSpPr txBox="1"/>
          <p:nvPr/>
        </p:nvSpPr>
        <p:spPr>
          <a:xfrm>
            <a:off x="754626" y="5424949"/>
            <a:ext cx="5250425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44444"/>
                </a:solidFill>
                <a:cs typeface="Arial"/>
              </a:rPr>
              <a:t>We can calculate the result:</a:t>
            </a:r>
            <a:endParaRPr lang="en-US" dirty="0"/>
          </a:p>
          <a:p>
            <a:endParaRPr lang="en-US" dirty="0"/>
          </a:p>
          <a:p>
            <a:r>
              <a:rPr lang="en-US" dirty="0"/>
              <a:t>4095  x  0.805664062  =  </a:t>
            </a:r>
            <a:r>
              <a:rPr lang="en-US" dirty="0">
                <a:ea typeface="+mn-lt"/>
                <a:cs typeface="+mn-lt"/>
              </a:rPr>
              <a:t>3299.19433389 mv</a:t>
            </a:r>
          </a:p>
          <a:p>
            <a:r>
              <a:rPr lang="en-US" dirty="0">
                <a:cs typeface="Arial"/>
              </a:rPr>
              <a:t>                                     =  3.29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119AF-9C53-97F8-F3AF-0AE85BE6BBE9}"/>
              </a:ext>
            </a:extLst>
          </p:cNvPr>
          <p:cNvSpPr txBox="1"/>
          <p:nvPr/>
        </p:nvSpPr>
        <p:spPr>
          <a:xfrm>
            <a:off x="803787" y="52405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922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RB-ADC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52F65-D01B-707D-941B-1F539CDADE23}"/>
              </a:ext>
            </a:extLst>
          </p:cNvPr>
          <p:cNvSpPr txBox="1"/>
          <p:nvPr/>
        </p:nvSpPr>
        <p:spPr>
          <a:xfrm>
            <a:off x="766916" y="2807111"/>
            <a:ext cx="9969909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dirty="0">
                <a:solidFill>
                  <a:srgbClr val="00B0F0"/>
                </a:solidFill>
                <a:latin typeface="Calibri"/>
                <a:cs typeface="arial"/>
              </a:rPr>
              <a:t>Connect </a:t>
            </a:r>
            <a:r>
              <a:rPr lang="en-US" sz="2800" b="1" dirty="0" err="1">
                <a:solidFill>
                  <a:srgbClr val="00B0F0"/>
                </a:solidFill>
                <a:latin typeface="Calibri"/>
                <a:cs typeface="arial"/>
              </a:rPr>
              <a:t>poteniometer</a:t>
            </a:r>
            <a:r>
              <a:rPr lang="en-US" sz="2800" b="1" dirty="0">
                <a:solidFill>
                  <a:srgbClr val="00B0F0"/>
                </a:solidFill>
                <a:latin typeface="Calibri"/>
                <a:cs typeface="arial"/>
              </a:rPr>
              <a:t> in analog pin of </a:t>
            </a:r>
            <a:r>
              <a:rPr lang="en-US" sz="2800" b="1" dirty="0" err="1">
                <a:solidFill>
                  <a:srgbClr val="00B0F0"/>
                </a:solidFill>
                <a:latin typeface="Calibri"/>
                <a:cs typeface="arial"/>
              </a:rPr>
              <a:t>mikrobus</a:t>
            </a:r>
            <a:r>
              <a:rPr lang="en-US" sz="2800" b="1" dirty="0">
                <a:solidFill>
                  <a:srgbClr val="00B0F0"/>
                </a:solidFill>
                <a:latin typeface="Calibri"/>
                <a:cs typeface="arial"/>
              </a:rPr>
              <a:t> and vary the potentiometer calculate the resultant voltage manually and using C program.</a:t>
            </a:r>
          </a:p>
        </p:txBody>
      </p:sp>
    </p:spTree>
    <p:extLst>
      <p:ext uri="{BB962C8B-B14F-4D97-AF65-F5344CB8AC3E}">
        <p14:creationId xmlns:p14="http://schemas.microsoft.com/office/powerpoint/2010/main" val="2552496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90440" y="-27000"/>
            <a:ext cx="10476720" cy="740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Connect-us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747720" y="970920"/>
            <a:ext cx="1623240" cy="1623240"/>
          </a:xfrm>
          <a:prstGeom prst="rect">
            <a:avLst/>
          </a:prstGeom>
          <a:ln>
            <a:noFill/>
          </a:ln>
        </p:spPr>
      </p:pic>
      <p:pic>
        <p:nvPicPr>
          <p:cNvPr id="168" name="Picture 5"/>
          <p:cNvPicPr/>
          <p:nvPr/>
        </p:nvPicPr>
        <p:blipFill>
          <a:blip r:embed="rId3"/>
          <a:stretch/>
        </p:blipFill>
        <p:spPr>
          <a:xfrm>
            <a:off x="9709560" y="1783080"/>
            <a:ext cx="2106720" cy="2106720"/>
          </a:xfrm>
          <a:prstGeom prst="rect">
            <a:avLst/>
          </a:prstGeom>
          <a:ln>
            <a:noFill/>
          </a:ln>
        </p:spPr>
      </p:pic>
      <p:pic>
        <p:nvPicPr>
          <p:cNvPr id="169" name="Picture 9"/>
          <p:cNvPicPr/>
          <p:nvPr/>
        </p:nvPicPr>
        <p:blipFill>
          <a:blip r:embed="rId4"/>
          <a:stretch/>
        </p:blipFill>
        <p:spPr>
          <a:xfrm>
            <a:off x="6435360" y="864000"/>
            <a:ext cx="1904400" cy="1837440"/>
          </a:xfrm>
          <a:prstGeom prst="rect">
            <a:avLst/>
          </a:prstGeom>
          <a:ln>
            <a:noFill/>
          </a:ln>
        </p:spPr>
      </p:pic>
      <p:pic>
        <p:nvPicPr>
          <p:cNvPr id="170" name="Picture 13"/>
          <p:cNvPicPr/>
          <p:nvPr/>
        </p:nvPicPr>
        <p:blipFill>
          <a:blip r:embed="rId5"/>
          <a:stretch/>
        </p:blipFill>
        <p:spPr>
          <a:xfrm>
            <a:off x="3543480" y="1884240"/>
            <a:ext cx="1904400" cy="1904400"/>
          </a:xfrm>
          <a:prstGeom prst="rect">
            <a:avLst/>
          </a:prstGeom>
          <a:ln>
            <a:noFill/>
          </a:ln>
        </p:spPr>
      </p:pic>
      <p:pic>
        <p:nvPicPr>
          <p:cNvPr id="171" name="Picture 15"/>
          <p:cNvPicPr/>
          <p:nvPr/>
        </p:nvPicPr>
        <p:blipFill>
          <a:blip r:embed="rId6"/>
          <a:stretch/>
        </p:blipFill>
        <p:spPr>
          <a:xfrm>
            <a:off x="5444640" y="4442040"/>
            <a:ext cx="5790600" cy="18662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80880" y="4263120"/>
            <a:ext cx="3351960" cy="1866240"/>
          </a:xfrm>
          <a:prstGeom prst="rect">
            <a:avLst/>
          </a:prstGeom>
          <a:solidFill>
            <a:srgbClr val="ED7D31"/>
          </a:solidFill>
          <a:ln w="19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Wiki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523880" y="2438280"/>
            <a:ext cx="9143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Discussions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2171160" y="943200"/>
            <a:ext cx="7849080" cy="547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3" ma:contentTypeDescription="Create a new document." ma:contentTypeScope="" ma:versionID="88126f8914ab7a2af1b1ad014a21596a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38d3385599443195b62c675f3d1807a4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6799DD-EEEE-486B-92C6-4A6C00BB9E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60D5-B637-46F2-91ED-AA56878D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7632FE-E3AD-4653-81B3-A1171FA4E8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20186</TotalTim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dc:description/>
  <cp:lastModifiedBy/>
  <cp:revision>224</cp:revision>
  <dcterms:created xsi:type="dcterms:W3CDTF">2020-07-17T21:01:28Z</dcterms:created>
  <dcterms:modified xsi:type="dcterms:W3CDTF">2022-08-17T11:22:52Z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</Properties>
</file>