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64" r:id="rId9"/>
    <p:sldId id="267" r:id="rId10"/>
    <p:sldId id="268" r:id="rId11"/>
    <p:sldId id="269" r:id="rId12"/>
    <p:sldId id="265" r:id="rId13"/>
    <p:sldId id="259" r:id="rId14"/>
    <p:sldId id="258" r:id="rId15"/>
    <p:sldId id="260" r:id="rId1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323E2-0357-45C6-9214-5F53A63914FF}" v="4" dt="2022-08-06T11:42:50.065"/>
    <p1510:client id="{2F9AB55B-6393-4919-85B4-BFC71D328FA2}" v="1972" dt="2022-08-06T11:37:41.104"/>
    <p1510:client id="{41EC0CA9-3816-4C59-9D08-788A61F6AA9A}" v="1169" dt="2022-08-09T08:32:56.183"/>
    <p1510:client id="{8709989F-959C-4125-9231-433D538A7997}" v="7" dt="2022-08-08T07:42:44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rajan S" userId="S::natarajan.s@phytecembedded.in::59a67d74-5fe0-4788-b5dc-2892eb7f0011" providerId="AD" clId="Web-{184323E2-0357-45C6-9214-5F53A63914FF}"/>
    <pc:docChg chg="modSld">
      <pc:chgData name="Natarajan S" userId="S::natarajan.s@phytecembedded.in::59a67d74-5fe0-4788-b5dc-2892eb7f0011" providerId="AD" clId="Web-{184323E2-0357-45C6-9214-5F53A63914FF}" dt="2022-08-06T11:42:47.783" v="2" actId="20577"/>
      <pc:docMkLst>
        <pc:docMk/>
      </pc:docMkLst>
      <pc:sldChg chg="modSp">
        <pc:chgData name="Natarajan S" userId="S::natarajan.s@phytecembedded.in::59a67d74-5fe0-4788-b5dc-2892eb7f0011" providerId="AD" clId="Web-{184323E2-0357-45C6-9214-5F53A63914FF}" dt="2022-08-06T11:42:47.783" v="2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184323E2-0357-45C6-9214-5F53A63914FF}" dt="2022-08-06T11:42:47.783" v="2" actId="20577"/>
          <ac:spMkLst>
            <pc:docMk/>
            <pc:sldMk cId="0" sldId="256"/>
            <ac:spMk id="162" creationId="{00000000-0000-0000-0000-000000000000}"/>
          </ac:spMkLst>
        </pc:spChg>
      </pc:sldChg>
    </pc:docChg>
  </pc:docChgLst>
  <pc:docChgLst>
    <pc:chgData name="Natarajan S" userId="S::natarajan.s@phytecembedded.in::59a67d74-5fe0-4788-b5dc-2892eb7f0011" providerId="AD" clId="Web-{41EC0CA9-3816-4C59-9D08-788A61F6AA9A}"/>
    <pc:docChg chg="addSld delSld modSld sldOrd">
      <pc:chgData name="Natarajan S" userId="S::natarajan.s@phytecembedded.in::59a67d74-5fe0-4788-b5dc-2892eb7f0011" providerId="AD" clId="Web-{41EC0CA9-3816-4C59-9D08-788A61F6AA9A}" dt="2022-08-09T08:32:56.183" v="725" actId="20577"/>
      <pc:docMkLst>
        <pc:docMk/>
      </pc:docMkLst>
      <pc:sldChg chg="modSp">
        <pc:chgData name="Natarajan S" userId="S::natarajan.s@phytecembedded.in::59a67d74-5fe0-4788-b5dc-2892eb7f0011" providerId="AD" clId="Web-{41EC0CA9-3816-4C59-9D08-788A61F6AA9A}" dt="2022-08-09T07:29:49.330" v="331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41EC0CA9-3816-4C59-9D08-788A61F6AA9A}" dt="2022-08-09T07:29:49.330" v="331" actId="20577"/>
          <ac:spMkLst>
            <pc:docMk/>
            <pc:sldMk cId="0" sldId="256"/>
            <ac:spMk id="162" creationId="{00000000-0000-0000-0000-000000000000}"/>
          </ac:spMkLst>
        </pc:spChg>
      </pc:sldChg>
      <pc:sldChg chg="del">
        <pc:chgData name="Natarajan S" userId="S::natarajan.s@phytecembedded.in::59a67d74-5fe0-4788-b5dc-2892eb7f0011" providerId="AD" clId="Web-{41EC0CA9-3816-4C59-9D08-788A61F6AA9A}" dt="2022-08-09T06:34:19.735" v="3"/>
        <pc:sldMkLst>
          <pc:docMk/>
          <pc:sldMk cId="0" sldId="257"/>
        </pc:sldMkLst>
      </pc:sldChg>
      <pc:sldChg chg="del">
        <pc:chgData name="Natarajan S" userId="S::natarajan.s@phytecembedded.in::59a67d74-5fe0-4788-b5dc-2892eb7f0011" providerId="AD" clId="Web-{41EC0CA9-3816-4C59-9D08-788A61F6AA9A}" dt="2022-08-09T06:34:21.454" v="4"/>
        <pc:sldMkLst>
          <pc:docMk/>
          <pc:sldMk cId="3909822467" sldId="261"/>
        </pc:sldMkLst>
      </pc:sldChg>
      <pc:sldChg chg="del">
        <pc:chgData name="Natarajan S" userId="S::natarajan.s@phytecembedded.in::59a67d74-5fe0-4788-b5dc-2892eb7f0011" providerId="AD" clId="Web-{41EC0CA9-3816-4C59-9D08-788A61F6AA9A}" dt="2022-08-09T08:32:09.744" v="714"/>
        <pc:sldMkLst>
          <pc:docMk/>
          <pc:sldMk cId="1569279393" sldId="263"/>
        </pc:sldMkLst>
      </pc:sldChg>
      <pc:sldChg chg="addSp delSp modSp ord">
        <pc:chgData name="Natarajan S" userId="S::natarajan.s@phytecembedded.in::59a67d74-5fe0-4788-b5dc-2892eb7f0011" providerId="AD" clId="Web-{41EC0CA9-3816-4C59-9D08-788A61F6AA9A}" dt="2022-08-09T07:32:28.879" v="363"/>
        <pc:sldMkLst>
          <pc:docMk/>
          <pc:sldMk cId="2320450922" sldId="264"/>
        </pc:sldMkLst>
        <pc:spChg chg="add mod">
          <ac:chgData name="Natarajan S" userId="S::natarajan.s@phytecembedded.in::59a67d74-5fe0-4788-b5dc-2892eb7f0011" providerId="AD" clId="Web-{41EC0CA9-3816-4C59-9D08-788A61F6AA9A}" dt="2022-08-09T07:05:45.904" v="160" actId="20577"/>
          <ac:spMkLst>
            <pc:docMk/>
            <pc:sldMk cId="2320450922" sldId="264"/>
            <ac:spMk id="2" creationId="{5D831487-00E5-75AC-23F9-F0988085CC96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7:11:52.363" v="226" actId="1076"/>
          <ac:spMkLst>
            <pc:docMk/>
            <pc:sldMk cId="2320450922" sldId="264"/>
            <ac:spMk id="3" creationId="{7AE3DDAA-7C80-A7BA-22AF-AC0BB631250B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7:31:22.160" v="355"/>
          <ac:spMkLst>
            <pc:docMk/>
            <pc:sldMk cId="2320450922" sldId="264"/>
            <ac:spMk id="4" creationId="{A614FD2C-9A60-D66D-B830-2BB076EB86F6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7:31:28.191" v="356"/>
          <ac:spMkLst>
            <pc:docMk/>
            <pc:sldMk cId="2320450922" sldId="264"/>
            <ac:spMk id="8" creationId="{278DE4D2-4ECB-188E-9686-D94298F477E0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7:32:28.879" v="363"/>
          <ac:spMkLst>
            <pc:docMk/>
            <pc:sldMk cId="2320450922" sldId="264"/>
            <ac:spMk id="9" creationId="{362ECF40-1630-6170-AD08-4BBB32D007D9}"/>
          </ac:spMkLst>
        </pc:spChg>
        <pc:spChg chg="mod">
          <ac:chgData name="Natarajan S" userId="S::natarajan.s@phytecembedded.in::59a67d74-5fe0-4788-b5dc-2892eb7f0011" providerId="AD" clId="Web-{41EC0CA9-3816-4C59-9D08-788A61F6AA9A}" dt="2022-08-09T07:29:54.721" v="334" actId="20577"/>
          <ac:spMkLst>
            <pc:docMk/>
            <pc:sldMk cId="2320450922" sldId="264"/>
            <ac:spMk id="164" creationId="{00000000-0000-0000-0000-000000000000}"/>
          </ac:spMkLst>
        </pc:spChg>
        <pc:spChg chg="mod">
          <ac:chgData name="Natarajan S" userId="S::natarajan.s@phytecembedded.in::59a67d74-5fe0-4788-b5dc-2892eb7f0011" providerId="AD" clId="Web-{41EC0CA9-3816-4C59-9D08-788A61F6AA9A}" dt="2022-08-09T06:34:33.282" v="5" actId="20577"/>
          <ac:spMkLst>
            <pc:docMk/>
            <pc:sldMk cId="2320450922" sldId="264"/>
            <ac:spMk id="165" creationId="{00000000-0000-0000-0000-000000000000}"/>
          </ac:spMkLst>
        </pc:spChg>
        <pc:picChg chg="add del mod">
          <ac:chgData name="Natarajan S" userId="S::natarajan.s@phytecembedded.in::59a67d74-5fe0-4788-b5dc-2892eb7f0011" providerId="AD" clId="Web-{41EC0CA9-3816-4C59-9D08-788A61F6AA9A}" dt="2022-08-09T07:03:22.402" v="135"/>
          <ac:picMkLst>
            <pc:docMk/>
            <pc:sldMk cId="2320450922" sldId="264"/>
            <ac:picMk id="5" creationId="{2C6B4259-8059-E6E0-1895-5EEAE1516343}"/>
          </ac:picMkLst>
        </pc:picChg>
        <pc:picChg chg="add mod">
          <ac:chgData name="Natarajan S" userId="S::natarajan.s@phytecembedded.in::59a67d74-5fe0-4788-b5dc-2892eb7f0011" providerId="AD" clId="Web-{41EC0CA9-3816-4C59-9D08-788A61F6AA9A}" dt="2022-08-09T07:32:07.707" v="360" actId="1076"/>
          <ac:picMkLst>
            <pc:docMk/>
            <pc:sldMk cId="2320450922" sldId="264"/>
            <ac:picMk id="6" creationId="{C265F592-CDD2-0FDE-B696-A18427E21CF4}"/>
          </ac:picMkLst>
        </pc:picChg>
        <pc:picChg chg="add mod">
          <ac:chgData name="Natarajan S" userId="S::natarajan.s@phytecembedded.in::59a67d74-5fe0-4788-b5dc-2892eb7f0011" providerId="AD" clId="Web-{41EC0CA9-3816-4C59-9D08-788A61F6AA9A}" dt="2022-08-09T07:32:20.661" v="362" actId="1076"/>
          <ac:picMkLst>
            <pc:docMk/>
            <pc:sldMk cId="2320450922" sldId="264"/>
            <ac:picMk id="7" creationId="{5865E529-2FEF-E14A-4777-C7957B23B827}"/>
          </ac:picMkLst>
        </pc:picChg>
      </pc:sldChg>
      <pc:sldChg chg="modSp">
        <pc:chgData name="Natarajan S" userId="S::natarajan.s@phytecembedded.in::59a67d74-5fe0-4788-b5dc-2892eb7f0011" providerId="AD" clId="Web-{41EC0CA9-3816-4C59-9D08-788A61F6AA9A}" dt="2022-08-09T08:32:56.183" v="725" actId="20577"/>
        <pc:sldMkLst>
          <pc:docMk/>
          <pc:sldMk cId="4232538599" sldId="265"/>
        </pc:sldMkLst>
        <pc:spChg chg="mod">
          <ac:chgData name="Natarajan S" userId="S::natarajan.s@phytecembedded.in::59a67d74-5fe0-4788-b5dc-2892eb7f0011" providerId="AD" clId="Web-{41EC0CA9-3816-4C59-9D08-788A61F6AA9A}" dt="2022-08-09T08:32:56.183" v="725" actId="20577"/>
          <ac:spMkLst>
            <pc:docMk/>
            <pc:sldMk cId="4232538599" sldId="265"/>
            <ac:spMk id="3" creationId="{7C5BE11B-D02A-46FA-EF5E-E5F27E9895BA}"/>
          </ac:spMkLst>
        </pc:spChg>
      </pc:sldChg>
      <pc:sldChg chg="del">
        <pc:chgData name="Natarajan S" userId="S::natarajan.s@phytecembedded.in::59a67d74-5fe0-4788-b5dc-2892eb7f0011" providerId="AD" clId="Web-{41EC0CA9-3816-4C59-9D08-788A61F6AA9A}" dt="2022-08-09T08:32:10.260" v="715"/>
        <pc:sldMkLst>
          <pc:docMk/>
          <pc:sldMk cId="121876334" sldId="266"/>
        </pc:sldMkLst>
      </pc:sldChg>
      <pc:sldChg chg="addSp delSp modSp add replId">
        <pc:chgData name="Natarajan S" userId="S::natarajan.s@phytecembedded.in::59a67d74-5fe0-4788-b5dc-2892eb7f0011" providerId="AD" clId="Web-{41EC0CA9-3816-4C59-9D08-788A61F6AA9A}" dt="2022-08-09T07:35:30.804" v="418" actId="1076"/>
        <pc:sldMkLst>
          <pc:docMk/>
          <pc:sldMk cId="2497370040" sldId="267"/>
        </pc:sldMkLst>
        <pc:spChg chg="add mod">
          <ac:chgData name="Natarajan S" userId="S::natarajan.s@phytecembedded.in::59a67d74-5fe0-4788-b5dc-2892eb7f0011" providerId="AD" clId="Web-{41EC0CA9-3816-4C59-9D08-788A61F6AA9A}" dt="2022-08-09T07:30:43.019" v="351"/>
          <ac:spMkLst>
            <pc:docMk/>
            <pc:sldMk cId="2497370040" sldId="267"/>
            <ac:spMk id="7" creationId="{4B990650-9280-930B-68C7-1A48697B5652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7:35:30.804" v="418" actId="1076"/>
          <ac:spMkLst>
            <pc:docMk/>
            <pc:sldMk cId="2497370040" sldId="267"/>
            <ac:spMk id="9" creationId="{AE3AA81B-C790-B1A9-62D7-AE98415B7B42}"/>
          </ac:spMkLst>
        </pc:spChg>
        <pc:spChg chg="mod">
          <ac:chgData name="Natarajan S" userId="S::natarajan.s@phytecembedded.in::59a67d74-5fe0-4788-b5dc-2892eb7f0011" providerId="AD" clId="Web-{41EC0CA9-3816-4C59-9D08-788A61F6AA9A}" dt="2022-08-09T07:30:01.846" v="337" actId="20577"/>
          <ac:spMkLst>
            <pc:docMk/>
            <pc:sldMk cId="2497370040" sldId="267"/>
            <ac:spMk id="164" creationId="{00000000-0000-0000-0000-000000000000}"/>
          </ac:spMkLst>
        </pc:spChg>
        <pc:picChg chg="add del mod">
          <ac:chgData name="Natarajan S" userId="S::natarajan.s@phytecembedded.in::59a67d74-5fe0-4788-b5dc-2892eb7f0011" providerId="AD" clId="Web-{41EC0CA9-3816-4C59-9D08-788A61F6AA9A}" dt="2022-08-09T07:03:01.246" v="127"/>
          <ac:picMkLst>
            <pc:docMk/>
            <pc:sldMk cId="2497370040" sldId="267"/>
            <ac:picMk id="2" creationId="{F849387C-4BAF-3EC4-02DA-4C29A2E16C17}"/>
          </ac:picMkLst>
        </pc:picChg>
        <pc:picChg chg="add del mod">
          <ac:chgData name="Natarajan S" userId="S::natarajan.s@phytecembedded.in::59a67d74-5fe0-4788-b5dc-2892eb7f0011" providerId="AD" clId="Web-{41EC0CA9-3816-4C59-9D08-788A61F6AA9A}" dt="2022-08-09T07:03:24.606" v="136"/>
          <ac:picMkLst>
            <pc:docMk/>
            <pc:sldMk cId="2497370040" sldId="267"/>
            <ac:picMk id="3" creationId="{C30CD518-0ACA-1E35-4143-5DACF2A0952F}"/>
          </ac:picMkLst>
        </pc:picChg>
        <pc:picChg chg="add del mod">
          <ac:chgData name="Natarajan S" userId="S::natarajan.s@phytecembedded.in::59a67d74-5fe0-4788-b5dc-2892eb7f0011" providerId="AD" clId="Web-{41EC0CA9-3816-4C59-9D08-788A61F6AA9A}" dt="2022-08-09T07:03:25.402" v="137"/>
          <ac:picMkLst>
            <pc:docMk/>
            <pc:sldMk cId="2497370040" sldId="267"/>
            <ac:picMk id="4" creationId="{737A6EBF-3FD8-A8FD-C37B-A28BB5862E02}"/>
          </ac:picMkLst>
        </pc:picChg>
        <pc:picChg chg="add mod">
          <ac:chgData name="Natarajan S" userId="S::natarajan.s@phytecembedded.in::59a67d74-5fe0-4788-b5dc-2892eb7f0011" providerId="AD" clId="Web-{41EC0CA9-3816-4C59-9D08-788A61F6AA9A}" dt="2022-08-09T07:33:02.505" v="365" actId="1076"/>
          <ac:picMkLst>
            <pc:docMk/>
            <pc:sldMk cId="2497370040" sldId="267"/>
            <ac:picMk id="5" creationId="{B68F8A58-0C34-2442-34EB-BF9BE1163B1D}"/>
          </ac:picMkLst>
        </pc:picChg>
      </pc:sldChg>
      <pc:sldChg chg="addSp modSp add replId">
        <pc:chgData name="Natarajan S" userId="S::natarajan.s@phytecembedded.in::59a67d74-5fe0-4788-b5dc-2892eb7f0011" providerId="AD" clId="Web-{41EC0CA9-3816-4C59-9D08-788A61F6AA9A}" dt="2022-08-09T07:48:57.924" v="545" actId="20577"/>
        <pc:sldMkLst>
          <pc:docMk/>
          <pc:sldMk cId="2061515966" sldId="268"/>
        </pc:sldMkLst>
        <pc:spChg chg="add mod">
          <ac:chgData name="Natarajan S" userId="S::natarajan.s@phytecembedded.in::59a67d74-5fe0-4788-b5dc-2892eb7f0011" providerId="AD" clId="Web-{41EC0CA9-3816-4C59-9D08-788A61F6AA9A}" dt="2022-08-09T07:48:57.924" v="545" actId="20577"/>
          <ac:spMkLst>
            <pc:docMk/>
            <pc:sldMk cId="2061515966" sldId="268"/>
            <ac:spMk id="6" creationId="{CF499314-13ED-8823-B8DE-3DDE22AAE064}"/>
          </ac:spMkLst>
        </pc:spChg>
        <pc:spChg chg="mod">
          <ac:chgData name="Natarajan S" userId="S::natarajan.s@phytecembedded.in::59a67d74-5fe0-4788-b5dc-2892eb7f0011" providerId="AD" clId="Web-{41EC0CA9-3816-4C59-9D08-788A61F6AA9A}" dt="2022-08-09T07:30:07.799" v="340" actId="20577"/>
          <ac:spMkLst>
            <pc:docMk/>
            <pc:sldMk cId="2061515966" sldId="268"/>
            <ac:spMk id="164" creationId="{00000000-0000-0000-0000-000000000000}"/>
          </ac:spMkLst>
        </pc:spChg>
        <pc:picChg chg="add mod">
          <ac:chgData name="Natarajan S" userId="S::natarajan.s@phytecembedded.in::59a67d74-5fe0-4788-b5dc-2892eb7f0011" providerId="AD" clId="Web-{41EC0CA9-3816-4C59-9D08-788A61F6AA9A}" dt="2022-08-09T07:41:44.590" v="431" actId="1076"/>
          <ac:picMkLst>
            <pc:docMk/>
            <pc:sldMk cId="2061515966" sldId="268"/>
            <ac:picMk id="2" creationId="{15464988-8771-207E-BB8C-09747A02810F}"/>
          </ac:picMkLst>
        </pc:picChg>
        <pc:picChg chg="add mod">
          <ac:chgData name="Natarajan S" userId="S::natarajan.s@phytecembedded.in::59a67d74-5fe0-4788-b5dc-2892eb7f0011" providerId="AD" clId="Web-{41EC0CA9-3816-4C59-9D08-788A61F6AA9A}" dt="2022-08-09T07:41:50.450" v="433" actId="1076"/>
          <ac:picMkLst>
            <pc:docMk/>
            <pc:sldMk cId="2061515966" sldId="268"/>
            <ac:picMk id="3" creationId="{1591F2BF-9F7D-772D-F330-3C65ADEA0D70}"/>
          </ac:picMkLst>
        </pc:picChg>
        <pc:picChg chg="add mod">
          <ac:chgData name="Natarajan S" userId="S::natarajan.s@phytecembedded.in::59a67d74-5fe0-4788-b5dc-2892eb7f0011" providerId="AD" clId="Web-{41EC0CA9-3816-4C59-9D08-788A61F6AA9A}" dt="2022-08-09T07:42:01.137" v="435" actId="14100"/>
          <ac:picMkLst>
            <pc:docMk/>
            <pc:sldMk cId="2061515966" sldId="268"/>
            <ac:picMk id="4" creationId="{56B1D004-1518-45A7-50A2-F6BB9593B136}"/>
          </ac:picMkLst>
        </pc:picChg>
      </pc:sldChg>
      <pc:sldChg chg="addSp modSp add replId">
        <pc:chgData name="Natarajan S" userId="S::natarajan.s@phytecembedded.in::59a67d74-5fe0-4788-b5dc-2892eb7f0011" providerId="AD" clId="Web-{41EC0CA9-3816-4C59-9D08-788A61F6AA9A}" dt="2022-08-09T08:31:15.290" v="710" actId="14100"/>
        <pc:sldMkLst>
          <pc:docMk/>
          <pc:sldMk cId="2747856" sldId="269"/>
        </pc:sldMkLst>
        <pc:spChg chg="add mod">
          <ac:chgData name="Natarajan S" userId="S::natarajan.s@phytecembedded.in::59a67d74-5fe0-4788-b5dc-2892eb7f0011" providerId="AD" clId="Web-{41EC0CA9-3816-4C59-9D08-788A61F6AA9A}" dt="2022-08-09T08:31:15.290" v="710" actId="14100"/>
          <ac:spMkLst>
            <pc:docMk/>
            <pc:sldMk cId="2747856" sldId="269"/>
            <ac:spMk id="2" creationId="{0DACBD85-08F6-1A01-3629-25595F52A80E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8:31:10.337" v="709" actId="14100"/>
          <ac:spMkLst>
            <pc:docMk/>
            <pc:sldMk cId="2747856" sldId="269"/>
            <ac:spMk id="3" creationId="{40DEEC24-B2B2-E910-BB4F-4A3B9E210F2A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8:30:56.743" v="707" actId="14100"/>
          <ac:spMkLst>
            <pc:docMk/>
            <pc:sldMk cId="2747856" sldId="269"/>
            <ac:spMk id="4" creationId="{292C8AB3-683B-8357-6A3A-502FBF505979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8:30:49.821" v="706" actId="14100"/>
          <ac:spMkLst>
            <pc:docMk/>
            <pc:sldMk cId="2747856" sldId="269"/>
            <ac:spMk id="5" creationId="{A55B3850-A86E-4D40-0DC3-75F5ECE195C9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8:29:30.961" v="690" actId="1076"/>
          <ac:spMkLst>
            <pc:docMk/>
            <pc:sldMk cId="2747856" sldId="269"/>
            <ac:spMk id="6" creationId="{F21945AC-B09F-E190-6DD7-A5EBCEF45989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8:29:50.758" v="696" actId="1076"/>
          <ac:spMkLst>
            <pc:docMk/>
            <pc:sldMk cId="2747856" sldId="269"/>
            <ac:spMk id="7" creationId="{2865B96C-EE1E-2E5F-2EAE-3F5AED210BD2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8:30:32.118" v="703" actId="1076"/>
          <ac:spMkLst>
            <pc:docMk/>
            <pc:sldMk cId="2747856" sldId="269"/>
            <ac:spMk id="8" creationId="{7416244B-411F-2865-3E91-444D9DC0D3A2}"/>
          </ac:spMkLst>
        </pc:spChg>
        <pc:spChg chg="add mod">
          <ac:chgData name="Natarajan S" userId="S::natarajan.s@phytecembedded.in::59a67d74-5fe0-4788-b5dc-2892eb7f0011" providerId="AD" clId="Web-{41EC0CA9-3816-4C59-9D08-788A61F6AA9A}" dt="2022-08-09T08:30:37.884" v="704" actId="1076"/>
          <ac:spMkLst>
            <pc:docMk/>
            <pc:sldMk cId="2747856" sldId="269"/>
            <ac:spMk id="9" creationId="{58446906-9AFE-726F-1A19-80C5D5E083AC}"/>
          </ac:spMkLst>
        </pc:spChg>
      </pc:sldChg>
      <pc:sldChg chg="add del replId">
        <pc:chgData name="Natarajan S" userId="S::natarajan.s@phytecembedded.in::59a67d74-5fe0-4788-b5dc-2892eb7f0011" providerId="AD" clId="Web-{41EC0CA9-3816-4C59-9D08-788A61F6AA9A}" dt="2022-08-09T07:30:11.737" v="341"/>
        <pc:sldMkLst>
          <pc:docMk/>
          <pc:sldMk cId="603254298" sldId="269"/>
        </pc:sldMkLst>
      </pc:sldChg>
      <pc:sldChg chg="add del replId">
        <pc:chgData name="Natarajan S" userId="S::natarajan.s@phytecembedded.in::59a67d74-5fe0-4788-b5dc-2892eb7f0011" providerId="AD" clId="Web-{41EC0CA9-3816-4C59-9D08-788A61F6AA9A}" dt="2022-08-09T08:31:57.619" v="711"/>
        <pc:sldMkLst>
          <pc:docMk/>
          <pc:sldMk cId="3370820034" sldId="270"/>
        </pc:sldMkLst>
      </pc:sldChg>
      <pc:sldChg chg="add del replId">
        <pc:chgData name="Natarajan S" userId="S::natarajan.s@phytecembedded.in::59a67d74-5fe0-4788-b5dc-2892eb7f0011" providerId="AD" clId="Web-{41EC0CA9-3816-4C59-9D08-788A61F6AA9A}" dt="2022-08-09T07:30:13.081" v="342"/>
        <pc:sldMkLst>
          <pc:docMk/>
          <pc:sldMk cId="4089712209" sldId="270"/>
        </pc:sldMkLst>
      </pc:sldChg>
      <pc:sldChg chg="add del replId">
        <pc:chgData name="Natarajan S" userId="S::natarajan.s@phytecembedded.in::59a67d74-5fe0-4788-b5dc-2892eb7f0011" providerId="AD" clId="Web-{41EC0CA9-3816-4C59-9D08-788A61F6AA9A}" dt="2022-08-09T08:31:58.088" v="712"/>
        <pc:sldMkLst>
          <pc:docMk/>
          <pc:sldMk cId="927708104" sldId="271"/>
        </pc:sldMkLst>
      </pc:sldChg>
      <pc:sldChg chg="add del replId">
        <pc:chgData name="Natarajan S" userId="S::natarajan.s@phytecembedded.in::59a67d74-5fe0-4788-b5dc-2892eb7f0011" providerId="AD" clId="Web-{41EC0CA9-3816-4C59-9D08-788A61F6AA9A}" dt="2022-08-09T07:30:14.284" v="343"/>
        <pc:sldMkLst>
          <pc:docMk/>
          <pc:sldMk cId="4009648856" sldId="271"/>
        </pc:sldMkLst>
      </pc:sldChg>
      <pc:sldChg chg="add del replId">
        <pc:chgData name="Natarajan S" userId="S::natarajan.s@phytecembedded.in::59a67d74-5fe0-4788-b5dc-2892eb7f0011" providerId="AD" clId="Web-{41EC0CA9-3816-4C59-9D08-788A61F6AA9A}" dt="2022-08-09T08:31:59.213" v="713"/>
        <pc:sldMkLst>
          <pc:docMk/>
          <pc:sldMk cId="3136344494" sldId="272"/>
        </pc:sldMkLst>
      </pc:sldChg>
    </pc:docChg>
  </pc:docChgLst>
  <pc:docChgLst>
    <pc:chgData name="Natarajan S" userId="S::natarajan.s@phytecembedded.in::59a67d74-5fe0-4788-b5dc-2892eb7f0011" providerId="AD" clId="Web-{2F9AB55B-6393-4919-85B4-BFC71D328FA2}"/>
    <pc:docChg chg="addSld delSld modSld sldOrd">
      <pc:chgData name="Natarajan S" userId="S::natarajan.s@phytecembedded.in::59a67d74-5fe0-4788-b5dc-2892eb7f0011" providerId="AD" clId="Web-{2F9AB55B-6393-4919-85B4-BFC71D328FA2}" dt="2022-08-06T11:37:41.104" v="1460" actId="1076"/>
      <pc:docMkLst>
        <pc:docMk/>
      </pc:docMkLst>
      <pc:sldChg chg="modSp">
        <pc:chgData name="Natarajan S" userId="S::natarajan.s@phytecembedded.in::59a67d74-5fe0-4788-b5dc-2892eb7f0011" providerId="AD" clId="Web-{2F9AB55B-6393-4919-85B4-BFC71D328FA2}" dt="2022-08-06T06:47:34.455" v="25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2F9AB55B-6393-4919-85B4-BFC71D328FA2}" dt="2022-08-06T06:47:34.455" v="25" actId="20577"/>
          <ac:spMkLst>
            <pc:docMk/>
            <pc:sldMk cId="0" sldId="256"/>
            <ac:spMk id="162" creationId="{00000000-0000-0000-0000-000000000000}"/>
          </ac:spMkLst>
        </pc:spChg>
      </pc:sldChg>
      <pc:sldChg chg="addSp delSp modSp">
        <pc:chgData name="Natarajan S" userId="S::natarajan.s@phytecembedded.in::59a67d74-5fe0-4788-b5dc-2892eb7f0011" providerId="AD" clId="Web-{2F9AB55B-6393-4919-85B4-BFC71D328FA2}" dt="2022-08-06T11:37:41.104" v="1460" actId="1076"/>
        <pc:sldMkLst>
          <pc:docMk/>
          <pc:sldMk cId="0" sldId="257"/>
        </pc:sldMkLst>
        <pc:spChg chg="add del mod">
          <ac:chgData name="Natarajan S" userId="S::natarajan.s@phytecembedded.in::59a67d74-5fe0-4788-b5dc-2892eb7f0011" providerId="AD" clId="Web-{2F9AB55B-6393-4919-85B4-BFC71D328FA2}" dt="2022-08-06T06:49:17.347" v="33"/>
          <ac:spMkLst>
            <pc:docMk/>
            <pc:sldMk cId="0" sldId="257"/>
            <ac:spMk id="2" creationId="{2CE91F8E-C387-EC14-3766-CBA30DF0CA27}"/>
          </ac:spMkLst>
        </pc:spChg>
        <pc:spChg chg="add mod">
          <ac:chgData name="Natarajan S" userId="S::natarajan.s@phytecembedded.in::59a67d74-5fe0-4788-b5dc-2892eb7f0011" providerId="AD" clId="Web-{2F9AB55B-6393-4919-85B4-BFC71D328FA2}" dt="2022-08-06T06:54:47.648" v="177" actId="1076"/>
          <ac:spMkLst>
            <pc:docMk/>
            <pc:sldMk cId="0" sldId="257"/>
            <ac:spMk id="3" creationId="{CDB99DB0-FCA6-1F31-FE9B-5161FB0AD2C8}"/>
          </ac:spMkLst>
        </pc:spChg>
        <pc:spChg chg="add mod">
          <ac:chgData name="Natarajan S" userId="S::natarajan.s@phytecembedded.in::59a67d74-5fe0-4788-b5dc-2892eb7f0011" providerId="AD" clId="Web-{2F9AB55B-6393-4919-85B4-BFC71D328FA2}" dt="2022-08-06T11:37:30.370" v="1459" actId="20577"/>
          <ac:spMkLst>
            <pc:docMk/>
            <pc:sldMk cId="0" sldId="257"/>
            <ac:spMk id="5" creationId="{1AD28915-CE31-AF65-5BE1-7B56EDAE3E22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6:50:30.723" v="45" actId="20577"/>
          <ac:spMkLst>
            <pc:docMk/>
            <pc:sldMk cId="0" sldId="257"/>
            <ac:spMk id="164" creationId="{00000000-0000-0000-0000-000000000000}"/>
          </ac:spMkLst>
        </pc:spChg>
        <pc:spChg chg="del mod">
          <ac:chgData name="Natarajan S" userId="S::natarajan.s@phytecembedded.in::59a67d74-5fe0-4788-b5dc-2892eb7f0011" providerId="AD" clId="Web-{2F9AB55B-6393-4919-85B4-BFC71D328FA2}" dt="2022-08-06T06:50:12.113" v="38"/>
          <ac:spMkLst>
            <pc:docMk/>
            <pc:sldMk cId="0" sldId="257"/>
            <ac:spMk id="165" creationId="{00000000-0000-0000-0000-000000000000}"/>
          </ac:spMkLst>
        </pc:spChg>
        <pc:graphicFrameChg chg="add mod modGraphic">
          <ac:chgData name="Natarajan S" userId="S::natarajan.s@phytecembedded.in::59a67d74-5fe0-4788-b5dc-2892eb7f0011" providerId="AD" clId="Web-{2F9AB55B-6393-4919-85B4-BFC71D328FA2}" dt="2022-08-06T11:37:41.104" v="1460" actId="1076"/>
          <ac:graphicFrameMkLst>
            <pc:docMk/>
            <pc:sldMk cId="0" sldId="257"/>
            <ac:graphicFrameMk id="4" creationId="{847365DB-0994-E5C1-11E8-783ADB516F98}"/>
          </ac:graphicFrameMkLst>
        </pc:graphicFrameChg>
      </pc:sldChg>
      <pc:sldChg chg="ord">
        <pc:chgData name="Natarajan S" userId="S::natarajan.s@phytecembedded.in::59a67d74-5fe0-4788-b5dc-2892eb7f0011" providerId="AD" clId="Web-{2F9AB55B-6393-4919-85B4-BFC71D328FA2}" dt="2022-08-06T08:44:02.349" v="1285"/>
        <pc:sldMkLst>
          <pc:docMk/>
          <pc:sldMk cId="0" sldId="259"/>
        </pc:sldMkLst>
      </pc:sldChg>
      <pc:sldChg chg="addSp delSp modSp add replId">
        <pc:chgData name="Natarajan S" userId="S::natarajan.s@phytecembedded.in::59a67d74-5fe0-4788-b5dc-2892eb7f0011" providerId="AD" clId="Web-{2F9AB55B-6393-4919-85B4-BFC71D328FA2}" dt="2022-08-06T07:19:29.605" v="683" actId="20577"/>
        <pc:sldMkLst>
          <pc:docMk/>
          <pc:sldMk cId="3909822467" sldId="261"/>
        </pc:sldMkLst>
        <pc:spChg chg="add mod">
          <ac:chgData name="Natarajan S" userId="S::natarajan.s@phytecembedded.in::59a67d74-5fe0-4788-b5dc-2892eb7f0011" providerId="AD" clId="Web-{2F9AB55B-6393-4919-85B4-BFC71D328FA2}" dt="2022-08-06T07:19:29.605" v="683" actId="20577"/>
          <ac:spMkLst>
            <pc:docMk/>
            <pc:sldMk cId="3909822467" sldId="261"/>
            <ac:spMk id="4" creationId="{8BDA2A60-B34F-06E8-32F0-7CDA3F94453A}"/>
          </ac:spMkLst>
        </pc:spChg>
        <pc:spChg chg="add del mod ord">
          <ac:chgData name="Natarajan S" userId="S::natarajan.s@phytecembedded.in::59a67d74-5fe0-4788-b5dc-2892eb7f0011" providerId="AD" clId="Web-{2F9AB55B-6393-4919-85B4-BFC71D328FA2}" dt="2022-08-06T07:17:59.807" v="676"/>
          <ac:spMkLst>
            <pc:docMk/>
            <pc:sldMk cId="3909822467" sldId="261"/>
            <ac:spMk id="5" creationId="{110BDE54-1585-7955-2765-F8652E6FDA2B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7:11:04.583" v="598" actId="20577"/>
          <ac:spMkLst>
            <pc:docMk/>
            <pc:sldMk cId="3909822467" sldId="261"/>
            <ac:spMk id="164" creationId="{00000000-0000-0000-0000-000000000000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7:12:53.319" v="609" actId="20577"/>
          <ac:spMkLst>
            <pc:docMk/>
            <pc:sldMk cId="3909822467" sldId="261"/>
            <ac:spMk id="165" creationId="{00000000-0000-0000-0000-000000000000}"/>
          </ac:spMkLst>
        </pc:spChg>
        <pc:picChg chg="add mod">
          <ac:chgData name="Natarajan S" userId="S::natarajan.s@phytecembedded.in::59a67d74-5fe0-4788-b5dc-2892eb7f0011" providerId="AD" clId="Web-{2F9AB55B-6393-4919-85B4-BFC71D328FA2}" dt="2022-08-06T07:19:22.496" v="681" actId="1076"/>
          <ac:picMkLst>
            <pc:docMk/>
            <pc:sldMk cId="3909822467" sldId="261"/>
            <ac:picMk id="2" creationId="{C11A56F2-CEBD-332E-A77A-784815F5B661}"/>
          </ac:picMkLst>
        </pc:picChg>
        <pc:picChg chg="add mod">
          <ac:chgData name="Natarajan S" userId="S::natarajan.s@phytecembedded.in::59a67d74-5fe0-4788-b5dc-2892eb7f0011" providerId="AD" clId="Web-{2F9AB55B-6393-4919-85B4-BFC71D328FA2}" dt="2022-08-06T07:19:27.387" v="682" actId="1076"/>
          <ac:picMkLst>
            <pc:docMk/>
            <pc:sldMk cId="3909822467" sldId="261"/>
            <ac:picMk id="3" creationId="{6F6740BF-1582-3B0C-0EA0-3CBCA3C83799}"/>
          </ac:picMkLst>
        </pc:picChg>
      </pc:sldChg>
      <pc:sldChg chg="add del replId">
        <pc:chgData name="Natarajan S" userId="S::natarajan.s@phytecembedded.in::59a67d74-5fe0-4788-b5dc-2892eb7f0011" providerId="AD" clId="Web-{2F9AB55B-6393-4919-85B4-BFC71D328FA2}" dt="2022-08-06T07:11:16.787" v="604"/>
        <pc:sldMkLst>
          <pc:docMk/>
          <pc:sldMk cId="457396338" sldId="262"/>
        </pc:sldMkLst>
      </pc:sldChg>
      <pc:sldChg chg="addSp delSp modSp add replId">
        <pc:chgData name="Natarajan S" userId="S::natarajan.s@phytecembedded.in::59a67d74-5fe0-4788-b5dc-2892eb7f0011" providerId="AD" clId="Web-{2F9AB55B-6393-4919-85B4-BFC71D328FA2}" dt="2022-08-06T08:38:53.142" v="1223" actId="20577"/>
        <pc:sldMkLst>
          <pc:docMk/>
          <pc:sldMk cId="1569279393" sldId="263"/>
        </pc:sldMkLst>
        <pc:spChg chg="add mod">
          <ac:chgData name="Natarajan S" userId="S::natarajan.s@phytecembedded.in::59a67d74-5fe0-4788-b5dc-2892eb7f0011" providerId="AD" clId="Web-{2F9AB55B-6393-4919-85B4-BFC71D328FA2}" dt="2022-08-06T07:32:41.116" v="828" actId="1076"/>
          <ac:spMkLst>
            <pc:docMk/>
            <pc:sldMk cId="1569279393" sldId="263"/>
            <ac:spMk id="2" creationId="{DC508418-2DA6-F562-EFA2-17433D2B7EB5}"/>
          </ac:spMkLst>
        </pc:spChg>
        <pc:spChg chg="add del mod">
          <ac:chgData name="Natarajan S" userId="S::natarajan.s@phytecembedded.in::59a67d74-5fe0-4788-b5dc-2892eb7f0011" providerId="AD" clId="Web-{2F9AB55B-6393-4919-85B4-BFC71D328FA2}" dt="2022-08-06T07:42:04.139" v="968"/>
          <ac:spMkLst>
            <pc:docMk/>
            <pc:sldMk cId="1569279393" sldId="263"/>
            <ac:spMk id="3" creationId="{ADA8A7E4-140E-C6A7-36DD-4C90F8492488}"/>
          </ac:spMkLst>
        </pc:spChg>
        <pc:spChg chg="add mod">
          <ac:chgData name="Natarajan S" userId="S::natarajan.s@phytecembedded.in::59a67d74-5fe0-4788-b5dc-2892eb7f0011" providerId="AD" clId="Web-{2F9AB55B-6393-4919-85B4-BFC71D328FA2}" dt="2022-08-06T08:38:53.142" v="1223" actId="20577"/>
          <ac:spMkLst>
            <pc:docMk/>
            <pc:sldMk cId="1569279393" sldId="263"/>
            <ac:spMk id="3" creationId="{C26BADB9-650A-0E52-D7AA-1D57EAF67941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7:41:41.467" v="962" actId="14100"/>
          <ac:spMkLst>
            <pc:docMk/>
            <pc:sldMk cId="1569279393" sldId="263"/>
            <ac:spMk id="165" creationId="{00000000-0000-0000-0000-000000000000}"/>
          </ac:spMkLst>
        </pc:spChg>
        <pc:spChg chg="add mod">
          <ac:chgData name="Natarajan S" userId="S::natarajan.s@phytecembedded.in::59a67d74-5fe0-4788-b5dc-2892eb7f0011" providerId="AD" clId="Web-{2F9AB55B-6393-4919-85B4-BFC71D328FA2}" dt="2022-08-06T08:37:02.125" v="1187" actId="1076"/>
          <ac:spMkLst>
            <pc:docMk/>
            <pc:sldMk cId="1569279393" sldId="263"/>
            <ac:spMk id="3067" creationId="{2CEFEEA4-94CD-2AA0-6B62-11821DC1584F}"/>
          </ac:spMkLst>
        </pc:spChg>
        <pc:graphicFrameChg chg="add del mod modGraphic">
          <ac:chgData name="Natarajan S" userId="S::natarajan.s@phytecembedded.in::59a67d74-5fe0-4788-b5dc-2892eb7f0011" providerId="AD" clId="Web-{2F9AB55B-6393-4919-85B4-BFC71D328FA2}" dt="2022-08-06T07:44:57.828" v="1089"/>
          <ac:graphicFrameMkLst>
            <pc:docMk/>
            <pc:sldMk cId="1569279393" sldId="263"/>
            <ac:graphicFrameMk id="4" creationId="{B6F91FCF-9BAF-34BB-268F-2AE29E3DD3C5}"/>
          </ac:graphicFrameMkLst>
        </pc:graphicFrameChg>
      </pc:sldChg>
      <pc:sldChg chg="addSp delSp modSp add replId">
        <pc:chgData name="Natarajan S" userId="S::natarajan.s@phytecembedded.in::59a67d74-5fe0-4788-b5dc-2892eb7f0011" providerId="AD" clId="Web-{2F9AB55B-6393-4919-85B4-BFC71D328FA2}" dt="2022-08-06T08:41:29.050" v="1248" actId="20577"/>
        <pc:sldMkLst>
          <pc:docMk/>
          <pc:sldMk cId="2320450922" sldId="264"/>
        </pc:sldMkLst>
        <pc:spChg chg="add del">
          <ac:chgData name="Natarajan S" userId="S::natarajan.s@phytecembedded.in::59a67d74-5fe0-4788-b5dc-2892eb7f0011" providerId="AD" clId="Web-{2F9AB55B-6393-4919-85B4-BFC71D328FA2}" dt="2022-08-06T07:45:04.454" v="1090"/>
          <ac:spMkLst>
            <pc:docMk/>
            <pc:sldMk cId="2320450922" sldId="264"/>
            <ac:spMk id="2" creationId="{D8EBA4CD-DA55-EADB-99C0-31A59DC23D45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8:41:29.050" v="1248" actId="20577"/>
          <ac:spMkLst>
            <pc:docMk/>
            <pc:sldMk cId="2320450922" sldId="264"/>
            <ac:spMk id="165" creationId="{00000000-0000-0000-0000-000000000000}"/>
          </ac:spMkLst>
        </pc:spChg>
      </pc:sldChg>
      <pc:sldChg chg="addSp delSp modSp add replId">
        <pc:chgData name="Natarajan S" userId="S::natarajan.s@phytecembedded.in::59a67d74-5fe0-4788-b5dc-2892eb7f0011" providerId="AD" clId="Web-{2F9AB55B-6393-4919-85B4-BFC71D328FA2}" dt="2022-08-06T09:40:15.419" v="1325" actId="20577"/>
        <pc:sldMkLst>
          <pc:docMk/>
          <pc:sldMk cId="4232538599" sldId="265"/>
        </pc:sldMkLst>
        <pc:spChg chg="add mod">
          <ac:chgData name="Natarajan S" userId="S::natarajan.s@phytecembedded.in::59a67d74-5fe0-4788-b5dc-2892eb7f0011" providerId="AD" clId="Web-{2F9AB55B-6393-4919-85B4-BFC71D328FA2}" dt="2022-08-06T09:40:15.419" v="1325" actId="20577"/>
          <ac:spMkLst>
            <pc:docMk/>
            <pc:sldMk cId="4232538599" sldId="265"/>
            <ac:spMk id="3" creationId="{7C5BE11B-D02A-46FA-EF5E-E5F27E9895BA}"/>
          </ac:spMkLst>
        </pc:spChg>
        <pc:spChg chg="del mod">
          <ac:chgData name="Natarajan S" userId="S::natarajan.s@phytecembedded.in::59a67d74-5fe0-4788-b5dc-2892eb7f0011" providerId="AD" clId="Web-{2F9AB55B-6393-4919-85B4-BFC71D328FA2}" dt="2022-08-06T08:41:45.613" v="1256"/>
          <ac:spMkLst>
            <pc:docMk/>
            <pc:sldMk cId="4232538599" sldId="265"/>
            <ac:spMk id="165" creationId="{00000000-0000-0000-0000-000000000000}"/>
          </ac:spMkLst>
        </pc:spChg>
      </pc:sldChg>
      <pc:sldChg chg="modSp add replId">
        <pc:chgData name="Natarajan S" userId="S::natarajan.s@phytecembedded.in::59a67d74-5fe0-4788-b5dc-2892eb7f0011" providerId="AD" clId="Web-{2F9AB55B-6393-4919-85B4-BFC71D328FA2}" dt="2022-08-06T09:43:43.110" v="1455" actId="20577"/>
        <pc:sldMkLst>
          <pc:docMk/>
          <pc:sldMk cId="121876334" sldId="266"/>
        </pc:sldMkLst>
        <pc:spChg chg="mod">
          <ac:chgData name="Natarajan S" userId="S::natarajan.s@phytecembedded.in::59a67d74-5fe0-4788-b5dc-2892eb7f0011" providerId="AD" clId="Web-{2F9AB55B-6393-4919-85B4-BFC71D328FA2}" dt="2022-08-06T09:40:36.623" v="1334" actId="20577"/>
          <ac:spMkLst>
            <pc:docMk/>
            <pc:sldMk cId="121876334" sldId="266"/>
            <ac:spMk id="3" creationId="{C26BADB9-650A-0E52-D7AA-1D57EAF67941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9:43:43.110" v="1455" actId="20577"/>
          <ac:spMkLst>
            <pc:docMk/>
            <pc:sldMk cId="121876334" sldId="266"/>
            <ac:spMk id="3067" creationId="{2CEFEEA4-94CD-2AA0-6B62-11821DC1584F}"/>
          </ac:spMkLst>
        </pc:spChg>
      </pc:sldChg>
      <pc:sldChg chg="add del replId">
        <pc:chgData name="Natarajan S" userId="S::natarajan.s@phytecembedded.in::59a67d74-5fe0-4788-b5dc-2892eb7f0011" providerId="AD" clId="Web-{2F9AB55B-6393-4919-85B4-BFC71D328FA2}" dt="2022-08-06T08:43:28.239" v="1284"/>
        <pc:sldMkLst>
          <pc:docMk/>
          <pc:sldMk cId="1862265272" sldId="266"/>
        </pc:sldMkLst>
      </pc:sldChg>
      <pc:sldChg chg="modSp add del replId">
        <pc:chgData name="Natarajan S" userId="S::natarajan.s@phytecembedded.in::59a67d74-5fe0-4788-b5dc-2892eb7f0011" providerId="AD" clId="Web-{2F9AB55B-6393-4919-85B4-BFC71D328FA2}" dt="2022-08-06T09:39:54.513" v="1320"/>
        <pc:sldMkLst>
          <pc:docMk/>
          <pc:sldMk cId="4255859163" sldId="266"/>
        </pc:sldMkLst>
        <pc:spChg chg="mod">
          <ac:chgData name="Natarajan S" userId="S::natarajan.s@phytecembedded.in::59a67d74-5fe0-4788-b5dc-2892eb7f0011" providerId="AD" clId="Web-{2F9AB55B-6393-4919-85B4-BFC71D328FA2}" dt="2022-08-06T09:39:51.169" v="1319" actId="20577"/>
          <ac:spMkLst>
            <pc:docMk/>
            <pc:sldMk cId="4255859163" sldId="266"/>
            <ac:spMk id="3" creationId="{C26BADB9-650A-0E52-D7AA-1D57EAF67941}"/>
          </ac:spMkLst>
        </pc:spChg>
        <pc:spChg chg="mod">
          <ac:chgData name="Natarajan S" userId="S::natarajan.s@phytecembedded.in::59a67d74-5fe0-4788-b5dc-2892eb7f0011" providerId="AD" clId="Web-{2F9AB55B-6393-4919-85B4-BFC71D328FA2}" dt="2022-08-06T09:39:49.841" v="1313" actId="20577"/>
          <ac:spMkLst>
            <pc:docMk/>
            <pc:sldMk cId="4255859163" sldId="266"/>
            <ac:spMk id="3067" creationId="{2CEFEEA4-94CD-2AA0-6B62-11821DC1584F}"/>
          </ac:spMkLst>
        </pc:spChg>
      </pc:sldChg>
    </pc:docChg>
  </pc:docChgLst>
  <pc:docChgLst>
    <pc:chgData name="Natarajan S" userId="S::natarajan.s@phytecembedded.in::59a67d74-5fe0-4788-b5dc-2892eb7f0011" providerId="AD" clId="Web-{8709989F-959C-4125-9231-433D538A7997}"/>
    <pc:docChg chg="modSld">
      <pc:chgData name="Natarajan S" userId="S::natarajan.s@phytecembedded.in::59a67d74-5fe0-4788-b5dc-2892eb7f0011" providerId="AD" clId="Web-{8709989F-959C-4125-9231-433D538A7997}" dt="2022-08-08T07:42:43.413" v="5" actId="20577"/>
      <pc:docMkLst>
        <pc:docMk/>
      </pc:docMkLst>
      <pc:sldChg chg="modSp">
        <pc:chgData name="Natarajan S" userId="S::natarajan.s@phytecembedded.in::59a67d74-5fe0-4788-b5dc-2892eb7f0011" providerId="AD" clId="Web-{8709989F-959C-4125-9231-433D538A7997}" dt="2022-08-08T07:42:43.413" v="5" actId="20577"/>
        <pc:sldMkLst>
          <pc:docMk/>
          <pc:sldMk cId="0" sldId="256"/>
        </pc:sldMkLst>
        <pc:spChg chg="mod">
          <ac:chgData name="Natarajan S" userId="S::natarajan.s@phytecembedded.in::59a67d74-5fe0-4788-b5dc-2892eb7f0011" providerId="AD" clId="Web-{8709989F-959C-4125-9231-433D538A7997}" dt="2022-08-08T07:42:43.413" v="5" actId="20577"/>
          <ac:spMkLst>
            <pc:docMk/>
            <pc:sldMk cId="0" sldId="256"/>
            <ac:spMk id="16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9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3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3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4894920" y="4236840"/>
            <a:ext cx="2401920" cy="7200"/>
          </a:xfrm>
          <a:prstGeom prst="line">
            <a:avLst/>
          </a:prstGeom>
          <a:ln w="5724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8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12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23880" y="140724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Rugged Board 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PWM</a:t>
            </a:r>
            <a:endParaRPr lang="en-IN" sz="5400" b="1" strike="noStrike" spc="-1" dirty="0">
              <a:solidFill>
                <a:srgbClr val="BF9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523880" y="4481640"/>
            <a:ext cx="9209520" cy="114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https://community.ruggedboard.com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RB-PWM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35" algn="ctr">
              <a:buClr>
                <a:srgbClr val="000000"/>
              </a:buClr>
            </a:pPr>
            <a:endParaRPr lang="en-IN" sz="48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31487-00E5-75AC-23F9-F0988085CC96}"/>
              </a:ext>
            </a:extLst>
          </p:cNvPr>
          <p:cNvSpPr txBox="1"/>
          <p:nvPr/>
        </p:nvSpPr>
        <p:spPr>
          <a:xfrm>
            <a:off x="1863777" y="689548"/>
            <a:ext cx="846444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dirty="0">
              <a:latin typeface="Times New Roman"/>
            </a:endParaRPr>
          </a:p>
          <a:p>
            <a:pPr algn="just"/>
            <a:r>
              <a:rPr lang="en-US" sz="4000" dirty="0">
                <a:solidFill>
                  <a:srgbClr val="FF0000"/>
                </a:solidFill>
                <a:latin typeface="Times New Roman"/>
              </a:rPr>
              <a:t> PWM in Rugged Board through </a:t>
            </a:r>
            <a:r>
              <a:rPr lang="en-US" sz="4000" dirty="0" err="1">
                <a:solidFill>
                  <a:srgbClr val="FF0000"/>
                </a:solidFill>
                <a:latin typeface="Times New Roman"/>
              </a:rPr>
              <a:t>sysfs</a:t>
            </a:r>
            <a:endParaRPr lang="en-US" sz="40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3DDAA-7C80-A7BA-22AF-AC0BB631250B}"/>
              </a:ext>
            </a:extLst>
          </p:cNvPr>
          <p:cNvSpPr txBox="1"/>
          <p:nvPr/>
        </p:nvSpPr>
        <p:spPr>
          <a:xfrm>
            <a:off x="139908" y="1801318"/>
            <a:ext cx="44670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/>
              </a:rPr>
              <a:t>Using </a:t>
            </a:r>
            <a:r>
              <a:rPr lang="en-US" sz="2800" dirty="0" err="1">
                <a:solidFill>
                  <a:srgbClr val="C00000"/>
                </a:solidFill>
                <a:latin typeface="Times New Roman"/>
              </a:rPr>
              <a:t>pwmchip</a:t>
            </a:r>
            <a:r>
              <a:rPr lang="en-US" sz="2800" dirty="0">
                <a:solidFill>
                  <a:srgbClr val="C00000"/>
                </a:solidFill>
                <a:latin typeface="Times New Roman"/>
              </a:rPr>
              <a:t> interface</a:t>
            </a:r>
            <a:endParaRPr lang="en-GB" sz="2800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FD2C-9A60-D66D-B830-2BB076EB86F6}"/>
              </a:ext>
            </a:extLst>
          </p:cNvPr>
          <p:cNvSpPr txBox="1"/>
          <p:nvPr/>
        </p:nvSpPr>
        <p:spPr>
          <a:xfrm>
            <a:off x="614597" y="2425908"/>
            <a:ext cx="557883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sz="2000" dirty="0">
                <a:solidFill>
                  <a:srgbClr val="0070C0"/>
                </a:solidFill>
                <a:latin typeface="Times New Roman"/>
              </a:rPr>
              <a:t>pwmchip0 is used for PWM interface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265F592-CDD2-0FDE-B696-A18427E2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81" y="2927989"/>
            <a:ext cx="6940446" cy="9270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5865E529-2FEF-E14A-4777-C7957B23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1" y="4619553"/>
            <a:ext cx="9213953" cy="9666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DE4D2-4ECB-188E-9686-D94298F477E0}"/>
              </a:ext>
            </a:extLst>
          </p:cNvPr>
          <p:cNvSpPr txBox="1"/>
          <p:nvPr/>
        </p:nvSpPr>
        <p:spPr>
          <a:xfrm>
            <a:off x="614597" y="4162269"/>
            <a:ext cx="38674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>
                <a:solidFill>
                  <a:srgbClr val="0070C0"/>
                </a:solidFill>
                <a:latin typeface="Arial"/>
              </a:rPr>
              <a:t>List of files in </a:t>
            </a:r>
            <a:r>
              <a:rPr lang="en-US" dirty="0">
                <a:solidFill>
                  <a:srgbClr val="0070C0"/>
                </a:solidFill>
                <a:latin typeface="Times New Roman"/>
              </a:rPr>
              <a:t>pwmchip0 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ECF40-1630-6170-AD08-4BBB32D007D9}"/>
              </a:ext>
            </a:extLst>
          </p:cNvPr>
          <p:cNvSpPr txBox="1"/>
          <p:nvPr/>
        </p:nvSpPr>
        <p:spPr>
          <a:xfrm>
            <a:off x="689548" y="6036039"/>
            <a:ext cx="674057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</a:rPr>
              <a:t>Note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en-US" b="1" dirty="0" err="1">
                <a:solidFill>
                  <a:srgbClr val="00B0F0"/>
                </a:solidFill>
                <a:latin typeface="Times New Roman"/>
                <a:cs typeface="Times New Roman"/>
              </a:rPr>
              <a:t>npwm</a:t>
            </a:r>
            <a:r>
              <a:rPr lang="en-US" b="1" dirty="0">
                <a:solidFill>
                  <a:srgbClr val="00B0F0"/>
                </a:solidFill>
                <a:latin typeface="Times New Roman"/>
                <a:cs typeface="Times New Roman"/>
              </a:rPr>
              <a:t> gives number of </a:t>
            </a:r>
            <a:r>
              <a:rPr lang="en-US" b="1" dirty="0" err="1">
                <a:solidFill>
                  <a:srgbClr val="00B0F0"/>
                </a:solidFill>
                <a:latin typeface="Times New Roman"/>
                <a:cs typeface="Times New Roman"/>
              </a:rPr>
              <a:t>pwm</a:t>
            </a:r>
            <a:r>
              <a:rPr lang="en-US" b="1" dirty="0">
                <a:solidFill>
                  <a:srgbClr val="00B0F0"/>
                </a:solidFill>
                <a:latin typeface="Times New Roman"/>
                <a:cs typeface="Times New Roman"/>
              </a:rPr>
              <a:t> channels </a:t>
            </a:r>
            <a:endParaRPr lang="en-GB" b="1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0450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RB-PWM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35" algn="ctr">
              <a:buClr>
                <a:srgbClr val="000000"/>
              </a:buClr>
            </a:pPr>
            <a:endParaRPr lang="en-IN" sz="48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68F8A58-0C34-2442-34EB-BF9BE116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87" y="2322360"/>
            <a:ext cx="9351363" cy="17211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90650-9280-930B-68C7-1A48697B5652}"/>
              </a:ext>
            </a:extLst>
          </p:cNvPr>
          <p:cNvSpPr txBox="1"/>
          <p:nvPr/>
        </p:nvSpPr>
        <p:spPr>
          <a:xfrm>
            <a:off x="289810" y="1276663"/>
            <a:ext cx="795228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Times New Roman"/>
              </a:rPr>
              <a:t>echo</a:t>
            </a:r>
            <a:r>
              <a:rPr lang="en-US" sz="2800" b="1" dirty="0">
                <a:solidFill>
                  <a:srgbClr val="C00000"/>
                </a:solidFill>
                <a:latin typeface="Times New Roman"/>
              </a:rPr>
              <a:t>  x  </a:t>
            </a:r>
            <a:r>
              <a:rPr lang="en-US" sz="2800" b="1" dirty="0">
                <a:solidFill>
                  <a:srgbClr val="00B0F0"/>
                </a:solidFill>
                <a:latin typeface="Times New Roman"/>
              </a:rPr>
              <a:t>&gt; </a:t>
            </a:r>
            <a:r>
              <a:rPr lang="en-US" sz="2800" b="1" dirty="0">
                <a:solidFill>
                  <a:srgbClr val="C00000"/>
                </a:solidFill>
                <a:latin typeface="Times New Roman"/>
              </a:rPr>
              <a:t> </a:t>
            </a:r>
            <a:r>
              <a:rPr lang="en-US" sz="2800" b="1" dirty="0">
                <a:solidFill>
                  <a:srgbClr val="00B0F0"/>
                </a:solidFill>
                <a:latin typeface="Times New Roman"/>
              </a:rPr>
              <a:t>/sys/class/</a:t>
            </a:r>
            <a:r>
              <a:rPr lang="en-US" sz="2800" b="1" dirty="0" err="1">
                <a:solidFill>
                  <a:srgbClr val="00B0F0"/>
                </a:solidFill>
                <a:latin typeface="Times New Roman"/>
              </a:rPr>
              <a:t>pwm</a:t>
            </a:r>
            <a:r>
              <a:rPr lang="en-US" sz="2800" b="1" dirty="0">
                <a:solidFill>
                  <a:srgbClr val="00B0F0"/>
                </a:solidFill>
                <a:latin typeface="Times New Roman"/>
              </a:rPr>
              <a:t>/pwmchip0/export </a:t>
            </a:r>
            <a:r>
              <a:rPr lang="en-US" sz="2800" b="1" dirty="0">
                <a:solidFill>
                  <a:srgbClr val="C00000"/>
                </a:solidFill>
                <a:latin typeface="Times New Roman"/>
              </a:rPr>
              <a:t> </a:t>
            </a:r>
            <a:endParaRPr lang="en-US" dirty="0"/>
          </a:p>
          <a:p>
            <a:r>
              <a:rPr lang="en-US" sz="2800" b="1" dirty="0">
                <a:solidFill>
                  <a:srgbClr val="00B0F0"/>
                </a:solidFill>
                <a:latin typeface="Times New Roman"/>
              </a:rPr>
              <a:t>where</a:t>
            </a:r>
            <a:r>
              <a:rPr lang="en-US" sz="2800" b="1" dirty="0">
                <a:solidFill>
                  <a:srgbClr val="C00000"/>
                </a:solidFill>
                <a:latin typeface="Times New Roman"/>
              </a:rPr>
              <a:t> x </a:t>
            </a:r>
            <a:r>
              <a:rPr lang="en-US" sz="2800" b="1" dirty="0">
                <a:solidFill>
                  <a:srgbClr val="00B0F0"/>
                </a:solidFill>
                <a:latin typeface="Times New Roman"/>
              </a:rPr>
              <a:t>takes value</a:t>
            </a:r>
            <a:r>
              <a:rPr lang="en-US" sz="2800" b="1" dirty="0">
                <a:solidFill>
                  <a:srgbClr val="C00000"/>
                </a:solidFill>
                <a:latin typeface="Times New Roman"/>
              </a:rPr>
              <a:t> 0,1,2,3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AA81B-C790-B1A9-62D7-AE98415B7B42}"/>
              </a:ext>
            </a:extLst>
          </p:cNvPr>
          <p:cNvSpPr txBox="1"/>
          <p:nvPr/>
        </p:nvSpPr>
        <p:spPr>
          <a:xfrm>
            <a:off x="289810" y="4974235"/>
            <a:ext cx="795228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Times New Roman"/>
              </a:rPr>
              <a:t>wm1</a:t>
            </a:r>
            <a:r>
              <a:rPr lang="en-US" sz="2000" b="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/>
              </a:rPr>
              <a:t>is present in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</a:rPr>
              <a:t>mikro</a:t>
            </a:r>
            <a:r>
              <a:rPr lang="en-US" sz="2000" dirty="0">
                <a:solidFill>
                  <a:srgbClr val="FF0000"/>
                </a:solidFill>
                <a:latin typeface="Times New Roman"/>
              </a:rPr>
              <a:t> bus</a:t>
            </a:r>
            <a:r>
              <a:rPr lang="en-US" sz="2000" dirty="0">
                <a:solidFill>
                  <a:srgbClr val="0070C0"/>
                </a:solidFill>
                <a:latin typeface="Times New Roman"/>
              </a:rPr>
              <a:t> we are going to use this for our experiment </a:t>
            </a:r>
          </a:p>
        </p:txBody>
      </p:sp>
    </p:spTree>
    <p:extLst>
      <p:ext uri="{BB962C8B-B14F-4D97-AF65-F5344CB8AC3E}">
        <p14:creationId xmlns:p14="http://schemas.microsoft.com/office/powerpoint/2010/main" val="2497370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RB-PWM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35" algn="ctr">
              <a:buClr>
                <a:srgbClr val="000000"/>
              </a:buClr>
            </a:pPr>
            <a:endParaRPr lang="en-IN" sz="48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15464988-8771-207E-BB8C-09747A02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44" y="1097134"/>
            <a:ext cx="5359879" cy="2219580"/>
          </a:xfrm>
          <a:prstGeom prst="rect">
            <a:avLst/>
          </a:prstGeom>
        </p:spPr>
      </p:pic>
      <p:pic>
        <p:nvPicPr>
          <p:cNvPr id="3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591F2BF-9F7D-772D-F330-3C65ADEA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512" y="4549895"/>
            <a:ext cx="4315543" cy="221519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6B1D004-1518-45A7-50A2-F6BB9593B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3" y="3320782"/>
            <a:ext cx="7847162" cy="1093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99314-13ED-8823-B8DE-3DDE22AAE064}"/>
              </a:ext>
            </a:extLst>
          </p:cNvPr>
          <p:cNvSpPr txBox="1"/>
          <p:nvPr/>
        </p:nvSpPr>
        <p:spPr>
          <a:xfrm>
            <a:off x="146036" y="917229"/>
            <a:ext cx="5580016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/>
              </a:rPr>
              <a:t>pwm1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/>
              </a:rPr>
              <a:t>          </a:t>
            </a:r>
            <a:r>
              <a:rPr lang="en-US" sz="2400" dirty="0">
                <a:solidFill>
                  <a:srgbClr val="00B0F0"/>
                </a:solidFill>
                <a:latin typeface="Times New Roman"/>
              </a:rPr>
              <a:t>enable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/>
              </a:rPr>
              <a:t>          period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/>
              </a:rPr>
              <a:t>          </a:t>
            </a:r>
            <a:r>
              <a:rPr lang="en-US" sz="2400" dirty="0" err="1">
                <a:solidFill>
                  <a:srgbClr val="00B0F0"/>
                </a:solidFill>
                <a:latin typeface="Times New Roman"/>
              </a:rPr>
              <a:t>duty_cycle</a:t>
            </a:r>
            <a:endParaRPr lang="en-US" sz="2400" dirty="0">
              <a:solidFill>
                <a:srgbClr val="00B0F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515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RB-PWM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35" algn="ctr">
              <a:buClr>
                <a:srgbClr val="000000"/>
              </a:buClr>
            </a:pPr>
            <a:endParaRPr lang="en-IN" sz="48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BD85-08F6-1A01-3629-25595F52A80E}"/>
              </a:ext>
            </a:extLst>
          </p:cNvPr>
          <p:cNvSpPr txBox="1"/>
          <p:nvPr/>
        </p:nvSpPr>
        <p:spPr>
          <a:xfrm>
            <a:off x="2740325" y="1460740"/>
            <a:ext cx="590621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</a:rPr>
              <a:t># cd /sys/class/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pwm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/pwmchip0/</a:t>
            </a:r>
          </a:p>
          <a:p>
            <a:r>
              <a:rPr lang="en-US" dirty="0">
                <a:solidFill>
                  <a:srgbClr val="FF0000"/>
                </a:solidFill>
                <a:latin typeface="Times New Roman"/>
              </a:rPr>
              <a:t># echo 1 &gt; export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EEC24-B2B2-E910-BB4F-4A3B9E210F2A}"/>
              </a:ext>
            </a:extLst>
          </p:cNvPr>
          <p:cNvSpPr txBox="1"/>
          <p:nvPr/>
        </p:nvSpPr>
        <p:spPr>
          <a:xfrm>
            <a:off x="2740324" y="2812212"/>
            <a:ext cx="59062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</a:rPr>
              <a:t># echo 100 &gt; /sys/class/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pwm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/pwmchip0/pwm1/period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C8AB3-683B-8357-6A3A-502FBF505979}"/>
              </a:ext>
            </a:extLst>
          </p:cNvPr>
          <p:cNvSpPr txBox="1"/>
          <p:nvPr/>
        </p:nvSpPr>
        <p:spPr>
          <a:xfrm>
            <a:off x="2740325" y="4048664"/>
            <a:ext cx="59062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</a:rPr>
              <a:t># echo 0.25 &gt; /sys/class/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pwm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/pwmchip0/pwm1/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duty_cycle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B3850-A86E-4D40-0DC3-75F5ECE195C9}"/>
              </a:ext>
            </a:extLst>
          </p:cNvPr>
          <p:cNvSpPr txBox="1"/>
          <p:nvPr/>
        </p:nvSpPr>
        <p:spPr>
          <a:xfrm>
            <a:off x="2740325" y="5069456"/>
            <a:ext cx="59062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</a:rPr>
              <a:t># echo 1 &gt; /sys/class/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pwm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/pwmchip0/pwm1/enable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945AC-B09F-E190-6DD7-A5EBCEF45989}"/>
              </a:ext>
            </a:extLst>
          </p:cNvPr>
          <p:cNvSpPr txBox="1"/>
          <p:nvPr/>
        </p:nvSpPr>
        <p:spPr>
          <a:xfrm>
            <a:off x="439947" y="1101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C1E21"/>
                </a:solidFill>
                <a:latin typeface="Roboto"/>
                <a:ea typeface="Roboto"/>
              </a:rPr>
              <a:t>Step1: export pwm1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5B96C-EE1E-2E5F-2EAE-3F5AED210BD2}"/>
              </a:ext>
            </a:extLst>
          </p:cNvPr>
          <p:cNvSpPr txBox="1"/>
          <p:nvPr/>
        </p:nvSpPr>
        <p:spPr>
          <a:xfrm>
            <a:off x="511833" y="2409644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C1E21"/>
                </a:solidFill>
                <a:latin typeface="Roboto"/>
                <a:ea typeface="Roboto"/>
              </a:rPr>
              <a:t>Step2: set period for  pwm1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6244B-411F-2865-3E91-444D9DC0D3A2}"/>
              </a:ext>
            </a:extLst>
          </p:cNvPr>
          <p:cNvSpPr txBox="1"/>
          <p:nvPr/>
        </p:nvSpPr>
        <p:spPr>
          <a:xfrm>
            <a:off x="511833" y="3531078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C1E21"/>
                </a:solidFill>
                <a:latin typeface="Roboto"/>
                <a:ea typeface="Roboto"/>
              </a:rPr>
              <a:t>Step3: set </a:t>
            </a:r>
            <a:r>
              <a:rPr lang="en-US" dirty="0" err="1">
                <a:solidFill>
                  <a:srgbClr val="1C1E21"/>
                </a:solidFill>
                <a:latin typeface="Roboto"/>
                <a:ea typeface="Roboto"/>
              </a:rPr>
              <a:t>duty_cycle</a:t>
            </a:r>
            <a:r>
              <a:rPr lang="en-US" dirty="0">
                <a:solidFill>
                  <a:srgbClr val="1C1E21"/>
                </a:solidFill>
                <a:latin typeface="Roboto"/>
                <a:ea typeface="Roboto"/>
              </a:rPr>
              <a:t> for  pwm1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46906-9AFE-726F-1A19-80C5D5E083AC}"/>
              </a:ext>
            </a:extLst>
          </p:cNvPr>
          <p:cNvSpPr txBox="1"/>
          <p:nvPr/>
        </p:nvSpPr>
        <p:spPr>
          <a:xfrm>
            <a:off x="511832" y="4595002"/>
            <a:ext cx="370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C1E21"/>
                </a:solidFill>
                <a:latin typeface="Roboto"/>
                <a:ea typeface="Roboto"/>
              </a:rPr>
              <a:t>Step4: enable  pwm1</a:t>
            </a:r>
          </a:p>
        </p:txBody>
      </p:sp>
    </p:spTree>
    <p:extLst>
      <p:ext uri="{BB962C8B-B14F-4D97-AF65-F5344CB8AC3E}">
        <p14:creationId xmlns:p14="http://schemas.microsoft.com/office/powerpoint/2010/main" val="2747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200" y="53640"/>
            <a:ext cx="10092960" cy="562320"/>
          </a:xfrm>
          <a:prstGeom prst="rect">
            <a:avLst/>
          </a:prstGeom>
          <a:noFill/>
          <a:ln w="1908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IN" sz="3600" b="1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RB-GPIO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C5BE11B-D02A-46FA-EF5E-E5F27E9895BA}"/>
              </a:ext>
            </a:extLst>
          </p:cNvPr>
          <p:cNvSpPr/>
          <p:nvPr/>
        </p:nvSpPr>
        <p:spPr>
          <a:xfrm>
            <a:off x="614520" y="1000800"/>
            <a:ext cx="11067480" cy="50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35" algn="ctr">
              <a:buClr>
                <a:srgbClr val="000000"/>
              </a:buClr>
            </a:pPr>
            <a:r>
              <a:rPr lang="en-IN" sz="48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 program to change the brightness of the LED</a:t>
            </a:r>
          </a:p>
          <a:p>
            <a:pPr marL="285750" indent="-28511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538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523880" y="2438280"/>
            <a:ext cx="9143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Discussions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0440" y="-27000"/>
            <a:ext cx="10476720" cy="74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Connect-us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747720" y="970920"/>
            <a:ext cx="1623240" cy="1623240"/>
          </a:xfrm>
          <a:prstGeom prst="rect">
            <a:avLst/>
          </a:prstGeom>
          <a:ln>
            <a:noFill/>
          </a:ln>
        </p:spPr>
      </p:pic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9709560" y="1783080"/>
            <a:ext cx="2106720" cy="21067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6435360" y="864000"/>
            <a:ext cx="1904400" cy="1837440"/>
          </a:xfrm>
          <a:prstGeom prst="rect">
            <a:avLst/>
          </a:prstGeom>
          <a:ln>
            <a:noFill/>
          </a:ln>
        </p:spPr>
      </p:pic>
      <p:pic>
        <p:nvPicPr>
          <p:cNvPr id="170" name="Picture 13"/>
          <p:cNvPicPr/>
          <p:nvPr/>
        </p:nvPicPr>
        <p:blipFill>
          <a:blip r:embed="rId5"/>
          <a:stretch/>
        </p:blipFill>
        <p:spPr>
          <a:xfrm>
            <a:off x="3543480" y="1884240"/>
            <a:ext cx="1904400" cy="1904400"/>
          </a:xfrm>
          <a:prstGeom prst="rect">
            <a:avLst/>
          </a:prstGeom>
          <a:ln>
            <a:noFill/>
          </a:ln>
        </p:spPr>
      </p:pic>
      <p:pic>
        <p:nvPicPr>
          <p:cNvPr id="171" name="Picture 15"/>
          <p:cNvPicPr/>
          <p:nvPr/>
        </p:nvPicPr>
        <p:blipFill>
          <a:blip r:embed="rId6"/>
          <a:stretch/>
        </p:blipFill>
        <p:spPr>
          <a:xfrm>
            <a:off x="5444640" y="4442040"/>
            <a:ext cx="5790600" cy="18662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80880" y="4263120"/>
            <a:ext cx="3351960" cy="1866240"/>
          </a:xfrm>
          <a:prstGeom prst="rect">
            <a:avLst/>
          </a:prstGeom>
          <a:solidFill>
            <a:srgbClr val="ED7D31"/>
          </a:solidFill>
          <a:ln w="19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Developer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Wiki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2171160" y="943200"/>
            <a:ext cx="784908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3" ma:contentTypeDescription="Create a new document." ma:contentTypeScope="" ma:versionID="88126f8914ab7a2af1b1ad014a21596a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38d3385599443195b62c675f3d1807a4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6060D5-B637-46F2-91ED-AA56878D9D76}">
  <ds:schemaRefs>
    <ds:schemaRef ds:uri="a9cb0940-a98a-4049-8fbc-77fa4bc64f72"/>
    <ds:schemaRef ds:uri="e25433df-cb09-43ae-b4e4-05fcd67c42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revision>291</cp:revision>
  <dcterms:created xsi:type="dcterms:W3CDTF">2020-07-17T21:01:28Z</dcterms:created>
  <dcterms:modified xsi:type="dcterms:W3CDTF">2022-08-09T08:32:58Z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</Properties>
</file>