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  <p:sldMasterId id="2147483661" r:id="rId5"/>
    <p:sldMasterId id="2147483674" r:id="rId6"/>
    <p:sldMasterId id="2147483687" r:id="rId7"/>
  </p:sldMasterIdLst>
  <p:sldIdLst>
    <p:sldId id="256" r:id="rId8"/>
    <p:sldId id="264" r:id="rId9"/>
    <p:sldId id="265" r:id="rId10"/>
    <p:sldId id="266" r:id="rId11"/>
    <p:sldId id="267" r:id="rId12"/>
    <p:sldId id="268" r:id="rId13"/>
    <p:sldId id="269" r:id="rId14"/>
    <p:sldId id="258" r:id="rId15"/>
    <p:sldId id="259" r:id="rId16"/>
    <p:sldId id="260" r:id="rId17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50160B-8E76-4A69-AB23-FEC5460A96CC}" v="78" dt="2022-08-18T04:32:20.403"/>
    <p1510:client id="{A95E5C00-C907-4832-B08F-68FF5F92EEE1}" v="363" dt="2022-08-18T06:22:24.761"/>
    <p1510:client id="{CFA69CE9-B1C5-4866-998B-F3F259DC6D7C}" v="112" dt="2022-08-17T11:59:23.1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756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8" Type="http://schemas.microsoft.com/office/2016/11/relationships/changesInfo" Target="changesInfos/changesInfo1.xml"/><Relationship Id="rId10" Type="http://schemas.openxmlformats.org/officeDocument/2006/relationships/slide" Target="slides/slide3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tarajan S" userId="S::natarajan.s@phytecembedded.in::59a67d74-5fe0-4788-b5dc-2892eb7f0011" providerId="AD" clId="Web-{1050160B-8E76-4A69-AB23-FEC5460A96CC}"/>
    <pc:docChg chg="modSld">
      <pc:chgData name="Natarajan S" userId="S::natarajan.s@phytecembedded.in::59a67d74-5fe0-4788-b5dc-2892eb7f0011" providerId="AD" clId="Web-{1050160B-8E76-4A69-AB23-FEC5460A96CC}" dt="2022-08-18T04:32:20.403" v="61" actId="20577"/>
      <pc:docMkLst>
        <pc:docMk/>
      </pc:docMkLst>
      <pc:sldChg chg="addSp modSp">
        <pc:chgData name="Natarajan S" userId="S::natarajan.s@phytecembedded.in::59a67d74-5fe0-4788-b5dc-2892eb7f0011" providerId="AD" clId="Web-{1050160B-8E76-4A69-AB23-FEC5460A96CC}" dt="2022-08-18T04:28:25.773" v="41"/>
        <pc:sldMkLst>
          <pc:docMk/>
          <pc:sldMk cId="113955416" sldId="261"/>
        </pc:sldMkLst>
        <pc:spChg chg="add mod">
          <ac:chgData name="Natarajan S" userId="S::natarajan.s@phytecembedded.in::59a67d74-5fe0-4788-b5dc-2892eb7f0011" providerId="AD" clId="Web-{1050160B-8E76-4A69-AB23-FEC5460A96CC}" dt="2022-08-18T04:28:25.773" v="41"/>
          <ac:spMkLst>
            <pc:docMk/>
            <pc:sldMk cId="113955416" sldId="261"/>
            <ac:spMk id="2" creationId="{FC882FA7-BEAB-00F5-FA47-F52609DBAAA3}"/>
          </ac:spMkLst>
        </pc:spChg>
      </pc:sldChg>
      <pc:sldChg chg="addSp modSp">
        <pc:chgData name="Natarajan S" userId="S::natarajan.s@phytecembedded.in::59a67d74-5fe0-4788-b5dc-2892eb7f0011" providerId="AD" clId="Web-{1050160B-8E76-4A69-AB23-FEC5460A96CC}" dt="2022-08-18T04:32:20.403" v="61" actId="20577"/>
        <pc:sldMkLst>
          <pc:docMk/>
          <pc:sldMk cId="1671776219" sldId="262"/>
        </pc:sldMkLst>
        <pc:spChg chg="add mod">
          <ac:chgData name="Natarajan S" userId="S::natarajan.s@phytecembedded.in::59a67d74-5fe0-4788-b5dc-2892eb7f0011" providerId="AD" clId="Web-{1050160B-8E76-4A69-AB23-FEC5460A96CC}" dt="2022-08-18T04:32:06.590" v="57" actId="1076"/>
          <ac:spMkLst>
            <pc:docMk/>
            <pc:sldMk cId="1671776219" sldId="262"/>
            <ac:spMk id="2" creationId="{8FF46B15-36C5-45AD-46EF-86640D5F9FA5}"/>
          </ac:spMkLst>
        </pc:spChg>
        <pc:spChg chg="add mod">
          <ac:chgData name="Natarajan S" userId="S::natarajan.s@phytecembedded.in::59a67d74-5fe0-4788-b5dc-2892eb7f0011" providerId="AD" clId="Web-{1050160B-8E76-4A69-AB23-FEC5460A96CC}" dt="2022-08-18T04:32:00.949" v="56" actId="1076"/>
          <ac:spMkLst>
            <pc:docMk/>
            <pc:sldMk cId="1671776219" sldId="262"/>
            <ac:spMk id="3" creationId="{3DFF62EB-4CD0-0AD0-7DF7-E70141F4193B}"/>
          </ac:spMkLst>
        </pc:spChg>
        <pc:spChg chg="add mod">
          <ac:chgData name="Natarajan S" userId="S::natarajan.s@phytecembedded.in::59a67d74-5fe0-4788-b5dc-2892eb7f0011" providerId="AD" clId="Web-{1050160B-8E76-4A69-AB23-FEC5460A96CC}" dt="2022-08-18T04:32:20.403" v="61" actId="20577"/>
          <ac:spMkLst>
            <pc:docMk/>
            <pc:sldMk cId="1671776219" sldId="262"/>
            <ac:spMk id="4" creationId="{A8B8011E-11B0-B47B-8BDB-B5E7B8FE754E}"/>
          </ac:spMkLst>
        </pc:spChg>
      </pc:sldChg>
    </pc:docChg>
  </pc:docChgLst>
  <pc:docChgLst>
    <pc:chgData name="Natarajan S" userId="S::natarajan.s@phytecembedded.in::59a67d74-5fe0-4788-b5dc-2892eb7f0011" providerId="AD" clId="Web-{CFA69CE9-B1C5-4866-998B-F3F259DC6D7C}"/>
    <pc:docChg chg="addSld modSld">
      <pc:chgData name="Natarajan S" userId="S::natarajan.s@phytecembedded.in::59a67d74-5fe0-4788-b5dc-2892eb7f0011" providerId="AD" clId="Web-{CFA69CE9-B1C5-4866-998B-F3F259DC6D7C}" dt="2022-08-17T11:59:23.141" v="91"/>
      <pc:docMkLst>
        <pc:docMk/>
      </pc:docMkLst>
      <pc:sldChg chg="modSp">
        <pc:chgData name="Natarajan S" userId="S::natarajan.s@phytecembedded.in::59a67d74-5fe0-4788-b5dc-2892eb7f0011" providerId="AD" clId="Web-{CFA69CE9-B1C5-4866-998B-F3F259DC6D7C}" dt="2022-08-17T11:54:05.027" v="24" actId="20577"/>
        <pc:sldMkLst>
          <pc:docMk/>
          <pc:sldMk cId="0" sldId="256"/>
        </pc:sldMkLst>
        <pc:spChg chg="mod">
          <ac:chgData name="Natarajan S" userId="S::natarajan.s@phytecembedded.in::59a67d74-5fe0-4788-b5dc-2892eb7f0011" providerId="AD" clId="Web-{CFA69CE9-B1C5-4866-998B-F3F259DC6D7C}" dt="2022-08-17T11:54:05.027" v="24" actId="20577"/>
          <ac:spMkLst>
            <pc:docMk/>
            <pc:sldMk cId="0" sldId="256"/>
            <ac:spMk id="162" creationId="{00000000-0000-0000-0000-000000000000}"/>
          </ac:spMkLst>
        </pc:spChg>
      </pc:sldChg>
      <pc:sldChg chg="addSp modSp">
        <pc:chgData name="Natarajan S" userId="S::natarajan.s@phytecembedded.in::59a67d74-5fe0-4788-b5dc-2892eb7f0011" providerId="AD" clId="Web-{CFA69CE9-B1C5-4866-998B-F3F259DC6D7C}" dt="2022-08-17T11:59:23.141" v="91"/>
        <pc:sldMkLst>
          <pc:docMk/>
          <pc:sldMk cId="0" sldId="257"/>
        </pc:sldMkLst>
        <pc:spChg chg="add mod">
          <ac:chgData name="Natarajan S" userId="S::natarajan.s@phytecembedded.in::59a67d74-5fe0-4788-b5dc-2892eb7f0011" providerId="AD" clId="Web-{CFA69CE9-B1C5-4866-998B-F3F259DC6D7C}" dt="2022-08-17T11:59:23.141" v="91"/>
          <ac:spMkLst>
            <pc:docMk/>
            <pc:sldMk cId="0" sldId="257"/>
            <ac:spMk id="2" creationId="{A5B00411-9F51-3A04-E0F8-96426C9A5F99}"/>
          </ac:spMkLst>
        </pc:spChg>
        <pc:spChg chg="mod">
          <ac:chgData name="Natarajan S" userId="S::natarajan.s@phytecembedded.in::59a67d74-5fe0-4788-b5dc-2892eb7f0011" providerId="AD" clId="Web-{CFA69CE9-B1C5-4866-998B-F3F259DC6D7C}" dt="2022-08-17T11:54:22.168" v="29" actId="20577"/>
          <ac:spMkLst>
            <pc:docMk/>
            <pc:sldMk cId="0" sldId="257"/>
            <ac:spMk id="164" creationId="{00000000-0000-0000-0000-000000000000}"/>
          </ac:spMkLst>
        </pc:spChg>
        <pc:spChg chg="mod">
          <ac:chgData name="Natarajan S" userId="S::natarajan.s@phytecembedded.in::59a67d74-5fe0-4788-b5dc-2892eb7f0011" providerId="AD" clId="Web-{CFA69CE9-B1C5-4866-998B-F3F259DC6D7C}" dt="2022-08-17T11:54:40.152" v="30" actId="20577"/>
          <ac:spMkLst>
            <pc:docMk/>
            <pc:sldMk cId="0" sldId="257"/>
            <ac:spMk id="165" creationId="{00000000-0000-0000-0000-000000000000}"/>
          </ac:spMkLst>
        </pc:spChg>
      </pc:sldChg>
      <pc:sldChg chg="add replId">
        <pc:chgData name="Natarajan S" userId="S::natarajan.s@phytecembedded.in::59a67d74-5fe0-4788-b5dc-2892eb7f0011" providerId="AD" clId="Web-{CFA69CE9-B1C5-4866-998B-F3F259DC6D7C}" dt="2022-08-17T11:54:43.887" v="31"/>
        <pc:sldMkLst>
          <pc:docMk/>
          <pc:sldMk cId="113955416" sldId="261"/>
        </pc:sldMkLst>
      </pc:sldChg>
      <pc:sldChg chg="add replId">
        <pc:chgData name="Natarajan S" userId="S::natarajan.s@phytecembedded.in::59a67d74-5fe0-4788-b5dc-2892eb7f0011" providerId="AD" clId="Web-{CFA69CE9-B1C5-4866-998B-F3F259DC6D7C}" dt="2022-08-17T11:54:44.215" v="32"/>
        <pc:sldMkLst>
          <pc:docMk/>
          <pc:sldMk cId="1671776219" sldId="262"/>
        </pc:sldMkLst>
      </pc:sldChg>
      <pc:sldChg chg="add replId">
        <pc:chgData name="Natarajan S" userId="S::natarajan.s@phytecembedded.in::59a67d74-5fe0-4788-b5dc-2892eb7f0011" providerId="AD" clId="Web-{CFA69CE9-B1C5-4866-998B-F3F259DC6D7C}" dt="2022-08-17T11:54:44.590" v="33"/>
        <pc:sldMkLst>
          <pc:docMk/>
          <pc:sldMk cId="3459555204" sldId="263"/>
        </pc:sldMkLst>
      </pc:sldChg>
      <pc:sldChg chg="add replId">
        <pc:chgData name="Natarajan S" userId="S::natarajan.s@phytecembedded.in::59a67d74-5fe0-4788-b5dc-2892eb7f0011" providerId="AD" clId="Web-{CFA69CE9-B1C5-4866-998B-F3F259DC6D7C}" dt="2022-08-17T11:54:44.652" v="34"/>
        <pc:sldMkLst>
          <pc:docMk/>
          <pc:sldMk cId="3132284292" sldId="264"/>
        </pc:sldMkLst>
      </pc:sldChg>
      <pc:sldChg chg="add replId">
        <pc:chgData name="Natarajan S" userId="S::natarajan.s@phytecembedded.in::59a67d74-5fe0-4788-b5dc-2892eb7f0011" providerId="AD" clId="Web-{CFA69CE9-B1C5-4866-998B-F3F259DC6D7C}" dt="2022-08-17T11:54:45.012" v="35"/>
        <pc:sldMkLst>
          <pc:docMk/>
          <pc:sldMk cId="2918051865" sldId="265"/>
        </pc:sldMkLst>
      </pc:sldChg>
      <pc:sldChg chg="add replId">
        <pc:chgData name="Natarajan S" userId="S::natarajan.s@phytecembedded.in::59a67d74-5fe0-4788-b5dc-2892eb7f0011" providerId="AD" clId="Web-{CFA69CE9-B1C5-4866-998B-F3F259DC6D7C}" dt="2022-08-17T11:54:45.090" v="36"/>
        <pc:sldMkLst>
          <pc:docMk/>
          <pc:sldMk cId="828720779" sldId="266"/>
        </pc:sldMkLst>
      </pc:sldChg>
    </pc:docChg>
  </pc:docChgLst>
  <pc:docChgLst>
    <pc:chgData name="Natarajan S" userId="S::natarajan.s@phytecembedded.in::59a67d74-5fe0-4788-b5dc-2892eb7f0011" providerId="AD" clId="Web-{A95E5C00-C907-4832-B08F-68FF5F92EEE1}"/>
    <pc:docChg chg="delSld modSld">
      <pc:chgData name="Natarajan S" userId="S::natarajan.s@phytecembedded.in::59a67d74-5fe0-4788-b5dc-2892eb7f0011" providerId="AD" clId="Web-{A95E5C00-C907-4832-B08F-68FF5F92EEE1}" dt="2022-08-18T06:22:23.792" v="219" actId="20577"/>
      <pc:docMkLst>
        <pc:docMk/>
      </pc:docMkLst>
      <pc:sldChg chg="addSp modSp">
        <pc:chgData name="Natarajan S" userId="S::natarajan.s@phytecembedded.in::59a67d74-5fe0-4788-b5dc-2892eb7f0011" providerId="AD" clId="Web-{A95E5C00-C907-4832-B08F-68FF5F92EEE1}" dt="2022-08-18T06:20:34.478" v="174" actId="1076"/>
        <pc:sldMkLst>
          <pc:docMk/>
          <pc:sldMk cId="1671776219" sldId="262"/>
        </pc:sldMkLst>
        <pc:spChg chg="mod">
          <ac:chgData name="Natarajan S" userId="S::natarajan.s@phytecembedded.in::59a67d74-5fe0-4788-b5dc-2892eb7f0011" providerId="AD" clId="Web-{A95E5C00-C907-4832-B08F-68FF5F92EEE1}" dt="2022-08-18T06:19:42.477" v="166" actId="14100"/>
          <ac:spMkLst>
            <pc:docMk/>
            <pc:sldMk cId="1671776219" sldId="262"/>
            <ac:spMk id="2" creationId="{8FF46B15-36C5-45AD-46EF-86640D5F9FA5}"/>
          </ac:spMkLst>
        </pc:spChg>
        <pc:spChg chg="mod">
          <ac:chgData name="Natarajan S" userId="S::natarajan.s@phytecembedded.in::59a67d74-5fe0-4788-b5dc-2892eb7f0011" providerId="AD" clId="Web-{A95E5C00-C907-4832-B08F-68FF5F92EEE1}" dt="2022-08-18T06:19:36.055" v="165" actId="14100"/>
          <ac:spMkLst>
            <pc:docMk/>
            <pc:sldMk cId="1671776219" sldId="262"/>
            <ac:spMk id="3" creationId="{3DFF62EB-4CD0-0AD0-7DF7-E70141F4193B}"/>
          </ac:spMkLst>
        </pc:spChg>
        <pc:spChg chg="mod">
          <ac:chgData name="Natarajan S" userId="S::natarajan.s@phytecembedded.in::59a67d74-5fe0-4788-b5dc-2892eb7f0011" providerId="AD" clId="Web-{A95E5C00-C907-4832-B08F-68FF5F92EEE1}" dt="2022-08-18T06:17:41.679" v="150"/>
          <ac:spMkLst>
            <pc:docMk/>
            <pc:sldMk cId="1671776219" sldId="262"/>
            <ac:spMk id="4" creationId="{A8B8011E-11B0-B47B-8BDB-B5E7B8FE754E}"/>
          </ac:spMkLst>
        </pc:spChg>
        <pc:spChg chg="add mod">
          <ac:chgData name="Natarajan S" userId="S::natarajan.s@phytecembedded.in::59a67d74-5fe0-4788-b5dc-2892eb7f0011" providerId="AD" clId="Web-{A95E5C00-C907-4832-B08F-68FF5F92EEE1}" dt="2022-08-18T06:20:17.478" v="171" actId="1076"/>
          <ac:spMkLst>
            <pc:docMk/>
            <pc:sldMk cId="1671776219" sldId="262"/>
            <ac:spMk id="5" creationId="{77056A4B-5C1D-2E55-AB49-CA4B14CC84F8}"/>
          </ac:spMkLst>
        </pc:spChg>
        <pc:spChg chg="add mod">
          <ac:chgData name="Natarajan S" userId="S::natarajan.s@phytecembedded.in::59a67d74-5fe0-4788-b5dc-2892eb7f0011" providerId="AD" clId="Web-{A95E5C00-C907-4832-B08F-68FF5F92EEE1}" dt="2022-08-18T06:20:12.603" v="170" actId="1076"/>
          <ac:spMkLst>
            <pc:docMk/>
            <pc:sldMk cId="1671776219" sldId="262"/>
            <ac:spMk id="6" creationId="{FE9766CE-F179-D405-3F9D-5C52C91D4CB6}"/>
          </ac:spMkLst>
        </pc:spChg>
        <pc:spChg chg="add mod">
          <ac:chgData name="Natarajan S" userId="S::natarajan.s@phytecembedded.in::59a67d74-5fe0-4788-b5dc-2892eb7f0011" providerId="AD" clId="Web-{A95E5C00-C907-4832-B08F-68FF5F92EEE1}" dt="2022-08-18T06:20:05.696" v="169" actId="1076"/>
          <ac:spMkLst>
            <pc:docMk/>
            <pc:sldMk cId="1671776219" sldId="262"/>
            <ac:spMk id="7" creationId="{7590A0CF-F77A-5EBF-D466-9DFE6508DE0A}"/>
          </ac:spMkLst>
        </pc:spChg>
        <pc:spChg chg="add mod">
          <ac:chgData name="Natarajan S" userId="S::natarajan.s@phytecembedded.in::59a67d74-5fe0-4788-b5dc-2892eb7f0011" providerId="AD" clId="Web-{A95E5C00-C907-4832-B08F-68FF5F92EEE1}" dt="2022-08-18T06:18:52.242" v="160" actId="14100"/>
          <ac:spMkLst>
            <pc:docMk/>
            <pc:sldMk cId="1671776219" sldId="262"/>
            <ac:spMk id="8" creationId="{B689D0C0-8F3C-EFCD-8411-C35FC6F8EE1E}"/>
          </ac:spMkLst>
        </pc:spChg>
        <pc:spChg chg="add mod">
          <ac:chgData name="Natarajan S" userId="S::natarajan.s@phytecembedded.in::59a67d74-5fe0-4788-b5dc-2892eb7f0011" providerId="AD" clId="Web-{A95E5C00-C907-4832-B08F-68FF5F92EEE1}" dt="2022-08-18T06:20:34.478" v="174" actId="1076"/>
          <ac:spMkLst>
            <pc:docMk/>
            <pc:sldMk cId="1671776219" sldId="262"/>
            <ac:spMk id="9" creationId="{A7E748F0-234D-A0AA-1801-E173C5295DA2}"/>
          </ac:spMkLst>
        </pc:spChg>
      </pc:sldChg>
      <pc:sldChg chg="addSp modSp">
        <pc:chgData name="Natarajan S" userId="S::natarajan.s@phytecembedded.in::59a67d74-5fe0-4788-b5dc-2892eb7f0011" providerId="AD" clId="Web-{A95E5C00-C907-4832-B08F-68FF5F92EEE1}" dt="2022-08-18T06:22:23.792" v="219" actId="20577"/>
        <pc:sldMkLst>
          <pc:docMk/>
          <pc:sldMk cId="3459555204" sldId="263"/>
        </pc:sldMkLst>
        <pc:spChg chg="add mod">
          <ac:chgData name="Natarajan S" userId="S::natarajan.s@phytecembedded.in::59a67d74-5fe0-4788-b5dc-2892eb7f0011" providerId="AD" clId="Web-{A95E5C00-C907-4832-B08F-68FF5F92EEE1}" dt="2022-08-18T06:22:23.792" v="219" actId="20577"/>
          <ac:spMkLst>
            <pc:docMk/>
            <pc:sldMk cId="3459555204" sldId="263"/>
            <ac:spMk id="2" creationId="{774E0CF0-FB2B-1197-E986-F10AAAD337E6}"/>
          </ac:spMkLst>
        </pc:spChg>
      </pc:sldChg>
      <pc:sldChg chg="del">
        <pc:chgData name="Natarajan S" userId="S::natarajan.s@phytecembedded.in::59a67d74-5fe0-4788-b5dc-2892eb7f0011" providerId="AD" clId="Web-{A95E5C00-C907-4832-B08F-68FF5F92EEE1}" dt="2022-08-18T06:20:47.025" v="175"/>
        <pc:sldMkLst>
          <pc:docMk/>
          <pc:sldMk cId="3132284292" sldId="264"/>
        </pc:sldMkLst>
      </pc:sldChg>
      <pc:sldChg chg="del">
        <pc:chgData name="Natarajan S" userId="S::natarajan.s@phytecembedded.in::59a67d74-5fe0-4788-b5dc-2892eb7f0011" providerId="AD" clId="Web-{A95E5C00-C907-4832-B08F-68FF5F92EEE1}" dt="2022-08-18T06:20:47.931" v="176"/>
        <pc:sldMkLst>
          <pc:docMk/>
          <pc:sldMk cId="2918051865" sldId="265"/>
        </pc:sldMkLst>
      </pc:sldChg>
      <pc:sldChg chg="del">
        <pc:chgData name="Natarajan S" userId="S::natarajan.s@phytecembedded.in::59a67d74-5fe0-4788-b5dc-2892eb7f0011" providerId="AD" clId="Web-{A95E5C00-C907-4832-B08F-68FF5F92EEE1}" dt="2022-08-18T06:20:49.353" v="177"/>
        <pc:sldMkLst>
          <pc:docMk/>
          <pc:sldMk cId="828720779" sldId="26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0" name="Picture 39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41" name="Picture 40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0" name="Picture 79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81" name="Picture 80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0" name="Picture 119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21" name="Picture 120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0" name="Picture 159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61" name="Picture 160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6"/>
          <p:cNvPicPr/>
          <p:nvPr/>
        </p:nvPicPr>
        <p:blipFill>
          <a:blip r:embed="rId14"/>
          <a:stretch/>
        </p:blipFill>
        <p:spPr>
          <a:xfrm>
            <a:off x="10424160" y="52920"/>
            <a:ext cx="1647720" cy="589680"/>
          </a:xfrm>
          <a:prstGeom prst="rect">
            <a:avLst/>
          </a:prstGeom>
          <a:ln>
            <a:noFill/>
          </a:ln>
        </p:spPr>
      </p:pic>
      <p:sp>
        <p:nvSpPr>
          <p:cNvPr id="9" name="Line 1"/>
          <p:cNvSpPr/>
          <p:nvPr/>
        </p:nvSpPr>
        <p:spPr>
          <a:xfrm>
            <a:off x="-12960" y="689040"/>
            <a:ext cx="12191400" cy="360"/>
          </a:xfrm>
          <a:prstGeom prst="line">
            <a:avLst/>
          </a:prstGeom>
          <a:ln w="38160">
            <a:solidFill>
              <a:srgbClr val="ED7D3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" name="Picture 3"/>
          <p:cNvPicPr/>
          <p:nvPr/>
        </p:nvPicPr>
        <p:blipFill>
          <a:blip r:embed="rId14"/>
          <a:stretch/>
        </p:blipFill>
        <p:spPr>
          <a:xfrm>
            <a:off x="10424160" y="52920"/>
            <a:ext cx="1647720" cy="589680"/>
          </a:xfrm>
          <a:prstGeom prst="rect">
            <a:avLst/>
          </a:prstGeom>
          <a:ln>
            <a:noFill/>
          </a:ln>
        </p:spPr>
      </p:pic>
      <p:sp>
        <p:nvSpPr>
          <p:cNvPr id="3" name="Line 2"/>
          <p:cNvSpPr/>
          <p:nvPr/>
        </p:nvSpPr>
        <p:spPr>
          <a:xfrm>
            <a:off x="-12960" y="689040"/>
            <a:ext cx="12191400" cy="360"/>
          </a:xfrm>
          <a:prstGeom prst="line">
            <a:avLst/>
          </a:prstGeom>
          <a:ln w="38160">
            <a:solidFill>
              <a:srgbClr val="ED7D3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Line 3"/>
          <p:cNvSpPr/>
          <p:nvPr/>
        </p:nvSpPr>
        <p:spPr>
          <a:xfrm>
            <a:off x="4894920" y="4236840"/>
            <a:ext cx="2401920" cy="7200"/>
          </a:xfrm>
          <a:prstGeom prst="line">
            <a:avLst/>
          </a:prstGeom>
          <a:ln w="57240">
            <a:solidFill>
              <a:srgbClr val="ED7D3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" name="Line 4"/>
          <p:cNvSpPr/>
          <p:nvPr/>
        </p:nvSpPr>
        <p:spPr>
          <a:xfrm>
            <a:off x="4894920" y="4236840"/>
            <a:ext cx="2401920" cy="7200"/>
          </a:xfrm>
          <a:prstGeom prst="line">
            <a:avLst/>
          </a:prstGeom>
          <a:ln w="57240">
            <a:solidFill>
              <a:srgbClr val="ED7D3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PlaceHolder 5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6"/>
          <p:cNvPicPr/>
          <p:nvPr/>
        </p:nvPicPr>
        <p:blipFill>
          <a:blip r:embed="rId14"/>
          <a:stretch/>
        </p:blipFill>
        <p:spPr>
          <a:xfrm>
            <a:off x="10424160" y="52920"/>
            <a:ext cx="1647720" cy="589680"/>
          </a:xfrm>
          <a:prstGeom prst="rect">
            <a:avLst/>
          </a:prstGeom>
          <a:ln>
            <a:noFill/>
          </a:ln>
        </p:spPr>
      </p:pic>
      <p:sp>
        <p:nvSpPr>
          <p:cNvPr id="43" name="Line 1"/>
          <p:cNvSpPr/>
          <p:nvPr/>
        </p:nvSpPr>
        <p:spPr>
          <a:xfrm>
            <a:off x="-12960" y="689040"/>
            <a:ext cx="12191400" cy="360"/>
          </a:xfrm>
          <a:prstGeom prst="line">
            <a:avLst/>
          </a:prstGeom>
          <a:ln w="38160">
            <a:solidFill>
              <a:srgbClr val="ED7D3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4" name="Picture 3"/>
          <p:cNvPicPr/>
          <p:nvPr/>
        </p:nvPicPr>
        <p:blipFill>
          <a:blip r:embed="rId14"/>
          <a:stretch/>
        </p:blipFill>
        <p:spPr>
          <a:xfrm>
            <a:off x="10424160" y="52920"/>
            <a:ext cx="1647720" cy="589680"/>
          </a:xfrm>
          <a:prstGeom prst="rect">
            <a:avLst/>
          </a:prstGeom>
          <a:ln>
            <a:noFill/>
          </a:ln>
        </p:spPr>
      </p:pic>
      <p:sp>
        <p:nvSpPr>
          <p:cNvPr id="45" name="Line 2"/>
          <p:cNvSpPr/>
          <p:nvPr/>
        </p:nvSpPr>
        <p:spPr>
          <a:xfrm>
            <a:off x="-12960" y="689040"/>
            <a:ext cx="12191400" cy="360"/>
          </a:xfrm>
          <a:prstGeom prst="line">
            <a:avLst/>
          </a:prstGeom>
          <a:ln w="38160">
            <a:solidFill>
              <a:srgbClr val="ED7D3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47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Picture 6"/>
          <p:cNvPicPr/>
          <p:nvPr/>
        </p:nvPicPr>
        <p:blipFill>
          <a:blip r:embed="rId14"/>
          <a:stretch/>
        </p:blipFill>
        <p:spPr>
          <a:xfrm>
            <a:off x="10424160" y="52920"/>
            <a:ext cx="1647720" cy="589680"/>
          </a:xfrm>
          <a:prstGeom prst="rect">
            <a:avLst/>
          </a:prstGeom>
          <a:ln>
            <a:noFill/>
          </a:ln>
        </p:spPr>
      </p:pic>
      <p:sp>
        <p:nvSpPr>
          <p:cNvPr id="83" name="Line 1"/>
          <p:cNvSpPr/>
          <p:nvPr/>
        </p:nvSpPr>
        <p:spPr>
          <a:xfrm>
            <a:off x="-12960" y="689040"/>
            <a:ext cx="12191400" cy="360"/>
          </a:xfrm>
          <a:prstGeom prst="line">
            <a:avLst/>
          </a:prstGeom>
          <a:ln w="38160">
            <a:solidFill>
              <a:srgbClr val="ED7D3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84" name="Picture 3"/>
          <p:cNvPicPr/>
          <p:nvPr/>
        </p:nvPicPr>
        <p:blipFill>
          <a:blip r:embed="rId14"/>
          <a:stretch/>
        </p:blipFill>
        <p:spPr>
          <a:xfrm>
            <a:off x="10424160" y="52920"/>
            <a:ext cx="1647720" cy="589680"/>
          </a:xfrm>
          <a:prstGeom prst="rect">
            <a:avLst/>
          </a:prstGeom>
          <a:ln>
            <a:noFill/>
          </a:ln>
        </p:spPr>
      </p:pic>
      <p:sp>
        <p:nvSpPr>
          <p:cNvPr id="85" name="Line 2"/>
          <p:cNvSpPr/>
          <p:nvPr/>
        </p:nvSpPr>
        <p:spPr>
          <a:xfrm>
            <a:off x="-12960" y="689040"/>
            <a:ext cx="12191400" cy="360"/>
          </a:xfrm>
          <a:prstGeom prst="line">
            <a:avLst/>
          </a:prstGeom>
          <a:ln w="38160">
            <a:solidFill>
              <a:srgbClr val="ED7D3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6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Picture 6"/>
          <p:cNvPicPr/>
          <p:nvPr/>
        </p:nvPicPr>
        <p:blipFill>
          <a:blip r:embed="rId14"/>
          <a:stretch/>
        </p:blipFill>
        <p:spPr>
          <a:xfrm>
            <a:off x="10424160" y="52920"/>
            <a:ext cx="1647720" cy="589680"/>
          </a:xfrm>
          <a:prstGeom prst="rect">
            <a:avLst/>
          </a:prstGeom>
          <a:ln>
            <a:noFill/>
          </a:ln>
        </p:spPr>
      </p:pic>
      <p:sp>
        <p:nvSpPr>
          <p:cNvPr id="123" name="Line 1"/>
          <p:cNvSpPr/>
          <p:nvPr/>
        </p:nvSpPr>
        <p:spPr>
          <a:xfrm>
            <a:off x="-12960" y="689040"/>
            <a:ext cx="12191400" cy="360"/>
          </a:xfrm>
          <a:prstGeom prst="line">
            <a:avLst/>
          </a:prstGeom>
          <a:ln w="38160">
            <a:solidFill>
              <a:srgbClr val="ED7D3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24" name="Picture 3"/>
          <p:cNvPicPr/>
          <p:nvPr/>
        </p:nvPicPr>
        <p:blipFill>
          <a:blip r:embed="rId14"/>
          <a:stretch/>
        </p:blipFill>
        <p:spPr>
          <a:xfrm>
            <a:off x="10424160" y="52920"/>
            <a:ext cx="1647720" cy="589680"/>
          </a:xfrm>
          <a:prstGeom prst="rect">
            <a:avLst/>
          </a:prstGeom>
          <a:ln>
            <a:noFill/>
          </a:ln>
        </p:spPr>
      </p:pic>
      <p:sp>
        <p:nvSpPr>
          <p:cNvPr id="125" name="Line 2"/>
          <p:cNvSpPr/>
          <p:nvPr/>
        </p:nvSpPr>
        <p:spPr>
          <a:xfrm>
            <a:off x="-12960" y="689040"/>
            <a:ext cx="12191400" cy="360"/>
          </a:xfrm>
          <a:prstGeom prst="line">
            <a:avLst/>
          </a:prstGeom>
          <a:ln w="38160">
            <a:solidFill>
              <a:srgbClr val="ED7D3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6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127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9.gif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1523880" y="1407240"/>
            <a:ext cx="9143280" cy="2386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r>
              <a:rPr lang="en-IN" sz="5400" b="1" spc="-1" dirty="0">
                <a:solidFill>
                  <a:srgbClr val="BF9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Rugged Board 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IN" sz="5400" b="1" spc="-1" dirty="0">
                <a:solidFill>
                  <a:srgbClr val="BF9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I2C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3" name="CustomShape 2"/>
          <p:cNvSpPr/>
          <p:nvPr/>
        </p:nvSpPr>
        <p:spPr>
          <a:xfrm>
            <a:off x="1523880" y="4481640"/>
            <a:ext cx="9209520" cy="114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IN" sz="3200" b="1" strike="noStrike" spc="-1">
                <a:solidFill>
                  <a:srgbClr val="ED7D3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https://community.ruggedboard.com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Picture 2"/>
          <p:cNvPicPr/>
          <p:nvPr/>
        </p:nvPicPr>
        <p:blipFill>
          <a:blip r:embed="rId2"/>
          <a:stretch/>
        </p:blipFill>
        <p:spPr>
          <a:xfrm>
            <a:off x="2171160" y="943200"/>
            <a:ext cx="7849080" cy="5477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142200" y="53640"/>
            <a:ext cx="10092960" cy="562320"/>
          </a:xfrm>
          <a:prstGeom prst="rect">
            <a:avLst/>
          </a:prstGeom>
          <a:noFill/>
          <a:ln w="19080">
            <a:solidFill>
              <a:schemeClr val="bg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/>
          <a:lstStyle/>
          <a:p>
            <a:pPr>
              <a:lnSpc>
                <a:spcPct val="100000"/>
              </a:lnSpc>
            </a:pPr>
            <a:r>
              <a:rPr lang="en-IN" sz="3600" b="1" spc="-1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RB-I2C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11930" y="779475"/>
            <a:ext cx="102108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In 1982, Phillips has developed I2C protocol. I2C bus is for communication between digital devices. </a:t>
            </a:r>
            <a:endParaRPr lang="en-US" sz="2000" dirty="0" smtClean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There </a:t>
            </a:r>
            <a: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will be a master and a slave device</a:t>
            </a:r>
            <a:r>
              <a:rPr lang="en-US" sz="20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I2C is called Inter Integrated Circuit. </a:t>
            </a:r>
            <a:endParaRPr lang="en-US" sz="2000" dirty="0" smtClean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</a:t>
            </a:r>
            <a: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transfer speed for I2C could be </a:t>
            </a:r>
            <a:r>
              <a:rPr lang="en-US" sz="20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upto</a:t>
            </a:r>
            <a: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3.4 mbps. Generally, it is 100 kbps.</a:t>
            </a:r>
          </a:p>
        </p:txBody>
      </p:sp>
      <p:pic>
        <p:nvPicPr>
          <p:cNvPr id="1026" name="Picture 2" descr="http://embeddedcraft.org/eclinux/images/1-i2cbu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930" y="2819400"/>
            <a:ext cx="4476750" cy="278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5652655" y="2590800"/>
            <a:ext cx="6096000" cy="378565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I2C is a master and slave configuration. There will be Single master and one or many slaves</a:t>
            </a:r>
            <a:r>
              <a:rPr lang="en-US" sz="20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US" sz="20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I2C has two lines …</a:t>
            </a:r>
            <a:br>
              <a:rPr lang="en-US" sz="20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SDA: Serial data line</a:t>
            </a:r>
            <a:br>
              <a:rPr lang="en-US" sz="20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SCL: Serial clock line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SDA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 err="1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SDA</a:t>
            </a:r>
            <a:r>
              <a:rPr lang="en-US" sz="20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is bi Directional Line. </a:t>
            </a:r>
            <a:endParaRPr lang="en-US" sz="2000" dirty="0" smtClean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 smtClean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SDA </a:t>
            </a:r>
            <a:r>
              <a:rPr lang="en-US" sz="20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 used to transfer data between I2C Master and I2C slave.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 err="1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SCL</a:t>
            </a:r>
            <a:r>
              <a:rPr lang="en-US" sz="20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line provide clock to slave device</a:t>
            </a:r>
            <a:r>
              <a:rPr lang="en-US" sz="2000" dirty="0" smtClean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US" sz="2000" dirty="0" smtClean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SCL </a:t>
            </a:r>
            <a:r>
              <a:rPr lang="en-US" sz="20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line is managed by I2C Master.</a:t>
            </a:r>
          </a:p>
        </p:txBody>
      </p:sp>
    </p:spTree>
    <p:extLst>
      <p:ext uri="{BB962C8B-B14F-4D97-AF65-F5344CB8AC3E}">
        <p14:creationId xmlns:p14="http://schemas.microsoft.com/office/powerpoint/2010/main" val="3023523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142200" y="53640"/>
            <a:ext cx="10092960" cy="562320"/>
          </a:xfrm>
          <a:prstGeom prst="rect">
            <a:avLst/>
          </a:prstGeom>
          <a:noFill/>
          <a:ln w="19080">
            <a:solidFill>
              <a:schemeClr val="bg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/>
          <a:lstStyle/>
          <a:p>
            <a:pPr>
              <a:lnSpc>
                <a:spcPct val="100000"/>
              </a:lnSpc>
            </a:pPr>
            <a:r>
              <a:rPr lang="en-IN" sz="3600" b="1" spc="-1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RB-I2C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19200" y="777526"/>
            <a:ext cx="8839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a nutshell, one I2C master can be connected with more than one I2C slave chips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en-US" dirty="0"/>
              <a:t> 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828800"/>
            <a:ext cx="937260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629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142200" y="53640"/>
            <a:ext cx="10092960" cy="562320"/>
          </a:xfrm>
          <a:prstGeom prst="rect">
            <a:avLst/>
          </a:prstGeom>
          <a:noFill/>
          <a:ln w="19080">
            <a:solidFill>
              <a:schemeClr val="bg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/>
          <a:lstStyle/>
          <a:p>
            <a:pPr>
              <a:lnSpc>
                <a:spcPct val="100000"/>
              </a:lnSpc>
            </a:pPr>
            <a:r>
              <a:rPr lang="en-IN" sz="3600" b="1" spc="-1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RB-I2C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09599" y="891477"/>
            <a:ext cx="6144759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EEPROM is interfaced with I2C  in </a:t>
            </a:r>
            <a:r>
              <a:rPr lang="en-US" sz="2000" b="1" dirty="0" err="1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RuggedBoard</a:t>
            </a:r>
            <a:endParaRPr lang="en-US" sz="2000" b="1" dirty="0" smtClean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</a:t>
            </a:r>
            <a:r>
              <a:rPr lang="en-US" sz="20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sing the below path we will write and read the EEPROM </a:t>
            </a:r>
          </a:p>
          <a:p>
            <a:r>
              <a:rPr lang="en-US" sz="2000" dirty="0" smtClean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"/</a:t>
            </a:r>
            <a:r>
              <a:rPr lang="en-US" sz="20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sys/class/i2c-adapter/i2c-0/0-0050/</a:t>
            </a:r>
            <a:r>
              <a:rPr lang="en-US" sz="2000" dirty="0" err="1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eeprom</a:t>
            </a:r>
            <a:r>
              <a:rPr lang="en-US" sz="20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";</a:t>
            </a:r>
          </a:p>
        </p:txBody>
      </p:sp>
      <p:sp>
        <p:nvSpPr>
          <p:cNvPr id="5" name="Rectangle 4"/>
          <p:cNvSpPr/>
          <p:nvPr/>
        </p:nvSpPr>
        <p:spPr>
          <a:xfrm>
            <a:off x="4724400" y="2268378"/>
            <a:ext cx="6705601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// EEPROM path</a:t>
            </a:r>
          </a:p>
          <a:p>
            <a:r>
              <a:rPr lang="en-US" sz="16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char </a:t>
            </a:r>
            <a:r>
              <a:rPr lang="en-US" sz="16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const</a:t>
            </a:r>
            <a:r>
              <a:rPr lang="en-US" sz="16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EEPROM_FILE_BOARD[] = "/sys/class/i2c-adapter/i2c-0/0-0050/</a:t>
            </a:r>
            <a:r>
              <a:rPr lang="en-US" sz="16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eeprom</a:t>
            </a:r>
            <a:r>
              <a:rPr lang="en-US" sz="16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";</a:t>
            </a:r>
          </a:p>
          <a:p>
            <a:endParaRPr lang="en-US" sz="16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// EEPROM content format</a:t>
            </a:r>
          </a:p>
          <a:p>
            <a:r>
              <a:rPr lang="en-US" sz="16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typedef</a:t>
            </a:r>
            <a:r>
              <a:rPr lang="en-US" sz="16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struct</a:t>
            </a:r>
            <a:r>
              <a:rPr lang="en-US" sz="16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_</a:t>
            </a:r>
            <a:r>
              <a:rPr lang="en-US" sz="16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cBoardEEPROM</a:t>
            </a:r>
            <a:endParaRPr lang="en-US" sz="16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</a:p>
          <a:p>
            <a:endParaRPr lang="en-US" sz="16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16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char </a:t>
            </a:r>
            <a:r>
              <a:rPr lang="en-US" sz="1600" dirty="0" err="1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ModuleID</a:t>
            </a:r>
            <a:r>
              <a:rPr lang="en-US" sz="16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[16];</a:t>
            </a:r>
          </a:p>
          <a:p>
            <a:pPr lvl="1"/>
            <a:r>
              <a:rPr lang="en-US" sz="16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char </a:t>
            </a:r>
            <a:r>
              <a:rPr lang="en-US" sz="1600" dirty="0" err="1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SerialNo</a:t>
            </a:r>
            <a:r>
              <a:rPr lang="en-US" sz="16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[16];</a:t>
            </a:r>
          </a:p>
          <a:p>
            <a:pPr lvl="1"/>
            <a:r>
              <a:rPr lang="en-US" sz="16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char data[512];</a:t>
            </a:r>
          </a:p>
          <a:p>
            <a:r>
              <a:rPr lang="en-US" sz="16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</a:p>
          <a:p>
            <a:r>
              <a:rPr lang="en-US" sz="16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  <a:r>
              <a:rPr lang="en-US" sz="16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cBoardEEPROM</a:t>
            </a:r>
            <a:r>
              <a:rPr lang="en-US" sz="16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</p:txBody>
      </p:sp>
      <p:sp>
        <p:nvSpPr>
          <p:cNvPr id="3" name="Rectangle 2"/>
          <p:cNvSpPr/>
          <p:nvPr/>
        </p:nvSpPr>
        <p:spPr>
          <a:xfrm>
            <a:off x="1066800" y="2268378"/>
            <a:ext cx="2971800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  <a:latin typeface="Clibri"/>
              </a:rPr>
              <a:t>/*Required </a:t>
            </a:r>
            <a:r>
              <a:rPr lang="en-US" sz="1600" dirty="0" err="1" smtClean="0">
                <a:solidFill>
                  <a:srgbClr val="FF0000"/>
                </a:solidFill>
                <a:latin typeface="Clibri"/>
              </a:rPr>
              <a:t>Hearder</a:t>
            </a:r>
            <a:r>
              <a:rPr lang="en-US" sz="1600" dirty="0" smtClean="0">
                <a:solidFill>
                  <a:srgbClr val="FF0000"/>
                </a:solidFill>
                <a:latin typeface="Clibri"/>
              </a:rPr>
              <a:t> Files*/</a:t>
            </a:r>
          </a:p>
          <a:p>
            <a:endParaRPr lang="en-US" sz="1600" dirty="0">
              <a:solidFill>
                <a:srgbClr val="FF0000"/>
              </a:solidFill>
              <a:latin typeface="Clibri"/>
            </a:endParaRPr>
          </a:p>
          <a:p>
            <a:r>
              <a:rPr lang="en-US" sz="1600" dirty="0" smtClean="0">
                <a:solidFill>
                  <a:srgbClr val="FF0000"/>
                </a:solidFill>
                <a:latin typeface="Clibri"/>
              </a:rPr>
              <a:t>#</a:t>
            </a:r>
            <a:r>
              <a:rPr lang="en-US" sz="1600" dirty="0">
                <a:solidFill>
                  <a:srgbClr val="FF0000"/>
                </a:solidFill>
                <a:latin typeface="Clibri"/>
              </a:rPr>
              <a:t>include &lt;</a:t>
            </a:r>
            <a:r>
              <a:rPr lang="en-US" sz="1600" dirty="0" err="1">
                <a:solidFill>
                  <a:srgbClr val="FF0000"/>
                </a:solidFill>
                <a:latin typeface="Clibri"/>
              </a:rPr>
              <a:t>stdio.h</a:t>
            </a:r>
            <a:r>
              <a:rPr lang="en-US" sz="1600" dirty="0">
                <a:solidFill>
                  <a:srgbClr val="FF0000"/>
                </a:solidFill>
                <a:latin typeface="Clibri"/>
              </a:rPr>
              <a:t>&gt; </a:t>
            </a:r>
          </a:p>
          <a:p>
            <a:r>
              <a:rPr lang="en-US" sz="1600" dirty="0">
                <a:solidFill>
                  <a:srgbClr val="FF0000"/>
                </a:solidFill>
                <a:latin typeface="Clibri"/>
              </a:rPr>
              <a:t>#include &lt;</a:t>
            </a:r>
            <a:r>
              <a:rPr lang="en-US" sz="1600" dirty="0" err="1">
                <a:solidFill>
                  <a:srgbClr val="FF0000"/>
                </a:solidFill>
                <a:latin typeface="Clibri"/>
              </a:rPr>
              <a:t>stdlib.h</a:t>
            </a:r>
            <a:r>
              <a:rPr lang="en-US" sz="1600" dirty="0">
                <a:solidFill>
                  <a:srgbClr val="FF0000"/>
                </a:solidFill>
                <a:latin typeface="Clibri"/>
              </a:rPr>
              <a:t>&gt;</a:t>
            </a:r>
          </a:p>
          <a:p>
            <a:r>
              <a:rPr lang="en-US" sz="1600" dirty="0">
                <a:solidFill>
                  <a:srgbClr val="FF0000"/>
                </a:solidFill>
                <a:latin typeface="Clibri"/>
              </a:rPr>
              <a:t>#include &lt;</a:t>
            </a:r>
            <a:r>
              <a:rPr lang="en-US" sz="1600" dirty="0" err="1">
                <a:solidFill>
                  <a:srgbClr val="FF0000"/>
                </a:solidFill>
                <a:latin typeface="Clibri"/>
              </a:rPr>
              <a:t>linux</a:t>
            </a:r>
            <a:r>
              <a:rPr lang="en-US" sz="1600" dirty="0">
                <a:solidFill>
                  <a:srgbClr val="FF0000"/>
                </a:solidFill>
                <a:latin typeface="Clibri"/>
              </a:rPr>
              <a:t>/i2c.h&gt;</a:t>
            </a:r>
          </a:p>
          <a:p>
            <a:r>
              <a:rPr lang="en-US" sz="1600" dirty="0">
                <a:solidFill>
                  <a:srgbClr val="FF0000"/>
                </a:solidFill>
                <a:latin typeface="Clibri"/>
              </a:rPr>
              <a:t>#include &lt;</a:t>
            </a:r>
            <a:r>
              <a:rPr lang="en-US" sz="1600" dirty="0" err="1">
                <a:solidFill>
                  <a:srgbClr val="FF0000"/>
                </a:solidFill>
                <a:latin typeface="Clibri"/>
              </a:rPr>
              <a:t>linux</a:t>
            </a:r>
            <a:r>
              <a:rPr lang="en-US" sz="1600" dirty="0">
                <a:solidFill>
                  <a:srgbClr val="FF0000"/>
                </a:solidFill>
                <a:latin typeface="Clibri"/>
              </a:rPr>
              <a:t>/i2c-dev.h&gt;</a:t>
            </a:r>
          </a:p>
          <a:p>
            <a:r>
              <a:rPr lang="en-US" sz="1600" dirty="0">
                <a:solidFill>
                  <a:srgbClr val="FF0000"/>
                </a:solidFill>
                <a:latin typeface="Clibri"/>
              </a:rPr>
              <a:t>#include &lt;sys/</a:t>
            </a:r>
            <a:r>
              <a:rPr lang="en-US" sz="1600" dirty="0" err="1">
                <a:solidFill>
                  <a:srgbClr val="FF0000"/>
                </a:solidFill>
                <a:latin typeface="Clibri"/>
              </a:rPr>
              <a:t>ioctl.h</a:t>
            </a:r>
            <a:r>
              <a:rPr lang="en-US" sz="1600" dirty="0">
                <a:solidFill>
                  <a:srgbClr val="FF0000"/>
                </a:solidFill>
                <a:latin typeface="Clibri"/>
              </a:rPr>
              <a:t>&gt;</a:t>
            </a:r>
          </a:p>
          <a:p>
            <a:r>
              <a:rPr lang="en-US" sz="1600" dirty="0">
                <a:solidFill>
                  <a:srgbClr val="FF0000"/>
                </a:solidFill>
                <a:latin typeface="Clibri"/>
              </a:rPr>
              <a:t>#include &lt;sys/</a:t>
            </a:r>
            <a:r>
              <a:rPr lang="en-US" sz="1600" dirty="0" err="1">
                <a:solidFill>
                  <a:srgbClr val="FF0000"/>
                </a:solidFill>
                <a:latin typeface="Clibri"/>
              </a:rPr>
              <a:t>time.h</a:t>
            </a:r>
            <a:r>
              <a:rPr lang="en-US" sz="1600" dirty="0">
                <a:solidFill>
                  <a:srgbClr val="FF0000"/>
                </a:solidFill>
                <a:latin typeface="Clibri"/>
              </a:rPr>
              <a:t>&gt;</a:t>
            </a:r>
          </a:p>
          <a:p>
            <a:r>
              <a:rPr lang="en-US" sz="1600" dirty="0">
                <a:solidFill>
                  <a:srgbClr val="FF0000"/>
                </a:solidFill>
                <a:latin typeface="Clibri"/>
              </a:rPr>
              <a:t>#include &lt;</a:t>
            </a:r>
            <a:r>
              <a:rPr lang="en-US" sz="1600" dirty="0" err="1">
                <a:solidFill>
                  <a:srgbClr val="FF0000"/>
                </a:solidFill>
                <a:latin typeface="Clibri"/>
              </a:rPr>
              <a:t>fcntl.h</a:t>
            </a:r>
            <a:r>
              <a:rPr lang="en-US" sz="1600" dirty="0">
                <a:solidFill>
                  <a:srgbClr val="FF0000"/>
                </a:solidFill>
                <a:latin typeface="Clibri"/>
              </a:rPr>
              <a:t>&gt;</a:t>
            </a:r>
          </a:p>
          <a:p>
            <a:r>
              <a:rPr lang="en-US" sz="1600" dirty="0">
                <a:solidFill>
                  <a:srgbClr val="FF0000"/>
                </a:solidFill>
                <a:latin typeface="Clibri"/>
              </a:rPr>
              <a:t>#include &lt;</a:t>
            </a:r>
            <a:r>
              <a:rPr lang="en-US" sz="1600" dirty="0" err="1">
                <a:solidFill>
                  <a:srgbClr val="FF0000"/>
                </a:solidFill>
                <a:latin typeface="Clibri"/>
              </a:rPr>
              <a:t>errno.h</a:t>
            </a:r>
            <a:r>
              <a:rPr lang="en-US" sz="1600" dirty="0">
                <a:solidFill>
                  <a:srgbClr val="FF0000"/>
                </a:solidFill>
                <a:latin typeface="Clibri"/>
              </a:rPr>
              <a:t>&gt;</a:t>
            </a:r>
          </a:p>
          <a:p>
            <a:r>
              <a:rPr lang="en-US" sz="1600" dirty="0">
                <a:solidFill>
                  <a:srgbClr val="FF0000"/>
                </a:solidFill>
                <a:latin typeface="Clibri"/>
              </a:rPr>
              <a:t>#include &lt;</a:t>
            </a:r>
            <a:r>
              <a:rPr lang="en-US" sz="1600" dirty="0" err="1">
                <a:solidFill>
                  <a:srgbClr val="FF0000"/>
                </a:solidFill>
                <a:latin typeface="Clibri"/>
              </a:rPr>
              <a:t>time.h</a:t>
            </a:r>
            <a:r>
              <a:rPr lang="en-US" sz="1600" dirty="0">
                <a:solidFill>
                  <a:srgbClr val="FF0000"/>
                </a:solidFill>
                <a:latin typeface="Clibri"/>
              </a:rPr>
              <a:t>&gt;</a:t>
            </a:r>
          </a:p>
          <a:p>
            <a:r>
              <a:rPr lang="en-US" sz="1600" dirty="0">
                <a:solidFill>
                  <a:srgbClr val="FF0000"/>
                </a:solidFill>
                <a:latin typeface="Clibri"/>
              </a:rPr>
              <a:t>#include &lt;</a:t>
            </a:r>
            <a:r>
              <a:rPr lang="en-US" sz="1600" dirty="0" err="1">
                <a:solidFill>
                  <a:srgbClr val="FF0000"/>
                </a:solidFill>
                <a:latin typeface="Clibri"/>
              </a:rPr>
              <a:t>unistd.h</a:t>
            </a:r>
            <a:r>
              <a:rPr lang="en-US" sz="1600" dirty="0">
                <a:solidFill>
                  <a:srgbClr val="FF0000"/>
                </a:solidFill>
                <a:latin typeface="Clibri"/>
              </a:rPr>
              <a:t>&gt;</a:t>
            </a:r>
          </a:p>
          <a:p>
            <a:r>
              <a:rPr lang="en-US" sz="1600" dirty="0">
                <a:solidFill>
                  <a:srgbClr val="FF0000"/>
                </a:solidFill>
                <a:latin typeface="Clibri"/>
              </a:rPr>
              <a:t>#include &lt;</a:t>
            </a:r>
            <a:r>
              <a:rPr lang="en-US" sz="1600" dirty="0" err="1">
                <a:solidFill>
                  <a:srgbClr val="FF0000"/>
                </a:solidFill>
                <a:latin typeface="Clibri"/>
              </a:rPr>
              <a:t>string.h</a:t>
            </a:r>
            <a:r>
              <a:rPr lang="en-US" sz="1600" dirty="0">
                <a:solidFill>
                  <a:srgbClr val="FF0000"/>
                </a:solidFill>
                <a:latin typeface="Clibri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073355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142200" y="53640"/>
            <a:ext cx="10092960" cy="562320"/>
          </a:xfrm>
          <a:prstGeom prst="rect">
            <a:avLst/>
          </a:prstGeom>
          <a:noFill/>
          <a:ln w="19080">
            <a:solidFill>
              <a:schemeClr val="bg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/>
          <a:lstStyle/>
          <a:p>
            <a:pPr>
              <a:lnSpc>
                <a:spcPct val="100000"/>
              </a:lnSpc>
            </a:pPr>
            <a:r>
              <a:rPr lang="en-IN" sz="3600" b="1" spc="-1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RB-I2C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14400" y="990600"/>
            <a:ext cx="784860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// Read board EEPROM</a:t>
            </a:r>
          </a:p>
          <a:p>
            <a:r>
              <a:rPr lang="en-US" sz="16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sz="16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ReadBoardEEPROM</a:t>
            </a:r>
            <a:r>
              <a:rPr lang="en-US" sz="16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6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cBoardEEPROM</a:t>
            </a:r>
            <a:r>
              <a:rPr lang="en-US" sz="16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* </a:t>
            </a:r>
            <a:r>
              <a:rPr lang="en-US" sz="16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boardEEPROM</a:t>
            </a:r>
            <a:r>
              <a:rPr lang="en-US" sz="16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US" sz="16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</a:p>
          <a:p>
            <a:r>
              <a:rPr lang="en-US" sz="16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1600" dirty="0" err="1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sz="16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Fd</a:t>
            </a:r>
            <a:r>
              <a:rPr lang="en-US" sz="16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= 0;</a:t>
            </a:r>
          </a:p>
          <a:p>
            <a:r>
              <a:rPr lang="en-US" sz="16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1600" dirty="0" err="1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sz="16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ReadBytes</a:t>
            </a:r>
            <a:r>
              <a:rPr lang="en-US" sz="16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0;</a:t>
            </a:r>
          </a:p>
          <a:p>
            <a:r>
              <a:rPr lang="en-US" sz="16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1600" dirty="0" err="1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memset</a:t>
            </a:r>
            <a:r>
              <a:rPr lang="en-US" sz="16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600" dirty="0" err="1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boardEEPROM</a:t>
            </a:r>
            <a:r>
              <a:rPr lang="en-US" sz="16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0, </a:t>
            </a:r>
            <a:r>
              <a:rPr lang="en-US" sz="1600" dirty="0" err="1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sizeof</a:t>
            </a:r>
            <a:r>
              <a:rPr lang="en-US" sz="16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600" dirty="0" err="1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boardEEPROM</a:t>
            </a:r>
            <a:r>
              <a:rPr lang="en-US" sz="16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));</a:t>
            </a:r>
          </a:p>
          <a:p>
            <a:endParaRPr lang="en-US" sz="16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if ((</a:t>
            </a:r>
            <a:r>
              <a:rPr lang="en-US" sz="16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Fd</a:t>
            </a:r>
            <a:r>
              <a:rPr lang="en-US" sz="16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open(EEPROM_FILE_BOARD,O_RDONLY)) &lt; 0)</a:t>
            </a:r>
          </a:p>
          <a:p>
            <a:r>
              <a:rPr lang="en-US" sz="16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{</a:t>
            </a:r>
          </a:p>
          <a:p>
            <a:r>
              <a:rPr lang="en-US" sz="16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en-US" sz="1600" dirty="0" err="1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printf</a:t>
            </a:r>
            <a:r>
              <a:rPr lang="en-US" sz="16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("EEPROM_FILE_BOARD open error: %s\n", </a:t>
            </a:r>
            <a:r>
              <a:rPr lang="en-US" sz="1600" dirty="0" err="1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strerror</a:t>
            </a:r>
            <a:r>
              <a:rPr lang="en-US" sz="16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600" dirty="0" err="1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errno</a:t>
            </a:r>
            <a:r>
              <a:rPr lang="en-US" sz="16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));</a:t>
            </a:r>
          </a:p>
          <a:p>
            <a:r>
              <a:rPr lang="en-US" sz="16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return -1;</a:t>
            </a:r>
          </a:p>
          <a:p>
            <a:r>
              <a:rPr lang="en-US" sz="16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}</a:t>
            </a:r>
          </a:p>
          <a:p>
            <a:r>
              <a:rPr lang="en-US" sz="16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16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ReadBytes</a:t>
            </a:r>
            <a:r>
              <a:rPr lang="en-US" sz="16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read(</a:t>
            </a:r>
            <a:r>
              <a:rPr lang="en-US" sz="16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Fd</a:t>
            </a:r>
            <a:r>
              <a:rPr lang="en-US" sz="16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(void*)</a:t>
            </a:r>
            <a:r>
              <a:rPr lang="en-US" sz="16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boardEEPROM</a:t>
            </a:r>
            <a:r>
              <a:rPr lang="en-US" sz="16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6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sizeof</a:t>
            </a:r>
            <a:r>
              <a:rPr lang="en-US" sz="16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6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cBoardEEPROM</a:t>
            </a:r>
            <a:r>
              <a:rPr lang="en-US" sz="16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));</a:t>
            </a:r>
          </a:p>
          <a:p>
            <a:r>
              <a:rPr lang="en-US" sz="16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if( </a:t>
            </a:r>
            <a:r>
              <a:rPr lang="en-US" sz="16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ReadBytes</a:t>
            </a:r>
            <a:r>
              <a:rPr lang="en-US" sz="16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&lt; 0 )</a:t>
            </a:r>
          </a:p>
          <a:p>
            <a:r>
              <a:rPr lang="en-US" sz="16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{</a:t>
            </a:r>
          </a:p>
          <a:p>
            <a:r>
              <a:rPr lang="en-US" sz="16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en-US" sz="1600" dirty="0" err="1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printf</a:t>
            </a:r>
            <a:r>
              <a:rPr lang="en-US" sz="16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("EEPROM_FILE_SOM read error: %s\n", </a:t>
            </a:r>
            <a:r>
              <a:rPr lang="en-US" sz="1600" dirty="0" err="1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strerror</a:t>
            </a:r>
            <a:r>
              <a:rPr lang="en-US" sz="16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600" dirty="0" err="1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errno</a:t>
            </a:r>
            <a:r>
              <a:rPr lang="en-US" sz="16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));</a:t>
            </a:r>
          </a:p>
          <a:p>
            <a:r>
              <a:rPr lang="en-US" sz="16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close(</a:t>
            </a:r>
            <a:r>
              <a:rPr lang="en-US" sz="1600" dirty="0" err="1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Fd</a:t>
            </a:r>
            <a:r>
              <a:rPr lang="en-US" sz="16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</a:p>
          <a:p>
            <a:r>
              <a:rPr lang="en-US" sz="16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return -1;</a:t>
            </a:r>
          </a:p>
          <a:p>
            <a:r>
              <a:rPr lang="en-US" sz="16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}</a:t>
            </a:r>
          </a:p>
          <a:p>
            <a:r>
              <a:rPr lang="en-US" sz="16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close(</a:t>
            </a:r>
            <a:r>
              <a:rPr lang="en-US" sz="1600" dirty="0" err="1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Fd</a:t>
            </a:r>
            <a:r>
              <a:rPr lang="en-US" sz="16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</a:p>
          <a:p>
            <a:endParaRPr lang="en-US" sz="16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  // </a:t>
            </a:r>
            <a:r>
              <a:rPr lang="en-US" sz="16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ReadBoardEEPROM</a:t>
            </a:r>
            <a:endParaRPr lang="en-US" sz="16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3355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142200" y="53640"/>
            <a:ext cx="10092960" cy="562320"/>
          </a:xfrm>
          <a:prstGeom prst="rect">
            <a:avLst/>
          </a:prstGeom>
          <a:noFill/>
          <a:ln w="19080">
            <a:solidFill>
              <a:schemeClr val="bg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/>
          <a:lstStyle/>
          <a:p>
            <a:pPr>
              <a:lnSpc>
                <a:spcPct val="100000"/>
              </a:lnSpc>
            </a:pPr>
            <a:r>
              <a:rPr lang="en-IN" sz="3600" b="1" spc="-1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RB-I2C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57200" y="838200"/>
            <a:ext cx="977796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// Write board EEPROM </a:t>
            </a:r>
          </a:p>
          <a:p>
            <a:r>
              <a:rPr lang="en-US" sz="1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void </a:t>
            </a:r>
            <a:r>
              <a:rPr lang="en-US" sz="14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WriteBoardEEPROM</a:t>
            </a:r>
            <a:r>
              <a:rPr lang="en-US" sz="1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4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cBoardEEPROM</a:t>
            </a:r>
            <a:r>
              <a:rPr lang="en-US" sz="1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* </a:t>
            </a:r>
            <a:r>
              <a:rPr lang="en-US" sz="14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boardEEPROM</a:t>
            </a:r>
            <a:r>
              <a:rPr lang="en-US" sz="1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US" sz="1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</a:p>
          <a:p>
            <a:r>
              <a:rPr lang="en-US" sz="1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14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sz="1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Fd</a:t>
            </a:r>
            <a:r>
              <a:rPr lang="en-US" sz="1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= 0;</a:t>
            </a:r>
          </a:p>
          <a:p>
            <a:r>
              <a:rPr lang="en-US" sz="1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14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sz="1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WriteBytes</a:t>
            </a:r>
            <a:r>
              <a:rPr lang="en-US" sz="1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0;</a:t>
            </a:r>
          </a:p>
          <a:p>
            <a:endParaRPr lang="en-US" sz="1400" dirty="0" smtClean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if ((</a:t>
            </a:r>
            <a:r>
              <a:rPr lang="en-US" sz="14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Fd</a:t>
            </a:r>
            <a:r>
              <a:rPr lang="en-US" sz="1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open(EEPROM_FILE_BOARD,O_WRONLY)) &lt; 0)</a:t>
            </a:r>
          </a:p>
          <a:p>
            <a:r>
              <a:rPr lang="en-US" sz="1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{</a:t>
            </a:r>
          </a:p>
          <a:p>
            <a:r>
              <a:rPr lang="en-US" sz="1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en-US" sz="1400" dirty="0" err="1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printf</a:t>
            </a:r>
            <a:r>
              <a:rPr lang="en-US" sz="14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("EEPROM_FILE_BOARD open error: %s\n", </a:t>
            </a:r>
            <a:r>
              <a:rPr lang="en-US" sz="1400" dirty="0" err="1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strerror</a:t>
            </a:r>
            <a:r>
              <a:rPr lang="en-US" sz="14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400" dirty="0" err="1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errno</a:t>
            </a:r>
            <a:r>
              <a:rPr lang="en-US" sz="14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));</a:t>
            </a:r>
          </a:p>
          <a:p>
            <a:r>
              <a:rPr lang="en-US" sz="14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return;</a:t>
            </a:r>
          </a:p>
          <a:p>
            <a:r>
              <a:rPr lang="en-US" sz="1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}</a:t>
            </a:r>
          </a:p>
          <a:p>
            <a:endParaRPr lang="en-US" sz="14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14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WriteBytes</a:t>
            </a:r>
            <a:r>
              <a:rPr lang="en-US" sz="1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write(</a:t>
            </a:r>
            <a:r>
              <a:rPr lang="en-US" sz="14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Fd</a:t>
            </a:r>
            <a:r>
              <a:rPr lang="en-US" sz="1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(void*)</a:t>
            </a:r>
            <a:r>
              <a:rPr lang="en-US" sz="14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boardEEPROM</a:t>
            </a:r>
            <a:r>
              <a:rPr lang="en-US" sz="1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4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sizeof</a:t>
            </a:r>
            <a:r>
              <a:rPr lang="en-US" sz="1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4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cBoardEEPROM</a:t>
            </a:r>
            <a:r>
              <a:rPr lang="en-US" sz="1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));</a:t>
            </a:r>
          </a:p>
          <a:p>
            <a:r>
              <a:rPr lang="en-US" sz="1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if( </a:t>
            </a:r>
            <a:r>
              <a:rPr lang="en-US" sz="14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WriteBytes</a:t>
            </a:r>
            <a:r>
              <a:rPr lang="en-US" sz="1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&lt; </a:t>
            </a:r>
            <a:r>
              <a:rPr lang="en-US" sz="14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sizeof</a:t>
            </a:r>
            <a:r>
              <a:rPr lang="en-US" sz="1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4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cBoardEEPROM</a:t>
            </a:r>
            <a:r>
              <a:rPr lang="en-US" sz="1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)</a:t>
            </a:r>
          </a:p>
          <a:p>
            <a:r>
              <a:rPr lang="en-US" sz="1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{</a:t>
            </a:r>
          </a:p>
          <a:p>
            <a:endParaRPr lang="en-US" sz="14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if (</a:t>
            </a:r>
            <a:r>
              <a:rPr lang="en-US" sz="14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WriteBytes</a:t>
            </a:r>
            <a:r>
              <a:rPr lang="en-US" sz="1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&lt; 0)</a:t>
            </a:r>
          </a:p>
          <a:p>
            <a:r>
              <a:rPr lang="en-US" sz="1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	</a:t>
            </a:r>
            <a:r>
              <a:rPr lang="en-US" sz="1400" dirty="0" err="1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printf</a:t>
            </a:r>
            <a:r>
              <a:rPr lang="en-US" sz="14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("EEPROM_FILE_BOARD write error : %s\n", </a:t>
            </a:r>
            <a:r>
              <a:rPr lang="en-US" sz="1400" dirty="0" err="1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strerror</a:t>
            </a:r>
            <a:r>
              <a:rPr lang="en-US" sz="14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400" dirty="0" err="1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errno</a:t>
            </a:r>
            <a:r>
              <a:rPr lang="en-US" sz="14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));</a:t>
            </a:r>
          </a:p>
          <a:p>
            <a:endParaRPr lang="en-US" sz="14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else</a:t>
            </a:r>
          </a:p>
          <a:p>
            <a:r>
              <a:rPr lang="en-US" sz="1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	</a:t>
            </a:r>
            <a:r>
              <a:rPr lang="en-US" sz="1400" dirty="0" err="1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printf</a:t>
            </a:r>
            <a:r>
              <a:rPr lang="en-US" sz="14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("EEPROM_FILE_BOARD write error : Partial write to EEPROM (%d)\n", </a:t>
            </a:r>
            <a:r>
              <a:rPr lang="en-US" sz="1400" dirty="0" err="1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WriteBytes</a:t>
            </a:r>
            <a:r>
              <a:rPr lang="en-US" sz="14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</a:p>
          <a:p>
            <a:endParaRPr lang="en-US" sz="14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}</a:t>
            </a:r>
          </a:p>
          <a:p>
            <a:endParaRPr lang="en-US" sz="14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close(</a:t>
            </a:r>
            <a:r>
              <a:rPr lang="en-US" sz="14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Fd</a:t>
            </a:r>
            <a:r>
              <a:rPr lang="en-US" sz="1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</a:p>
          <a:p>
            <a:endParaRPr lang="en-US" sz="14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 // </a:t>
            </a:r>
            <a:r>
              <a:rPr lang="en-US" sz="14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WriteBoardEEPROM</a:t>
            </a:r>
            <a:endParaRPr lang="en-US" sz="14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3355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142200" y="53640"/>
            <a:ext cx="10092960" cy="562320"/>
          </a:xfrm>
          <a:prstGeom prst="rect">
            <a:avLst/>
          </a:prstGeom>
          <a:noFill/>
          <a:ln w="19080">
            <a:solidFill>
              <a:schemeClr val="bg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/>
          <a:lstStyle/>
          <a:p>
            <a:pPr>
              <a:lnSpc>
                <a:spcPct val="100000"/>
              </a:lnSpc>
            </a:pPr>
            <a:r>
              <a:rPr lang="en-IN" sz="3600" b="1" spc="-1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RB-I2C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38200" y="1066800"/>
            <a:ext cx="6096000" cy="553997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// main routine</a:t>
            </a:r>
          </a:p>
          <a:p>
            <a:r>
              <a:rPr lang="en-US" sz="14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sz="1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main(</a:t>
            </a:r>
            <a:r>
              <a:rPr lang="en-US" sz="14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sz="1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argc</a:t>
            </a:r>
            <a:r>
              <a:rPr lang="en-US" sz="1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char *</a:t>
            </a:r>
            <a:r>
              <a:rPr lang="en-US" sz="14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argv</a:t>
            </a:r>
            <a:r>
              <a:rPr lang="en-US" sz="1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[])</a:t>
            </a:r>
          </a:p>
          <a:p>
            <a:r>
              <a:rPr lang="en-US" sz="1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</a:p>
          <a:p>
            <a:r>
              <a:rPr lang="en-US" sz="1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14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sz="1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Result = 0;</a:t>
            </a:r>
          </a:p>
          <a:p>
            <a:endParaRPr lang="en-US" sz="14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14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cBoardEEPROM</a:t>
            </a:r>
            <a:r>
              <a:rPr lang="en-US" sz="1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boardEEPROM</a:t>
            </a:r>
            <a:r>
              <a:rPr lang="en-US" sz="1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,board;</a:t>
            </a:r>
          </a:p>
          <a:p>
            <a:r>
              <a:rPr lang="en-US" sz="1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1400" dirty="0" err="1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strcpy</a:t>
            </a:r>
            <a:r>
              <a:rPr lang="en-US" sz="14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(boardEEPROM.ModuleID,"RBEEPROM1234");</a:t>
            </a:r>
          </a:p>
          <a:p>
            <a:r>
              <a:rPr lang="en-US" sz="14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1400" dirty="0" err="1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strcpy</a:t>
            </a:r>
            <a:r>
              <a:rPr lang="en-US" sz="14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(boardEEPROM.SerialNo,"112233445566");</a:t>
            </a:r>
          </a:p>
          <a:p>
            <a:r>
              <a:rPr lang="en-US" sz="14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1400" dirty="0" err="1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strcpy</a:t>
            </a:r>
            <a:r>
              <a:rPr lang="en-US" sz="14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(boardEEPROM.data,"</a:t>
            </a:r>
            <a:r>
              <a:rPr lang="en-US" sz="1400" dirty="0" err="1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Phytec</a:t>
            </a:r>
            <a:r>
              <a:rPr lang="en-US" sz="14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Embedded </a:t>
            </a:r>
            <a:r>
              <a:rPr lang="en-US" sz="1400" dirty="0" err="1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Pvt</a:t>
            </a:r>
            <a:r>
              <a:rPr lang="en-US" sz="14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Ltd");</a:t>
            </a:r>
          </a:p>
          <a:p>
            <a:r>
              <a:rPr lang="en-US" sz="1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  <a:p>
            <a:r>
              <a:rPr lang="en-US" sz="1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14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WriteBoardEEPROM</a:t>
            </a:r>
            <a:r>
              <a:rPr lang="en-US" sz="1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(&amp;</a:t>
            </a:r>
            <a:r>
              <a:rPr lang="en-US" sz="14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boardEEPROM</a:t>
            </a:r>
            <a:r>
              <a:rPr lang="en-US" sz="1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</a:p>
          <a:p>
            <a:endParaRPr lang="en-US" sz="14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14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memset</a:t>
            </a:r>
            <a:r>
              <a:rPr lang="en-US" sz="1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(&amp;board, 0x00, </a:t>
            </a:r>
            <a:r>
              <a:rPr lang="en-US" sz="14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sizeof</a:t>
            </a:r>
            <a:r>
              <a:rPr lang="en-US" sz="1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(board));</a:t>
            </a:r>
          </a:p>
          <a:p>
            <a:endParaRPr lang="en-US" sz="14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// Read EEPROM </a:t>
            </a:r>
          </a:p>
          <a:p>
            <a:r>
              <a:rPr lang="en-US" sz="1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Result = </a:t>
            </a:r>
            <a:r>
              <a:rPr lang="en-US" sz="14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ReadBoardEEPROM</a:t>
            </a:r>
            <a:r>
              <a:rPr lang="en-US" sz="1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(&amp;board);</a:t>
            </a:r>
          </a:p>
          <a:p>
            <a:endParaRPr lang="en-US" sz="14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1400" dirty="0" err="1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printf</a:t>
            </a:r>
            <a:r>
              <a:rPr lang="en-US" sz="14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("[EEPROM content]=============================\n");</a:t>
            </a:r>
          </a:p>
          <a:p>
            <a:r>
              <a:rPr lang="en-US" sz="14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1400" dirty="0" err="1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printf</a:t>
            </a:r>
            <a:r>
              <a:rPr lang="en-US" sz="14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("Module ID : %s\n", </a:t>
            </a:r>
            <a:r>
              <a:rPr lang="en-US" sz="1400" dirty="0" err="1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board.ModuleID</a:t>
            </a:r>
            <a:r>
              <a:rPr lang="en-US" sz="14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</a:p>
          <a:p>
            <a:r>
              <a:rPr lang="pt-BR" sz="14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printf("Serial NO : %s\n", board.SerialNo);</a:t>
            </a:r>
          </a:p>
          <a:p>
            <a:r>
              <a:rPr lang="en-US" sz="14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1400" dirty="0" err="1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printf</a:t>
            </a:r>
            <a:r>
              <a:rPr lang="en-US" sz="14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("Data      : %s\n", </a:t>
            </a:r>
            <a:r>
              <a:rPr lang="en-US" sz="1400" dirty="0" err="1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board.data</a:t>
            </a:r>
            <a:r>
              <a:rPr lang="en-US" sz="14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</a:p>
          <a:p>
            <a:r>
              <a:rPr lang="en-US" sz="14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  <a:p>
            <a:r>
              <a:rPr lang="en-US" sz="1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return 0;</a:t>
            </a:r>
          </a:p>
          <a:p>
            <a:r>
              <a:rPr lang="en-US" sz="1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355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190440" y="-27000"/>
            <a:ext cx="10476720" cy="7405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IN" sz="3200" b="1" strike="noStrike" spc="-1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Connect-us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7" name="Picture 2"/>
          <p:cNvPicPr/>
          <p:nvPr/>
        </p:nvPicPr>
        <p:blipFill>
          <a:blip r:embed="rId2"/>
          <a:stretch/>
        </p:blipFill>
        <p:spPr>
          <a:xfrm>
            <a:off x="747720" y="970920"/>
            <a:ext cx="1623240" cy="1623240"/>
          </a:xfrm>
          <a:prstGeom prst="rect">
            <a:avLst/>
          </a:prstGeom>
          <a:ln>
            <a:noFill/>
          </a:ln>
        </p:spPr>
      </p:pic>
      <p:pic>
        <p:nvPicPr>
          <p:cNvPr id="168" name="Picture 5"/>
          <p:cNvPicPr/>
          <p:nvPr/>
        </p:nvPicPr>
        <p:blipFill>
          <a:blip r:embed="rId3"/>
          <a:stretch/>
        </p:blipFill>
        <p:spPr>
          <a:xfrm>
            <a:off x="9709560" y="1783080"/>
            <a:ext cx="2106720" cy="2106720"/>
          </a:xfrm>
          <a:prstGeom prst="rect">
            <a:avLst/>
          </a:prstGeom>
          <a:ln>
            <a:noFill/>
          </a:ln>
        </p:spPr>
      </p:pic>
      <p:pic>
        <p:nvPicPr>
          <p:cNvPr id="169" name="Picture 9"/>
          <p:cNvPicPr/>
          <p:nvPr/>
        </p:nvPicPr>
        <p:blipFill>
          <a:blip r:embed="rId4"/>
          <a:stretch/>
        </p:blipFill>
        <p:spPr>
          <a:xfrm>
            <a:off x="6435360" y="864000"/>
            <a:ext cx="1904400" cy="1837440"/>
          </a:xfrm>
          <a:prstGeom prst="rect">
            <a:avLst/>
          </a:prstGeom>
          <a:ln>
            <a:noFill/>
          </a:ln>
        </p:spPr>
      </p:pic>
      <p:pic>
        <p:nvPicPr>
          <p:cNvPr id="170" name="Picture 13"/>
          <p:cNvPicPr/>
          <p:nvPr/>
        </p:nvPicPr>
        <p:blipFill>
          <a:blip r:embed="rId5"/>
          <a:stretch/>
        </p:blipFill>
        <p:spPr>
          <a:xfrm>
            <a:off x="3543480" y="1884240"/>
            <a:ext cx="1904400" cy="1904400"/>
          </a:xfrm>
          <a:prstGeom prst="rect">
            <a:avLst/>
          </a:prstGeom>
          <a:ln>
            <a:noFill/>
          </a:ln>
        </p:spPr>
      </p:pic>
      <p:pic>
        <p:nvPicPr>
          <p:cNvPr id="171" name="Picture 15"/>
          <p:cNvPicPr/>
          <p:nvPr/>
        </p:nvPicPr>
        <p:blipFill>
          <a:blip r:embed="rId6"/>
          <a:stretch/>
        </p:blipFill>
        <p:spPr>
          <a:xfrm>
            <a:off x="5444640" y="4442040"/>
            <a:ext cx="5790600" cy="1866240"/>
          </a:xfrm>
          <a:prstGeom prst="rect">
            <a:avLst/>
          </a:prstGeom>
          <a:ln>
            <a:noFill/>
          </a:ln>
        </p:spPr>
      </p:pic>
      <p:sp>
        <p:nvSpPr>
          <p:cNvPr id="172" name="CustomShape 2"/>
          <p:cNvSpPr/>
          <p:nvPr/>
        </p:nvSpPr>
        <p:spPr>
          <a:xfrm>
            <a:off x="380880" y="4263120"/>
            <a:ext cx="3351960" cy="1866240"/>
          </a:xfrm>
          <a:prstGeom prst="rect">
            <a:avLst/>
          </a:prstGeom>
          <a:solidFill>
            <a:srgbClr val="ED7D31"/>
          </a:solidFill>
          <a:ln w="1908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2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Developer 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IN" sz="2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Wiki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1523880" y="2438280"/>
            <a:ext cx="9143280" cy="63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IN" sz="3600" b="1" strike="noStrike" spc="-1">
                <a:solidFill>
                  <a:srgbClr val="2E75B6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Open Discussions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E66F3132C0A174482192A31A1A94C0E" ma:contentTypeVersion="13" ma:contentTypeDescription="Create a new document." ma:contentTypeScope="" ma:versionID="88126f8914ab7a2af1b1ad014a21596a">
  <xsd:schema xmlns:xsd="http://www.w3.org/2001/XMLSchema" xmlns:xs="http://www.w3.org/2001/XMLSchema" xmlns:p="http://schemas.microsoft.com/office/2006/metadata/properties" xmlns:ns2="a9cb0940-a98a-4049-8fbc-77fa4bc64f72" xmlns:ns3="e25433df-cb09-43ae-b4e4-05fcd67c4243" targetNamespace="http://schemas.microsoft.com/office/2006/metadata/properties" ma:root="true" ma:fieldsID="38d3385599443195b62c675f3d1807a4" ns2:_="" ns3:_="">
    <xsd:import namespace="a9cb0940-a98a-4049-8fbc-77fa4bc64f72"/>
    <xsd:import namespace="e25433df-cb09-43ae-b4e4-05fcd67c424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9cb0940-a98a-4049-8fbc-77fa4bc64f7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25433df-cb09-43ae-b4e4-05fcd67c4243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56060D5-B637-46F2-91ED-AA56878D9D7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9cb0940-a98a-4049-8fbc-77fa4bc64f72"/>
    <ds:schemaRef ds:uri="e25433df-cb09-43ae-b4e4-05fcd67c424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E6799DD-EEEE-486B-92C6-4A6C00BB9EB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67632FE-E3AD-4653-81B3-A1171FA4E8ED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TM02900743[[fn=Organic]]</Template>
  <TotalTime>20278</TotalTime>
  <Words>207</Words>
  <Application>Microsoft Office PowerPoint</Application>
  <PresentationFormat>Custom</PresentationFormat>
  <Paragraphs>123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arif</dc:creator>
  <dc:description/>
  <cp:lastModifiedBy>Phytech</cp:lastModifiedBy>
  <cp:revision>244</cp:revision>
  <dcterms:created xsi:type="dcterms:W3CDTF">2020-07-17T21:01:28Z</dcterms:created>
  <dcterms:modified xsi:type="dcterms:W3CDTF">2022-12-05T03:30:34Z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ntentTypeId">
    <vt:lpwstr>0x010100CE66F3132C0A174482192A31A1A94C0E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Widescreen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31</vt:i4>
  </property>
</Properties>
</file>