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61" r:id="rId10"/>
    <p:sldId id="262" r:id="rId11"/>
    <p:sldId id="263" r:id="rId12"/>
    <p:sldId id="259" r:id="rId13"/>
    <p:sldId id="258" r:id="rId14"/>
    <p:sldId id="260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60FA3-B216-4F03-B949-506867D4C9F0}" v="441" dt="2022-08-10T04:51:5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BD960FA3-B216-4F03-B949-506867D4C9F0}"/>
    <pc:docChg chg="addSld delSld modSld sldOrd">
      <pc:chgData name="Natarajan S" userId="S::natarajan.s@phytecembedded.in::59a67d74-5fe0-4788-b5dc-2892eb7f0011" providerId="AD" clId="Web-{BD960FA3-B216-4F03-B949-506867D4C9F0}" dt="2022-08-10T04:51:53.951" v="297"/>
      <pc:docMkLst>
        <pc:docMk/>
      </pc:docMkLst>
      <pc:sldChg chg="modSp">
        <pc:chgData name="Natarajan S" userId="S::natarajan.s@phytecembedded.in::59a67d74-5fe0-4788-b5dc-2892eb7f0011" providerId="AD" clId="Web-{BD960FA3-B216-4F03-B949-506867D4C9F0}" dt="2022-08-10T04:09:45.458" v="1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BD960FA3-B216-4F03-B949-506867D4C9F0}" dt="2022-08-10T04:09:45.458" v="15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modSp">
        <pc:chgData name="Natarajan S" userId="S::natarajan.s@phytecembedded.in::59a67d74-5fe0-4788-b5dc-2892eb7f0011" providerId="AD" clId="Web-{BD960FA3-B216-4F03-B949-506867D4C9F0}" dt="2022-08-10T04:26:58.084" v="123" actId="1076"/>
        <pc:sldMkLst>
          <pc:docMk/>
          <pc:sldMk cId="0" sldId="257"/>
        </pc:sldMkLst>
        <pc:spChg chg="add mod">
          <ac:chgData name="Natarajan S" userId="S::natarajan.s@phytecembedded.in::59a67d74-5fe0-4788-b5dc-2892eb7f0011" providerId="AD" clId="Web-{BD960FA3-B216-4F03-B949-506867D4C9F0}" dt="2022-08-10T04:25:52.614" v="108"/>
          <ac:spMkLst>
            <pc:docMk/>
            <pc:sldMk cId="0" sldId="257"/>
            <ac:spMk id="2" creationId="{48ABADB8-B56A-C5A4-F4A7-497FD89487CE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6:58.084" v="123" actId="1076"/>
          <ac:spMkLst>
            <pc:docMk/>
            <pc:sldMk cId="0" sldId="257"/>
            <ac:spMk id="6" creationId="{4061E918-00FC-3D95-5F9E-69C8E2D2E7D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5:07.722" v="99" actId="20577"/>
          <ac:spMkLst>
            <pc:docMk/>
            <pc:sldMk cId="0" sldId="257"/>
            <ac:spMk id="7" creationId="{7C31CCBD-56C9-66C6-6A62-952B0AB6C969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03.083" v="20" actId="20577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11.505" v="21" actId="20577"/>
          <ac:spMkLst>
            <pc:docMk/>
            <pc:sldMk cId="0" sldId="257"/>
            <ac:spMk id="165" creationId="{00000000-0000-0000-0000-000000000000}"/>
          </ac:spMkLst>
        </pc:spChg>
        <pc:grpChg chg="add mod">
          <ac:chgData name="Natarajan S" userId="S::natarajan.s@phytecembedded.in::59a67d74-5fe0-4788-b5dc-2892eb7f0011" providerId="AD" clId="Web-{BD960FA3-B216-4F03-B949-506867D4C9F0}" dt="2022-08-10T04:25:33.645" v="106" actId="1076"/>
          <ac:grpSpMkLst>
            <pc:docMk/>
            <pc:sldMk cId="0" sldId="257"/>
            <ac:grpSpMk id="5" creationId="{52502A18-833D-B0E4-3126-F97E8C118DFE}"/>
          </ac:grpSpMkLst>
        </pc:grpChg>
        <pc:picChg chg="add mod">
          <ac:chgData name="Natarajan S" userId="S::natarajan.s@phytecembedded.in::59a67d74-5fe0-4788-b5dc-2892eb7f0011" providerId="AD" clId="Web-{BD960FA3-B216-4F03-B949-506867D4C9F0}" dt="2022-08-10T04:26:50.583" v="122"/>
          <ac:picMkLst>
            <pc:docMk/>
            <pc:sldMk cId="0" sldId="257"/>
            <ac:picMk id="3" creationId="{3C41B183-035D-22BB-39F4-52E7648E8E0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26:50.583" v="121"/>
          <ac:picMkLst>
            <pc:docMk/>
            <pc:sldMk cId="0" sldId="257"/>
            <ac:picMk id="4" creationId="{3A9C6E42-74B5-608A-F0B1-F8E7384B7514}"/>
          </ac:picMkLst>
        </pc:picChg>
      </pc:sldChg>
      <pc:sldChg chg="ord">
        <pc:chgData name="Natarajan S" userId="S::natarajan.s@phytecembedded.in::59a67d74-5fe0-4788-b5dc-2892eb7f0011" providerId="AD" clId="Web-{BD960FA3-B216-4F03-B949-506867D4C9F0}" dt="2022-08-10T04:51:53.951" v="297"/>
        <pc:sldMkLst>
          <pc:docMk/>
          <pc:sldMk cId="0" sldId="259"/>
        </pc:sldMkLst>
      </pc:sldChg>
      <pc:sldChg chg="addSp modSp add replId">
        <pc:chgData name="Natarajan S" userId="S::natarajan.s@phytecembedded.in::59a67d74-5fe0-4788-b5dc-2892eb7f0011" providerId="AD" clId="Web-{BD960FA3-B216-4F03-B949-506867D4C9F0}" dt="2022-08-10T04:24:02.800" v="83" actId="1076"/>
        <pc:sldMkLst>
          <pc:docMk/>
          <pc:sldMk cId="778321145" sldId="261"/>
        </pc:sldMkLst>
        <pc:spChg chg="add mod">
          <ac:chgData name="Natarajan S" userId="S::natarajan.s@phytecembedded.in::59a67d74-5fe0-4788-b5dc-2892eb7f0011" providerId="AD" clId="Web-{BD960FA3-B216-4F03-B949-506867D4C9F0}" dt="2022-08-10T04:24:02.800" v="83" actId="1076"/>
          <ac:spMkLst>
            <pc:docMk/>
            <pc:sldMk cId="778321145" sldId="261"/>
            <ac:spMk id="3" creationId="{2BF90A15-A2EE-5BCF-B207-42726666FB7C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23:57.190" v="82" actId="1076"/>
          <ac:picMkLst>
            <pc:docMk/>
            <pc:sldMk cId="778321145" sldId="261"/>
            <ac:picMk id="2" creationId="{F75DD544-7374-6F98-95A2-974ADE7C98B8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45:54.117" v="191" actId="20577"/>
        <pc:sldMkLst>
          <pc:docMk/>
          <pc:sldMk cId="3967594241" sldId="262"/>
        </pc:sldMkLst>
        <pc:spChg chg="add mod">
          <ac:chgData name="Natarajan S" userId="S::natarajan.s@phytecembedded.in::59a67d74-5fe0-4788-b5dc-2892eb7f0011" providerId="AD" clId="Web-{BD960FA3-B216-4F03-B949-506867D4C9F0}" dt="2022-08-10T04:33:52.731" v="134" actId="1076"/>
          <ac:spMkLst>
            <pc:docMk/>
            <pc:sldMk cId="3967594241" sldId="262"/>
            <ac:spMk id="2" creationId="{81D3A9C1-A7B2-B2AE-3597-1A21A4CAAA74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49.320" v="190" actId="20577"/>
          <ac:spMkLst>
            <pc:docMk/>
            <pc:sldMk cId="3967594241" sldId="262"/>
            <ac:spMk id="5" creationId="{CB854D53-58D1-A453-4F31-F403487F61E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54.117" v="191" actId="20577"/>
          <ac:spMkLst>
            <pc:docMk/>
            <pc:sldMk cId="3967594241" sldId="262"/>
            <ac:spMk id="6" creationId="{CE194BD0-FA62-CA11-483D-954913395726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45:13.632" v="186" actId="1076"/>
          <ac:picMkLst>
            <pc:docMk/>
            <pc:sldMk cId="3967594241" sldId="262"/>
            <ac:picMk id="3" creationId="{73AC37CE-36F6-564F-6CF9-27F9555D525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45:10.898" v="185" actId="1076"/>
          <ac:picMkLst>
            <pc:docMk/>
            <pc:sldMk cId="3967594241" sldId="262"/>
            <ac:picMk id="4" creationId="{9072AC86-6CB6-FFA6-04A8-3AEC8571F48B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50:57.059" v="275" actId="20577"/>
        <pc:sldMkLst>
          <pc:docMk/>
          <pc:sldMk cId="2765116716" sldId="263"/>
        </pc:sldMkLst>
        <pc:spChg chg="add mod">
          <ac:chgData name="Natarajan S" userId="S::natarajan.s@phytecembedded.in::59a67d74-5fe0-4788-b5dc-2892eb7f0011" providerId="AD" clId="Web-{BD960FA3-B216-4F03-B949-506867D4C9F0}" dt="2022-08-10T04:50:57.059" v="275" actId="20577"/>
          <ac:spMkLst>
            <pc:docMk/>
            <pc:sldMk cId="2765116716" sldId="263"/>
            <ac:spMk id="3" creationId="{20DE5926-6C5B-F4F3-61C1-0BB81F657337}"/>
          </ac:spMkLst>
        </pc:spChg>
      </pc:sldChg>
      <pc:sldChg chg="addSp modSp add del replId">
        <pc:chgData name="Natarajan S" userId="S::natarajan.s@phytecembedded.in::59a67d74-5fe0-4788-b5dc-2892eb7f0011" providerId="AD" clId="Web-{BD960FA3-B216-4F03-B949-506867D4C9F0}" dt="2022-08-10T04:51:51.451" v="296"/>
        <pc:sldMkLst>
          <pc:docMk/>
          <pc:sldMk cId="2497835879" sldId="264"/>
        </pc:sldMkLst>
        <pc:spChg chg="add mod">
          <ac:chgData name="Natarajan S" userId="S::natarajan.s@phytecembedded.in::59a67d74-5fe0-4788-b5dc-2892eb7f0011" providerId="AD" clId="Web-{BD960FA3-B216-4F03-B949-506867D4C9F0}" dt="2022-08-10T04:51:45.466" v="295" actId="14100"/>
          <ac:spMkLst>
            <pc:docMk/>
            <pc:sldMk cId="2497835879" sldId="264"/>
            <ac:spMk id="2" creationId="{4A335580-55EB-4895-FDDF-3DE543C921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Rugged Board </a:t>
            </a:r>
            <a:endParaRPr lang="en-IN" sz="5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                     Socket</a:t>
            </a:r>
            <a:endParaRPr lang="en-IN" sz="5400" b="0" strike="noStrike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BADB8-B56A-C5A4-F4A7-497FD89487CE}"/>
              </a:ext>
            </a:extLst>
          </p:cNvPr>
          <p:cNvSpPr txBox="1"/>
          <p:nvPr/>
        </p:nvSpPr>
        <p:spPr>
          <a:xfrm>
            <a:off x="614597" y="1538990"/>
            <a:ext cx="7852347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00B0F0"/>
                </a:solidFill>
                <a:latin typeface="Times New Roman"/>
              </a:rPr>
              <a:t>A socket is a communication end point to which an application can write data (to be sent to the underlying network) and from which an application can read data. </a:t>
            </a:r>
            <a:endParaRPr lang="en-US">
              <a:solidFill>
                <a:srgbClr val="00B0F0"/>
              </a:solidFill>
              <a:latin typeface="Arial"/>
            </a:endParaRPr>
          </a:p>
          <a:p>
            <a:pPr algn="just"/>
            <a:endParaRPr lang="en-US" sz="2000" dirty="0">
              <a:solidFill>
                <a:srgbClr val="00B0F0"/>
              </a:solidFill>
              <a:latin typeface="Times New Roman"/>
            </a:endParaRPr>
          </a:p>
          <a:p>
            <a:pPr algn="just"/>
            <a:r>
              <a:rPr lang="en-US" sz="2000" dirty="0">
                <a:solidFill>
                  <a:srgbClr val="00B0F0"/>
                </a:solidFill>
                <a:latin typeface="Times New Roman"/>
              </a:rPr>
              <a:t>The process/application can be related or unrelated and may be executing on the same or different machines</a:t>
            </a:r>
            <a:endParaRPr lang="en-US">
              <a:solidFill>
                <a:srgbClr val="00B0F0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502A18-833D-B0E4-3126-F97E8C118DFE}"/>
              </a:ext>
            </a:extLst>
          </p:cNvPr>
          <p:cNvGrpSpPr/>
          <p:nvPr/>
        </p:nvGrpSpPr>
        <p:grpSpPr>
          <a:xfrm>
            <a:off x="1386084" y="4616534"/>
            <a:ext cx="6848818" cy="1816758"/>
            <a:chOff x="2766310" y="3912043"/>
            <a:chExt cx="4936630" cy="1457325"/>
          </a:xfrm>
        </p:grpSpPr>
        <p:pic>
          <p:nvPicPr>
            <p:cNvPr id="3" name="Picture 3" descr="Shape&#10;&#10;Description automatically generated">
              <a:extLst>
                <a:ext uri="{FF2B5EF4-FFF2-40B4-BE49-F238E27FC236}">
                  <a16:creationId xmlns:a16="http://schemas.microsoft.com/office/drawing/2014/main" id="{3C41B183-035D-22BB-39F4-52E7648E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310" y="3912043"/>
              <a:ext cx="2362200" cy="14573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4" name="Picture 4" descr="Shape&#10;&#10;Description automatically generated">
              <a:extLst>
                <a:ext uri="{FF2B5EF4-FFF2-40B4-BE49-F238E27FC236}">
                  <a16:creationId xmlns:a16="http://schemas.microsoft.com/office/drawing/2014/main" id="{3A9C6E42-74B5-608A-F0B1-F8E7384B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65" y="3955391"/>
              <a:ext cx="2581275" cy="12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61E918-00FC-3D95-5F9E-69C8E2D2E7DA}"/>
              </a:ext>
            </a:extLst>
          </p:cNvPr>
          <p:cNvSpPr txBox="1"/>
          <p:nvPr/>
        </p:nvSpPr>
        <p:spPr>
          <a:xfrm>
            <a:off x="439948" y="3789871"/>
            <a:ext cx="53742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/>
              </a:rPr>
              <a:t>Client Server Paradigm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1CCBD-56C9-66C6-6A62-952B0AB6C969}"/>
              </a:ext>
            </a:extLst>
          </p:cNvPr>
          <p:cNvSpPr txBox="1"/>
          <p:nvPr/>
        </p:nvSpPr>
        <p:spPr>
          <a:xfrm>
            <a:off x="497456" y="828135"/>
            <a:ext cx="17080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/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75DD544-7374-6F98-95A2-974ADE7C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1712500"/>
            <a:ext cx="7358332" cy="44250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90A15-A2EE-5BCF-B207-42726666FB7C}"/>
              </a:ext>
            </a:extLst>
          </p:cNvPr>
          <p:cNvSpPr txBox="1"/>
          <p:nvPr/>
        </p:nvSpPr>
        <p:spPr>
          <a:xfrm>
            <a:off x="1820173" y="785003"/>
            <a:ext cx="76027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/>
              </a:rPr>
              <a:t>System Call Graph: TCP Sockets</a:t>
            </a:r>
          </a:p>
        </p:txBody>
      </p:sp>
    </p:spTree>
    <p:extLst>
      <p:ext uri="{BB962C8B-B14F-4D97-AF65-F5344CB8AC3E}">
        <p14:creationId xmlns:p14="http://schemas.microsoft.com/office/powerpoint/2010/main" val="778321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3A9C1-A7B2-B2AE-3597-1A21A4CAAA74}"/>
              </a:ext>
            </a:extLst>
          </p:cNvPr>
          <p:cNvSpPr txBox="1"/>
          <p:nvPr/>
        </p:nvSpPr>
        <p:spPr>
          <a:xfrm>
            <a:off x="3042249" y="856891"/>
            <a:ext cx="62656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/>
              </a:rPr>
              <a:t>Pseudocode: TCP Sockets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3AC37CE-36F6-564F-6CF9-27F9555D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79" y="2369925"/>
            <a:ext cx="4354641" cy="29440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072AC86-6CB6-FFA6-04A8-3AEC8571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71" y="2704324"/>
            <a:ext cx="2286781" cy="20004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54D53-58D1-A453-4F31-F403487F61EA}"/>
              </a:ext>
            </a:extLst>
          </p:cNvPr>
          <p:cNvSpPr txBox="1"/>
          <p:nvPr/>
        </p:nvSpPr>
        <p:spPr>
          <a:xfrm>
            <a:off x="2592544" y="1681349"/>
            <a:ext cx="16436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/>
              </a:rPr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94BD0-FA62-CA11-483D-954913395726}"/>
              </a:ext>
            </a:extLst>
          </p:cNvPr>
          <p:cNvSpPr txBox="1"/>
          <p:nvPr/>
        </p:nvSpPr>
        <p:spPr>
          <a:xfrm>
            <a:off x="8426215" y="1843742"/>
            <a:ext cx="16436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67594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5926-6C5B-F4F3-61C1-0BB81F657337}"/>
              </a:ext>
            </a:extLst>
          </p:cNvPr>
          <p:cNvSpPr txBox="1"/>
          <p:nvPr/>
        </p:nvSpPr>
        <p:spPr>
          <a:xfrm>
            <a:off x="793725" y="1881219"/>
            <a:ext cx="9688403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/>
              </a:rPr>
              <a:t>C programs for TCP socket - Client , Server</a:t>
            </a:r>
            <a:r>
              <a:rPr lang="en-US" sz="4000" dirty="0">
                <a:solidFill>
                  <a:srgbClr val="00B0F0"/>
                </a:solidFill>
                <a:latin typeface="Times New Roman"/>
              </a:rPr>
              <a:t> </a:t>
            </a:r>
            <a:endParaRPr lang="en-US" sz="4000">
              <a:solidFill>
                <a:srgbClr val="00B0F0"/>
              </a:solidFill>
              <a:latin typeface="Times New Roman"/>
            </a:endParaRPr>
          </a:p>
          <a:p>
            <a:r>
              <a:rPr lang="en-US" sz="4000" dirty="0">
                <a:solidFill>
                  <a:srgbClr val="00B0F0"/>
                </a:solidFill>
                <a:latin typeface="Times New Roman"/>
              </a:rPr>
              <a:t> </a:t>
            </a:r>
            <a:r>
              <a:rPr lang="en-US" sz="2400" dirty="0">
                <a:solidFill>
                  <a:srgbClr val="00B0F0"/>
                </a:solidFill>
                <a:latin typeface="Times New Roman"/>
              </a:rPr>
              <a:t>  1)Loop Back (in Rugged Board)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/>
              </a:rPr>
              <a:t>    2)Host PC and Rugged Board</a:t>
            </a:r>
          </a:p>
          <a:p>
            <a:r>
              <a:rPr lang="en-US" sz="3200" dirty="0">
                <a:solidFill>
                  <a:srgbClr val="00B0F0"/>
                </a:solidFill>
                <a:latin typeface="Times New Roman"/>
              </a:rPr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2765116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20186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/>
  <cp:revision>210</cp:revision>
  <dcterms:created xsi:type="dcterms:W3CDTF">2020-07-17T21:01:28Z</dcterms:created>
  <dcterms:modified xsi:type="dcterms:W3CDTF">2022-08-10T04:52:03Z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