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63" r:id="rId9"/>
    <p:sldId id="266" r:id="rId10"/>
    <p:sldId id="264" r:id="rId11"/>
    <p:sldId id="265" r:id="rId12"/>
    <p:sldId id="259" r:id="rId13"/>
    <p:sldId id="258" r:id="rId14"/>
    <p:sldId id="260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60FA3-B216-4F03-B949-506867D4C9F0}" v="441" dt="2022-08-10T04:51:5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BD960FA3-B216-4F03-B949-506867D4C9F0}"/>
    <pc:docChg chg="addSld delSld modSld sldOrd">
      <pc:chgData name="Natarajan S" userId="S::natarajan.s@phytecembedded.in::59a67d74-5fe0-4788-b5dc-2892eb7f0011" providerId="AD" clId="Web-{BD960FA3-B216-4F03-B949-506867D4C9F0}" dt="2022-08-10T04:51:53.951" v="297"/>
      <pc:docMkLst>
        <pc:docMk/>
      </pc:docMkLst>
      <pc:sldChg chg="modSp">
        <pc:chgData name="Natarajan S" userId="S::natarajan.s@phytecembedded.in::59a67d74-5fe0-4788-b5dc-2892eb7f0011" providerId="AD" clId="Web-{BD960FA3-B216-4F03-B949-506867D4C9F0}" dt="2022-08-10T04:09:45.458" v="1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BD960FA3-B216-4F03-B949-506867D4C9F0}" dt="2022-08-10T04:09:45.458" v="15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modSp">
        <pc:chgData name="Natarajan S" userId="S::natarajan.s@phytecembedded.in::59a67d74-5fe0-4788-b5dc-2892eb7f0011" providerId="AD" clId="Web-{BD960FA3-B216-4F03-B949-506867D4C9F0}" dt="2022-08-10T04:26:58.084" v="123" actId="1076"/>
        <pc:sldMkLst>
          <pc:docMk/>
          <pc:sldMk cId="0" sldId="257"/>
        </pc:sldMkLst>
        <pc:spChg chg="add mod">
          <ac:chgData name="Natarajan S" userId="S::natarajan.s@phytecembedded.in::59a67d74-5fe0-4788-b5dc-2892eb7f0011" providerId="AD" clId="Web-{BD960FA3-B216-4F03-B949-506867D4C9F0}" dt="2022-08-10T04:25:52.614" v="108"/>
          <ac:spMkLst>
            <pc:docMk/>
            <pc:sldMk cId="0" sldId="257"/>
            <ac:spMk id="2" creationId="{48ABADB8-B56A-C5A4-F4A7-497FD89487CE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6:58.084" v="123" actId="1076"/>
          <ac:spMkLst>
            <pc:docMk/>
            <pc:sldMk cId="0" sldId="257"/>
            <ac:spMk id="6" creationId="{4061E918-00FC-3D95-5F9E-69C8E2D2E7D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25:07.722" v="99" actId="20577"/>
          <ac:spMkLst>
            <pc:docMk/>
            <pc:sldMk cId="0" sldId="257"/>
            <ac:spMk id="7" creationId="{7C31CCBD-56C9-66C6-6A62-952B0AB6C969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03.083" v="20" actId="20577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BD960FA3-B216-4F03-B949-506867D4C9F0}" dt="2022-08-10T04:10:11.505" v="21" actId="20577"/>
          <ac:spMkLst>
            <pc:docMk/>
            <pc:sldMk cId="0" sldId="257"/>
            <ac:spMk id="165" creationId="{00000000-0000-0000-0000-000000000000}"/>
          </ac:spMkLst>
        </pc:spChg>
        <pc:grpChg chg="add mod">
          <ac:chgData name="Natarajan S" userId="S::natarajan.s@phytecembedded.in::59a67d74-5fe0-4788-b5dc-2892eb7f0011" providerId="AD" clId="Web-{BD960FA3-B216-4F03-B949-506867D4C9F0}" dt="2022-08-10T04:25:33.645" v="106" actId="1076"/>
          <ac:grpSpMkLst>
            <pc:docMk/>
            <pc:sldMk cId="0" sldId="257"/>
            <ac:grpSpMk id="5" creationId="{52502A18-833D-B0E4-3126-F97E8C118DFE}"/>
          </ac:grpSpMkLst>
        </pc:grpChg>
        <pc:picChg chg="add mod">
          <ac:chgData name="Natarajan S" userId="S::natarajan.s@phytecembedded.in::59a67d74-5fe0-4788-b5dc-2892eb7f0011" providerId="AD" clId="Web-{BD960FA3-B216-4F03-B949-506867D4C9F0}" dt="2022-08-10T04:26:50.583" v="122"/>
          <ac:picMkLst>
            <pc:docMk/>
            <pc:sldMk cId="0" sldId="257"/>
            <ac:picMk id="3" creationId="{3C41B183-035D-22BB-39F4-52E7648E8E0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26:50.583" v="121"/>
          <ac:picMkLst>
            <pc:docMk/>
            <pc:sldMk cId="0" sldId="257"/>
            <ac:picMk id="4" creationId="{3A9C6E42-74B5-608A-F0B1-F8E7384B7514}"/>
          </ac:picMkLst>
        </pc:picChg>
      </pc:sldChg>
      <pc:sldChg chg="ord">
        <pc:chgData name="Natarajan S" userId="S::natarajan.s@phytecembedded.in::59a67d74-5fe0-4788-b5dc-2892eb7f0011" providerId="AD" clId="Web-{BD960FA3-B216-4F03-B949-506867D4C9F0}" dt="2022-08-10T04:51:53.951" v="297"/>
        <pc:sldMkLst>
          <pc:docMk/>
          <pc:sldMk cId="0" sldId="259"/>
        </pc:sldMkLst>
      </pc:sldChg>
      <pc:sldChg chg="addSp modSp add replId">
        <pc:chgData name="Natarajan S" userId="S::natarajan.s@phytecembedded.in::59a67d74-5fe0-4788-b5dc-2892eb7f0011" providerId="AD" clId="Web-{BD960FA3-B216-4F03-B949-506867D4C9F0}" dt="2022-08-10T04:24:02.800" v="83" actId="1076"/>
        <pc:sldMkLst>
          <pc:docMk/>
          <pc:sldMk cId="778321145" sldId="261"/>
        </pc:sldMkLst>
        <pc:spChg chg="add mod">
          <ac:chgData name="Natarajan S" userId="S::natarajan.s@phytecembedded.in::59a67d74-5fe0-4788-b5dc-2892eb7f0011" providerId="AD" clId="Web-{BD960FA3-B216-4F03-B949-506867D4C9F0}" dt="2022-08-10T04:24:02.800" v="83" actId="1076"/>
          <ac:spMkLst>
            <pc:docMk/>
            <pc:sldMk cId="778321145" sldId="261"/>
            <ac:spMk id="3" creationId="{2BF90A15-A2EE-5BCF-B207-42726666FB7C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23:57.190" v="82" actId="1076"/>
          <ac:picMkLst>
            <pc:docMk/>
            <pc:sldMk cId="778321145" sldId="261"/>
            <ac:picMk id="2" creationId="{F75DD544-7374-6F98-95A2-974ADE7C98B8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45:54.117" v="191" actId="20577"/>
        <pc:sldMkLst>
          <pc:docMk/>
          <pc:sldMk cId="3967594241" sldId="262"/>
        </pc:sldMkLst>
        <pc:spChg chg="add mod">
          <ac:chgData name="Natarajan S" userId="S::natarajan.s@phytecembedded.in::59a67d74-5fe0-4788-b5dc-2892eb7f0011" providerId="AD" clId="Web-{BD960FA3-B216-4F03-B949-506867D4C9F0}" dt="2022-08-10T04:33:52.731" v="134" actId="1076"/>
          <ac:spMkLst>
            <pc:docMk/>
            <pc:sldMk cId="3967594241" sldId="262"/>
            <ac:spMk id="2" creationId="{81D3A9C1-A7B2-B2AE-3597-1A21A4CAAA74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49.320" v="190" actId="20577"/>
          <ac:spMkLst>
            <pc:docMk/>
            <pc:sldMk cId="3967594241" sldId="262"/>
            <ac:spMk id="5" creationId="{CB854D53-58D1-A453-4F31-F403487F61EA}"/>
          </ac:spMkLst>
        </pc:spChg>
        <pc:spChg chg="add mod">
          <ac:chgData name="Natarajan S" userId="S::natarajan.s@phytecembedded.in::59a67d74-5fe0-4788-b5dc-2892eb7f0011" providerId="AD" clId="Web-{BD960FA3-B216-4F03-B949-506867D4C9F0}" dt="2022-08-10T04:45:54.117" v="191" actId="20577"/>
          <ac:spMkLst>
            <pc:docMk/>
            <pc:sldMk cId="3967594241" sldId="262"/>
            <ac:spMk id="6" creationId="{CE194BD0-FA62-CA11-483D-954913395726}"/>
          </ac:spMkLst>
        </pc:spChg>
        <pc:picChg chg="add mod">
          <ac:chgData name="Natarajan S" userId="S::natarajan.s@phytecembedded.in::59a67d74-5fe0-4788-b5dc-2892eb7f0011" providerId="AD" clId="Web-{BD960FA3-B216-4F03-B949-506867D4C9F0}" dt="2022-08-10T04:45:13.632" v="186" actId="1076"/>
          <ac:picMkLst>
            <pc:docMk/>
            <pc:sldMk cId="3967594241" sldId="262"/>
            <ac:picMk id="3" creationId="{73AC37CE-36F6-564F-6CF9-27F9555D5252}"/>
          </ac:picMkLst>
        </pc:picChg>
        <pc:picChg chg="add mod">
          <ac:chgData name="Natarajan S" userId="S::natarajan.s@phytecembedded.in::59a67d74-5fe0-4788-b5dc-2892eb7f0011" providerId="AD" clId="Web-{BD960FA3-B216-4F03-B949-506867D4C9F0}" dt="2022-08-10T04:45:10.898" v="185" actId="1076"/>
          <ac:picMkLst>
            <pc:docMk/>
            <pc:sldMk cId="3967594241" sldId="262"/>
            <ac:picMk id="4" creationId="{9072AC86-6CB6-FFA6-04A8-3AEC8571F48B}"/>
          </ac:picMkLst>
        </pc:picChg>
      </pc:sldChg>
      <pc:sldChg chg="addSp modSp add replId">
        <pc:chgData name="Natarajan S" userId="S::natarajan.s@phytecembedded.in::59a67d74-5fe0-4788-b5dc-2892eb7f0011" providerId="AD" clId="Web-{BD960FA3-B216-4F03-B949-506867D4C9F0}" dt="2022-08-10T04:50:57.059" v="275" actId="20577"/>
        <pc:sldMkLst>
          <pc:docMk/>
          <pc:sldMk cId="2765116716" sldId="263"/>
        </pc:sldMkLst>
        <pc:spChg chg="add mod">
          <ac:chgData name="Natarajan S" userId="S::natarajan.s@phytecembedded.in::59a67d74-5fe0-4788-b5dc-2892eb7f0011" providerId="AD" clId="Web-{BD960FA3-B216-4F03-B949-506867D4C9F0}" dt="2022-08-10T04:50:57.059" v="275" actId="20577"/>
          <ac:spMkLst>
            <pc:docMk/>
            <pc:sldMk cId="2765116716" sldId="263"/>
            <ac:spMk id="3" creationId="{20DE5926-6C5B-F4F3-61C1-0BB81F657337}"/>
          </ac:spMkLst>
        </pc:spChg>
      </pc:sldChg>
      <pc:sldChg chg="addSp modSp add del replId">
        <pc:chgData name="Natarajan S" userId="S::natarajan.s@phytecembedded.in::59a67d74-5fe0-4788-b5dc-2892eb7f0011" providerId="AD" clId="Web-{BD960FA3-B216-4F03-B949-506867D4C9F0}" dt="2022-08-10T04:51:51.451" v="296"/>
        <pc:sldMkLst>
          <pc:docMk/>
          <pc:sldMk cId="2497835879" sldId="264"/>
        </pc:sldMkLst>
        <pc:spChg chg="add mod">
          <ac:chgData name="Natarajan S" userId="S::natarajan.s@phytecembedded.in::59a67d74-5fe0-4788-b5dc-2892eb7f0011" providerId="AD" clId="Web-{BD960FA3-B216-4F03-B949-506867D4C9F0}" dt="2022-08-10T04:51:45.466" v="295" actId="14100"/>
          <ac:spMkLst>
            <pc:docMk/>
            <pc:sldMk cId="2497835879" sldId="264"/>
            <ac:spMk id="2" creationId="{4A335580-55EB-4895-FDDF-3DE543C921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Rugged Board </a:t>
            </a:r>
            <a:endParaRPr lang="en-IN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                     </a:t>
            </a:r>
            <a:r>
              <a:rPr lang="en-IN" sz="5400" b="1" spc="-1" dirty="0" smtClean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UDP-Socket</a:t>
            </a:r>
            <a:endParaRPr lang="en-IN" sz="5400" b="0" strike="noStrike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UDP-Socket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120676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Datagram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sockets (SOCK_DGRAM) provide unreliable,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fullduplex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packet-oriented communication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transmitted and received in terms of datagrams, which is a small, fixed-length </a:t>
            </a:r>
            <a:r>
              <a:rPr lang="en-US" sz="3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either reads the entire message or in case of error does not read any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Unreliable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there is no sequence numbering, so messages may arrive out of order, be duplicated or not arrive at </a:t>
            </a:r>
            <a:r>
              <a:rPr lang="en-US" sz="3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all.</a:t>
            </a:r>
            <a:endParaRPr lang="en-US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16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UDP-Socket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580279"/>
            <a:ext cx="9448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Datagram Sockets, therefore, place less load on kernel network code and on NW traffic. </a:t>
            </a:r>
            <a:endParaRPr lang="en-US" sz="28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Datagrams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get lost in transit, and they may arrive out of order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reasons, datagram sockets are best suited to applications in which simplicity, efficiency, and speed are more important than data integrity and consistency</a:t>
            </a:r>
            <a:r>
              <a:rPr lang="en-US" sz="2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good choice for streams of music and video where a missing note or frame may not even be noticed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a bad choice for web, file or email servers. As they can be large documents. </a:t>
            </a:r>
            <a:endParaRPr lang="en-US" sz="2400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25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UDP-Socket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E:\ubuntu\FUP_FacultyUpgradeProgram\04_module\03_EthernetSocket_programming\02_udp_program\u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35" y="1382220"/>
            <a:ext cx="85820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25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UDP-Socket</a:t>
            </a:r>
            <a:endParaRPr lang="en-IN" sz="3600" b="1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0" name="Picture 2" descr="E:\ubuntu\FUP_FacultyUpgradeProgram\04_module\03_EthernetSocket_programming\02_udp_program\udp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5921"/>
            <a:ext cx="74390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56488" y="1219200"/>
            <a:ext cx="2664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Code</a:t>
            </a: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25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20550</TotalTime>
  <Words>194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Phytech</cp:lastModifiedBy>
  <cp:revision>215</cp:revision>
  <dcterms:created xsi:type="dcterms:W3CDTF">2020-07-17T21:01:28Z</dcterms:created>
  <dcterms:modified xsi:type="dcterms:W3CDTF">2023-01-11T06:00:04Z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