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74" r:id="rId5"/>
    <p:sldId id="259" r:id="rId6"/>
    <p:sldId id="267" r:id="rId7"/>
    <p:sldId id="268" r:id="rId8"/>
    <p:sldId id="263" r:id="rId9"/>
    <p:sldId id="270" r:id="rId10"/>
    <p:sldId id="264" r:id="rId11"/>
    <p:sldId id="269" r:id="rId12"/>
    <p:sldId id="271" r:id="rId13"/>
    <p:sldId id="265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3/9/2016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s.google.com/" TargetMode="External"/><Relationship Id="rId3" Type="http://schemas.openxmlformats.org/officeDocument/2006/relationships/hyperlink" Target="http://www.stackoverflow.com/" TargetMode="External"/><Relationship Id="rId7" Type="http://schemas.openxmlformats.org/officeDocument/2006/relationships/hyperlink" Target="http://android-developers.blogspo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" TargetMode="External"/><Relationship Id="rId5" Type="http://schemas.openxmlformats.org/officeDocument/2006/relationships/hyperlink" Target="http://forum.xda-developers.com/" TargetMode="External"/><Relationship Id="rId4" Type="http://schemas.openxmlformats.org/officeDocument/2006/relationships/hyperlink" Target="http://android.stackexchange.com/" TargetMode="Externa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241" y="2375079"/>
            <a:ext cx="9611783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lang="en-US" b="1" spc="50" dirty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lang="en-US" b="1" spc="50" dirty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lang="en-US" b="1" spc="50" dirty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lang="en-US" b="1" spc="50" dirty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/>
            </a:r>
            <a:br>
              <a:rPr lang="en-US" b="1" spc="50" dirty="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</a:br>
            <a:r>
              <a:rPr b="1" spc="50" smtClean="0">
                <a:ln w="0"/>
                <a:solidFill>
                  <a:schemeClr val="bg2"/>
                </a:solidFill>
                <a:effectLst>
                  <a:glow rad="63500">
                    <a:schemeClr val="tx1">
                      <a:alpha val="2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st="12700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BlueTooth Chat Android App</a:t>
            </a:r>
            <a:endParaRPr lang="en-IN" b="1" spc="50" dirty="0">
              <a:ln w="0"/>
              <a:solidFill>
                <a:schemeClr val="bg2"/>
              </a:solidFill>
              <a:effectLst>
                <a:glow rad="63500">
                  <a:schemeClr val="tx1">
                    <a:alpha val="2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st="12700" dir="5400000" sy="-100000" algn="bl" rotWithShape="0"/>
              </a:effectLst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0220" y="1153052"/>
            <a:ext cx="1599824" cy="1641421"/>
          </a:xfrm>
          <a:prstGeom prst="rect">
            <a:avLst/>
          </a:prstGeom>
        </p:spPr>
      </p:pic>
      <p:pic>
        <p:nvPicPr>
          <p:cNvPr id="6" name="Picture 5" descr="Android-Bluetooth-2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84" y="4232366"/>
            <a:ext cx="1410788" cy="14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7229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Screenshots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pic>
        <p:nvPicPr>
          <p:cNvPr id="10" name="Picture 9" descr="Screenshot_2015-09-13-10-04-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639" y="1502228"/>
            <a:ext cx="2770142" cy="4924697"/>
          </a:xfrm>
          <a:prstGeom prst="rect">
            <a:avLst/>
          </a:prstGeom>
        </p:spPr>
      </p:pic>
      <p:pic>
        <p:nvPicPr>
          <p:cNvPr id="11" name="Picture 10" descr="Screenshot_2015-09-13-10-12-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14" y="1449977"/>
            <a:ext cx="2814229" cy="5003074"/>
          </a:xfrm>
          <a:prstGeom prst="rect">
            <a:avLst/>
          </a:prstGeom>
        </p:spPr>
      </p:pic>
      <p:sp>
        <p:nvSpPr>
          <p:cNvPr id="6" name="Smiley Face 5"/>
          <p:cNvSpPr/>
          <p:nvPr/>
        </p:nvSpPr>
        <p:spPr>
          <a:xfrm>
            <a:off x="10470523" y="3833673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 rot="16200000" flipH="1">
            <a:off x="10327385" y="4936288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0258023" y="5459354"/>
            <a:ext cx="631066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10713106" y="5435710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248293" y="4426102"/>
            <a:ext cx="580816" cy="42021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10816048" y="4519749"/>
            <a:ext cx="574764" cy="2873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31829" y="3984172"/>
            <a:ext cx="6270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2288366">
            <a:off x="9771017" y="3735979"/>
            <a:ext cx="627017" cy="14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23268" y="4088675"/>
            <a:ext cx="404952" cy="26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07338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Screenshots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pic>
        <p:nvPicPr>
          <p:cNvPr id="11" name="Picture 10" descr="Screenshot_2015-09-13-10-12-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136" y="1339910"/>
            <a:ext cx="2795316" cy="4969450"/>
          </a:xfrm>
          <a:prstGeom prst="rect">
            <a:avLst/>
          </a:prstGeom>
        </p:spPr>
      </p:pic>
      <p:pic>
        <p:nvPicPr>
          <p:cNvPr id="12" name="Picture 11" descr="Screenshot_2015-09-13-10-14-3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799" y="1280159"/>
            <a:ext cx="2858316" cy="5081451"/>
          </a:xfrm>
          <a:prstGeom prst="rect">
            <a:avLst/>
          </a:prstGeom>
        </p:spPr>
      </p:pic>
      <p:sp>
        <p:nvSpPr>
          <p:cNvPr id="6" name="Smiley Face 5"/>
          <p:cNvSpPr/>
          <p:nvPr/>
        </p:nvSpPr>
        <p:spPr>
          <a:xfrm>
            <a:off x="10470523" y="3833673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/>
          <p:cNvCxnSpPr>
            <a:stCxn id="6" idx="4"/>
          </p:cNvCxnSpPr>
          <p:nvPr/>
        </p:nvCxnSpPr>
        <p:spPr>
          <a:xfrm rot="16200000" flipH="1">
            <a:off x="10327385" y="4936288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0258023" y="5459354"/>
            <a:ext cx="631066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10713106" y="5435710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248293" y="4426102"/>
            <a:ext cx="580816" cy="42021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10816048" y="4519749"/>
            <a:ext cx="574764" cy="2873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31829" y="3984172"/>
            <a:ext cx="6270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2288366">
            <a:off x="9771017" y="3735979"/>
            <a:ext cx="627017" cy="14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823268" y="4088675"/>
            <a:ext cx="404952" cy="26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35538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IN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People </a:t>
            </a:r>
            <a:r>
              <a:rPr lang="en-IN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 more adapt in using Mobiles than their PC’s or Laptops</a:t>
            </a:r>
            <a:r>
              <a:rPr lang="en-IN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IN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Bluetooth chatting is an innovative approach  to mobile world.</a:t>
            </a:r>
          </a:p>
          <a:p>
            <a:pPr>
              <a:buBlip>
                <a:blip r:embed="rId2"/>
              </a:buBlip>
            </a:pPr>
            <a:r>
              <a:rPr lang="en-IN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application shows the use of Bluetooth in terms of chatting.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app make colleague gossips more attractive.</a:t>
            </a:r>
            <a:endParaRPr lang="en-IN" sz="2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Blip>
                <a:blip r:embed="rId2"/>
              </a:buBlip>
            </a:pPr>
            <a:r>
              <a:rPr lang="en-IN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</a:t>
            </a:r>
            <a:r>
              <a:rPr lang="en-IN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project was </a:t>
            </a:r>
            <a:r>
              <a:rPr lang="en-IN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helpful </a:t>
            </a:r>
            <a:r>
              <a:rPr lang="en-IN" sz="2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 sharpening Core Java skills</a:t>
            </a:r>
            <a:r>
              <a:rPr lang="en-IN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en-IN" sz="2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IN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Conclusion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10470523" y="3833673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 rot="16200000" flipH="1">
            <a:off x="10327385" y="4936288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0258023" y="5459354"/>
            <a:ext cx="631066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10713106" y="5435710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162903" y="4702629"/>
            <a:ext cx="640080" cy="10450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0802986" y="4689566"/>
            <a:ext cx="561701" cy="653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267406" y="4859383"/>
            <a:ext cx="457200" cy="16981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10855234" y="4743964"/>
            <a:ext cx="494694" cy="31136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8317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28354"/>
            <a:ext cx="9226893" cy="4720045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app can be introduced with function of group chat 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Pictures  and video exchanged can also be introduced.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App is not Dynamic yet.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App can add features like –Bluetooth calling </a:t>
            </a:r>
            <a:b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Hotspot connections, Database Storage.</a:t>
            </a:r>
            <a:endParaRPr lang="en-IN" sz="2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Future Works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9921883" y="3742233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 rot="16200000" flipH="1">
            <a:off x="9778745" y="4844848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709383" y="5367914"/>
            <a:ext cx="631066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10164466" y="5344270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9614263" y="4611189"/>
            <a:ext cx="640080" cy="10450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0254346" y="4598126"/>
            <a:ext cx="561701" cy="653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18766" y="4767943"/>
            <a:ext cx="457200" cy="16981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10306594" y="4652524"/>
            <a:ext cx="494694" cy="31136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10058400" y="2821577"/>
            <a:ext cx="1593669" cy="84908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78661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Blip>
                <a:blip r:embed="rId2"/>
              </a:buBlip>
            </a:pPr>
            <a:r>
              <a:rPr lang="en-IN" sz="30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Websites</a:t>
            </a:r>
            <a:endParaRPr lang="en-IN" sz="3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>
              <a:buBlip>
                <a:blip r:embed="rId2"/>
              </a:buBlip>
            </a:pPr>
            <a:r>
              <a:rPr lang="en-IN" sz="3000" u="sng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http://www.stackoverflow.com</a:t>
            </a:r>
            <a:r>
              <a:rPr lang="en-IN" sz="3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</a:p>
          <a:p>
            <a:pPr lvl="1">
              <a:buBlip>
                <a:blip r:embed="rId2"/>
              </a:buBlip>
            </a:pPr>
            <a:r>
              <a:rPr lang="en-IN" sz="3000" u="sng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http://android.stackexchange.com</a:t>
            </a:r>
            <a:r>
              <a:rPr lang="en-IN" sz="3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</a:p>
          <a:p>
            <a:pPr lvl="1">
              <a:buBlip>
                <a:blip r:embed="rId2"/>
              </a:buBlip>
            </a:pPr>
            <a:r>
              <a:rPr lang="en-IN" sz="3000" u="sng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http://forum.xda-developers.com</a:t>
            </a:r>
            <a:r>
              <a:rPr lang="en-IN" sz="3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</a:p>
          <a:p>
            <a:pPr lvl="1">
              <a:buBlip>
                <a:blip r:embed="rId2"/>
              </a:buBlip>
            </a:pPr>
            <a:r>
              <a:rPr lang="en-IN" sz="3000" u="sng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http://developer.android.com</a:t>
            </a:r>
            <a:r>
              <a:rPr lang="en-IN" sz="3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</a:p>
          <a:p>
            <a:pPr lvl="1">
              <a:buBlip>
                <a:blip r:embed="rId2"/>
              </a:buBlip>
            </a:pPr>
            <a:r>
              <a:rPr lang="en-IN" sz="3000" u="sng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7"/>
              </a:rPr>
              <a:t>http://android-developers.blogspot.com/</a:t>
            </a:r>
            <a:endParaRPr lang="en-IN" sz="3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>
              <a:buBlip>
                <a:blip r:embed="rId2"/>
              </a:buBlip>
            </a:pPr>
            <a:r>
              <a:rPr lang="en-IN" sz="3000" u="sng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8"/>
              </a:rPr>
              <a:t>http://developers.google.com</a:t>
            </a:r>
            <a:r>
              <a:rPr lang="en-IN" sz="3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</a:p>
          <a:p>
            <a:endParaRPr lang="en-IN" sz="3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0">
              <a:buBlip>
                <a:blip r:embed="rId2"/>
              </a:buBlip>
            </a:pPr>
            <a:r>
              <a:rPr lang="en-IN" sz="30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EBooks</a:t>
            </a:r>
            <a:endParaRPr lang="en-IN" sz="3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>
              <a:buBlip>
                <a:blip r:embed="rId2"/>
              </a:buBlip>
            </a:pPr>
            <a:r>
              <a:rPr lang="en-IN" sz="3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Professional Android 4 Application Development</a:t>
            </a:r>
          </a:p>
          <a:p>
            <a:pPr lvl="1">
              <a:buBlip>
                <a:blip r:embed="rId2"/>
              </a:buBlip>
            </a:pPr>
            <a:r>
              <a:rPr lang="en-IN" sz="3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Android 3.0 Animations</a:t>
            </a:r>
          </a:p>
          <a:p>
            <a:pPr lvl="1">
              <a:buBlip>
                <a:blip r:embed="rId2"/>
              </a:buBlip>
            </a:pPr>
            <a:r>
              <a:rPr lang="en-IN" sz="3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 Android UI</a:t>
            </a:r>
          </a:p>
          <a:p>
            <a:endParaRPr lang="en-IN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References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10470523" y="3833673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 rot="16200000" flipH="1">
            <a:off x="10327385" y="4936288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0258023" y="5459354"/>
            <a:ext cx="631066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10713106" y="5435710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0162903" y="4702629"/>
            <a:ext cx="640080" cy="10450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0802986" y="4689566"/>
            <a:ext cx="561701" cy="653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267406" y="4859383"/>
            <a:ext cx="457200" cy="169817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10855234" y="4743964"/>
            <a:ext cx="494694" cy="31136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908868" y="4023360"/>
            <a:ext cx="809897" cy="74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flipV="1">
            <a:off x="8830490" y="4846318"/>
            <a:ext cx="1018903" cy="391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 flipV="1">
            <a:off x="8921932" y="4911634"/>
            <a:ext cx="130628" cy="1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 flipH="1" flipV="1">
            <a:off x="9191897" y="4933405"/>
            <a:ext cx="130628" cy="1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flipH="1" flipV="1">
            <a:off x="9413966" y="4920342"/>
            <a:ext cx="130628" cy="1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7404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77376" y="2797517"/>
            <a:ext cx="3654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u="sng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5506637" y="3768359"/>
            <a:ext cx="920289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Android is the Linux based fastest growing platform, with the richest applications as compared to other platforms.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Android is the latest technology in the smartphone’s which provide the open sourcing and powerful application API.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android system provide many bluetooth APIs for developers to call.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There is no such popular android app for short distance communication 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Bluetooth/Hotspot technology can be used for such type of communication.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In this App we are using the Bluetooth Technology for this short distance communication.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Motivation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3691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android app facilitate the user to chat without using the internet.</a:t>
            </a:r>
          </a:p>
          <a:p>
            <a:pPr>
              <a:buBlip>
                <a:blip r:embed="rId2"/>
              </a:buBlip>
            </a:pP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</a:t>
            </a: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App provides two types of connection between the devices.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Secure connection : A secure connection is a connection that is encrypted by one or more security protocols to ensure the security of data.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Insecure connection : An insecure connection is a connection that does not uses any kind encryption to ensure the security of data.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If Bluetooth of a device is off then it will ask  for making Bluetooth on.    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After making  the connection between the devices the user communicate via the text messages.</a:t>
            </a:r>
          </a:p>
          <a:p>
            <a:pPr>
              <a:buBlip>
                <a:blip r:embed="rId2"/>
              </a:buBlip>
            </a:pPr>
            <a:r>
              <a:rPr lang="en-US" sz="32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 app is most useful in the school and college campus.</a:t>
            </a:r>
            <a:endParaRPr lang="en-IN" sz="3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buBlip>
                <a:blip r:embed="rId2"/>
              </a:buBlip>
            </a:pPr>
            <a:endParaRPr lang="en-IN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 smtClean="0"/>
              <a:t>Introduction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9837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U</a:t>
            </a:r>
            <a:r>
              <a:rPr sz="6000" u="sng" smtClean="0"/>
              <a:t>se case diagram</a:t>
            </a:r>
            <a:endParaRPr lang="en-US" sz="6000" u="sng" dirty="0"/>
          </a:p>
        </p:txBody>
      </p:sp>
      <p:sp>
        <p:nvSpPr>
          <p:cNvPr id="3" name="Oval 2"/>
          <p:cNvSpPr/>
          <p:nvPr/>
        </p:nvSpPr>
        <p:spPr>
          <a:xfrm>
            <a:off x="4415246" y="1580606"/>
            <a:ext cx="1985554" cy="61395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discoverable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458528" y="5101740"/>
            <a:ext cx="2059838" cy="632854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Send message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414983" y="4411339"/>
            <a:ext cx="2051132" cy="59173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Accept pairing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384505" y="3753840"/>
            <a:ext cx="2094672" cy="596091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Scan device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4441371" y="3004904"/>
            <a:ext cx="2046813" cy="67882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Insecure connection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414984" y="2295155"/>
            <a:ext cx="2038068" cy="643987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Secure connection</a:t>
            </a:r>
            <a:endParaRPr lang="en-IN" dirty="0"/>
          </a:p>
        </p:txBody>
      </p:sp>
      <p:sp>
        <p:nvSpPr>
          <p:cNvPr id="9" name="Smiley Face 8"/>
          <p:cNvSpPr/>
          <p:nvPr/>
        </p:nvSpPr>
        <p:spPr>
          <a:xfrm>
            <a:off x="960763" y="2801707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>
            <a:stCxn id="9" idx="4"/>
          </p:cNvCxnSpPr>
          <p:nvPr/>
        </p:nvCxnSpPr>
        <p:spPr>
          <a:xfrm rot="16200000" flipH="1">
            <a:off x="817625" y="3904322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748263" y="4427388"/>
            <a:ext cx="631065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1203346" y="4403745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298834" y="3445651"/>
            <a:ext cx="415344" cy="34423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8533" y="3394136"/>
            <a:ext cx="497021" cy="35293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" idx="2"/>
          </p:cNvCxnSpPr>
          <p:nvPr/>
        </p:nvCxnSpPr>
        <p:spPr>
          <a:xfrm flipV="1">
            <a:off x="1711234" y="1887583"/>
            <a:ext cx="2704012" cy="157407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Smiley Face 20"/>
          <p:cNvSpPr/>
          <p:nvPr/>
        </p:nvSpPr>
        <p:spPr>
          <a:xfrm>
            <a:off x="9926237" y="2518678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/>
          <p:cNvCxnSpPr>
            <a:stCxn id="21" idx="4"/>
          </p:cNvCxnSpPr>
          <p:nvPr/>
        </p:nvCxnSpPr>
        <p:spPr>
          <a:xfrm>
            <a:off x="10241770" y="3162622"/>
            <a:ext cx="6440" cy="9237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810328" y="4047768"/>
            <a:ext cx="437882" cy="63106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41769" y="4047768"/>
            <a:ext cx="444322" cy="6825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264308" y="3162622"/>
            <a:ext cx="415344" cy="34423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704007" y="3111107"/>
            <a:ext cx="497021" cy="35293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8" idx="2"/>
          </p:cNvCxnSpPr>
          <p:nvPr/>
        </p:nvCxnSpPr>
        <p:spPr>
          <a:xfrm flipV="1">
            <a:off x="1737360" y="2617149"/>
            <a:ext cx="2677624" cy="87063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2"/>
          </p:cNvCxnSpPr>
          <p:nvPr/>
        </p:nvCxnSpPr>
        <p:spPr>
          <a:xfrm flipV="1">
            <a:off x="1658983" y="3344315"/>
            <a:ext cx="2782388" cy="11734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6" idx="2"/>
          </p:cNvCxnSpPr>
          <p:nvPr/>
        </p:nvCxnSpPr>
        <p:spPr>
          <a:xfrm>
            <a:off x="1750423" y="3422468"/>
            <a:ext cx="2634082" cy="62941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11234" y="3487783"/>
            <a:ext cx="2690949" cy="112340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2"/>
          </p:cNvCxnSpPr>
          <p:nvPr/>
        </p:nvCxnSpPr>
        <p:spPr>
          <a:xfrm>
            <a:off x="1789611" y="3487783"/>
            <a:ext cx="2668917" cy="193038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6"/>
          </p:cNvCxnSpPr>
          <p:nvPr/>
        </p:nvCxnSpPr>
        <p:spPr>
          <a:xfrm>
            <a:off x="6400800" y="1887583"/>
            <a:ext cx="3357154" cy="1247503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480560" y="5894220"/>
            <a:ext cx="1994264" cy="611083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 app</a:t>
            </a:r>
            <a:endParaRPr lang="en-IN" dirty="0"/>
          </a:p>
        </p:txBody>
      </p:sp>
      <p:cxnSp>
        <p:nvCxnSpPr>
          <p:cNvPr id="74" name="Straight Connector 73"/>
          <p:cNvCxnSpPr>
            <a:stCxn id="71" idx="6"/>
          </p:cNvCxnSpPr>
          <p:nvPr/>
        </p:nvCxnSpPr>
        <p:spPr>
          <a:xfrm flipV="1">
            <a:off x="6474824" y="3122024"/>
            <a:ext cx="3126375" cy="307773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518365" y="3122023"/>
            <a:ext cx="3239589" cy="224681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466114" y="3156859"/>
            <a:ext cx="3313613" cy="16110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70766" y="3148148"/>
            <a:ext cx="3287188" cy="86115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466115" y="2617149"/>
            <a:ext cx="3304902" cy="530999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6379326" y="3135085"/>
            <a:ext cx="3365565" cy="1605741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018904" y="5016136"/>
            <a:ext cx="121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9705703" y="5107577"/>
            <a:ext cx="121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555263"/>
            <a:ext cx="546417" cy="5606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853" y="1270548"/>
            <a:ext cx="10100327" cy="5402363"/>
          </a:xfrm>
        </p:spPr>
        <p:txBody>
          <a:bodyPr/>
          <a:lstStyle/>
          <a:p>
            <a:r>
              <a:rPr lang="en-US" dirty="0" smtClean="0"/>
              <a:t>Flow Diagram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Project Description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sp>
        <p:nvSpPr>
          <p:cNvPr id="6" name="Smiley Face 5"/>
          <p:cNvSpPr/>
          <p:nvPr/>
        </p:nvSpPr>
        <p:spPr>
          <a:xfrm>
            <a:off x="712569" y="2540450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Connector 7"/>
          <p:cNvCxnSpPr>
            <a:stCxn id="6" idx="4"/>
          </p:cNvCxnSpPr>
          <p:nvPr/>
        </p:nvCxnSpPr>
        <p:spPr>
          <a:xfrm>
            <a:off x="1028102" y="3184394"/>
            <a:ext cx="6440" cy="9237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96660" y="4069540"/>
            <a:ext cx="437882" cy="63106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8101" y="4069540"/>
            <a:ext cx="444322" cy="6825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050640" y="3184394"/>
            <a:ext cx="415344" cy="34423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0339" y="3132879"/>
            <a:ext cx="497021" cy="35293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438122" y="4831379"/>
            <a:ext cx="1704496" cy="811395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9413331" y="5067799"/>
            <a:ext cx="16329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 Message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/>
          <p:cNvSpPr/>
          <p:nvPr/>
        </p:nvSpPr>
        <p:spPr>
          <a:xfrm>
            <a:off x="9403261" y="2519769"/>
            <a:ext cx="1818673" cy="79971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9536584" y="2756189"/>
            <a:ext cx="14163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Message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Oval 41"/>
          <p:cNvSpPr/>
          <p:nvPr/>
        </p:nvSpPr>
        <p:spPr>
          <a:xfrm>
            <a:off x="1859018" y="3226972"/>
            <a:ext cx="2251725" cy="763482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2037806" y="3252653"/>
            <a:ext cx="18157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For Bluetooth Devices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99571" y="1951872"/>
            <a:ext cx="2555705" cy="804837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4576413" y="2058241"/>
            <a:ext cx="2190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 Connection With Device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31805" y="1325453"/>
            <a:ext cx="1664445" cy="811395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7560390" y="1444307"/>
            <a:ext cx="14660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Created Connection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3357154" y="2495008"/>
            <a:ext cx="1175657" cy="7576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23852" y="3239589"/>
            <a:ext cx="463296" cy="28600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 flipV="1">
            <a:off x="6753498" y="1847967"/>
            <a:ext cx="826761" cy="2420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V="1">
            <a:off x="9104812" y="1907178"/>
            <a:ext cx="679269" cy="62701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9731828" y="3788231"/>
            <a:ext cx="1541421" cy="4702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9" name="Smiley Face 68"/>
          <p:cNvSpPr/>
          <p:nvPr/>
        </p:nvSpPr>
        <p:spPr>
          <a:xfrm>
            <a:off x="6952261" y="4417148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0" name="Straight Connector 69"/>
          <p:cNvCxnSpPr>
            <a:stCxn id="69" idx="4"/>
          </p:cNvCxnSpPr>
          <p:nvPr/>
        </p:nvCxnSpPr>
        <p:spPr>
          <a:xfrm>
            <a:off x="7267794" y="5061092"/>
            <a:ext cx="6440" cy="9237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836352" y="5946238"/>
            <a:ext cx="437882" cy="63106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267793" y="5946238"/>
            <a:ext cx="444322" cy="6825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290332" y="5061092"/>
            <a:ext cx="415344" cy="344234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730031" y="5009577"/>
            <a:ext cx="497021" cy="35293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37" idx="1"/>
          </p:cNvCxnSpPr>
          <p:nvPr/>
        </p:nvCxnSpPr>
        <p:spPr>
          <a:xfrm>
            <a:off x="7654834" y="5081451"/>
            <a:ext cx="1758497" cy="1556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6118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Android – Target API-22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Java (v1.8)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XML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Bluetooth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 smtClean="0"/>
              <a:t>Technology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9621437" y="3062964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 rot="16200000" flipH="1">
            <a:off x="9478299" y="4165579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408937" y="4688645"/>
            <a:ext cx="631065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9864020" y="4665002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9326880" y="4049486"/>
            <a:ext cx="632628" cy="165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399207" y="3655393"/>
            <a:ext cx="497021" cy="35293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8708" y="3984171"/>
            <a:ext cx="1750423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15645" y="4428309"/>
            <a:ext cx="91440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61566" y="4428308"/>
            <a:ext cx="78377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59337" y="4402182"/>
            <a:ext cx="7837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 flipH="1">
            <a:off x="9117875" y="4402181"/>
            <a:ext cx="65314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>
            <a:off x="8399417" y="3984172"/>
            <a:ext cx="195943" cy="1828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95360" y="4062549"/>
            <a:ext cx="261257" cy="10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20220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Android Studio (v1.2.2)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Eclipse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Sublime Text 3</a:t>
            </a:r>
          </a:p>
          <a:p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IN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 smtClean="0"/>
              <a:t>Tools</a:t>
            </a:r>
            <a:r>
              <a:rPr lang="en-US" dirty="0" smtClean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sp>
        <p:nvSpPr>
          <p:cNvPr id="5" name="Smiley Face 4"/>
          <p:cNvSpPr/>
          <p:nvPr/>
        </p:nvSpPr>
        <p:spPr>
          <a:xfrm>
            <a:off x="9621437" y="3062964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 rot="16200000" flipH="1">
            <a:off x="9478299" y="4165579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9408937" y="4688645"/>
            <a:ext cx="631065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9864020" y="4665002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99207" y="3655393"/>
            <a:ext cx="497021" cy="352936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9966962" y="3762103"/>
            <a:ext cx="574764" cy="2873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 rot="16359831">
            <a:off x="8517654" y="3361859"/>
            <a:ext cx="561703" cy="223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634548" y="3566160"/>
            <a:ext cx="300446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 flipH="1" flipV="1">
            <a:off x="8549641" y="3938452"/>
            <a:ext cx="35269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8400210" y="3945779"/>
            <a:ext cx="639290" cy="12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8575770" y="3951516"/>
            <a:ext cx="561700" cy="2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71509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Screenshots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pic>
        <p:nvPicPr>
          <p:cNvPr id="6" name="Picture 5" descr="Screenshot_2015-09-13-10-04-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76" y="1502229"/>
            <a:ext cx="2842668" cy="4911634"/>
          </a:xfrm>
          <a:prstGeom prst="rect">
            <a:avLst/>
          </a:prstGeom>
        </p:spPr>
      </p:pic>
      <p:pic>
        <p:nvPicPr>
          <p:cNvPr id="7" name="Picture 6" descr="Screenshot_2015-09-13-10-04-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509" y="1528354"/>
            <a:ext cx="2892742" cy="4920585"/>
          </a:xfrm>
          <a:prstGeom prst="rect">
            <a:avLst/>
          </a:prstGeom>
        </p:spPr>
      </p:pic>
      <p:sp>
        <p:nvSpPr>
          <p:cNvPr id="8" name="Smiley Face 7"/>
          <p:cNvSpPr/>
          <p:nvPr/>
        </p:nvSpPr>
        <p:spPr>
          <a:xfrm>
            <a:off x="10470523" y="3833673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/>
          <p:cNvCxnSpPr>
            <a:stCxn id="8" idx="4"/>
          </p:cNvCxnSpPr>
          <p:nvPr/>
        </p:nvCxnSpPr>
        <p:spPr>
          <a:xfrm rot="16200000" flipH="1">
            <a:off x="10327385" y="4936288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0258023" y="5459354"/>
            <a:ext cx="631066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0713106" y="5435710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248293" y="4426102"/>
            <a:ext cx="580816" cy="42021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10816048" y="4519749"/>
            <a:ext cx="574764" cy="2873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31829" y="3984172"/>
            <a:ext cx="6270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288366">
            <a:off x="9771017" y="3735979"/>
            <a:ext cx="627017" cy="14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823268" y="4088675"/>
            <a:ext cx="404952" cy="26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36869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 smtClean="0"/>
              <a:t>Screenshots</a:t>
            </a:r>
            <a:endParaRPr lang="en-IN" sz="60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13986" y="450760"/>
            <a:ext cx="546417" cy="560623"/>
          </a:xfrm>
          <a:prstGeom prst="rect">
            <a:avLst/>
          </a:prstGeom>
        </p:spPr>
      </p:pic>
      <p:pic>
        <p:nvPicPr>
          <p:cNvPr id="10" name="Content Placeholder 9" descr="Screenshot_2015-09-13-10-04-2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8365" y="1589314"/>
            <a:ext cx="2571750" cy="4572000"/>
          </a:xfrm>
        </p:spPr>
      </p:pic>
      <p:pic>
        <p:nvPicPr>
          <p:cNvPr id="11" name="Picture 10" descr="Screenshot_2015-09-13-10-04-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800" y="1593668"/>
            <a:ext cx="2586445" cy="4598125"/>
          </a:xfrm>
          <a:prstGeom prst="rect">
            <a:avLst/>
          </a:prstGeom>
        </p:spPr>
      </p:pic>
      <p:sp>
        <p:nvSpPr>
          <p:cNvPr id="16" name="Smiley Face 15"/>
          <p:cNvSpPr/>
          <p:nvPr/>
        </p:nvSpPr>
        <p:spPr>
          <a:xfrm>
            <a:off x="10470523" y="3833673"/>
            <a:ext cx="631065" cy="643944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Connector 16"/>
          <p:cNvCxnSpPr>
            <a:stCxn id="16" idx="4"/>
          </p:cNvCxnSpPr>
          <p:nvPr/>
        </p:nvCxnSpPr>
        <p:spPr>
          <a:xfrm rot="16200000" flipH="1">
            <a:off x="10327385" y="4936288"/>
            <a:ext cx="923782" cy="644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0258023" y="5459354"/>
            <a:ext cx="631066" cy="4378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10713106" y="5435710"/>
            <a:ext cx="554715" cy="40881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248293" y="4426102"/>
            <a:ext cx="580816" cy="42021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10816048" y="4519749"/>
            <a:ext cx="574764" cy="287382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731829" y="3984172"/>
            <a:ext cx="62701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2288366">
            <a:off x="9771017" y="3735979"/>
            <a:ext cx="627017" cy="14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9823268" y="4088675"/>
            <a:ext cx="404952" cy="26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9370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1374</TotalTime>
  <Words>400</Words>
  <Application>Microsoft Office PowerPoint</Application>
  <PresentationFormat>Custom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Paper</vt:lpstr>
      <vt:lpstr>         BlueTooth Chat Android App</vt:lpstr>
      <vt:lpstr>Motivation</vt:lpstr>
      <vt:lpstr>Introduction </vt:lpstr>
      <vt:lpstr>Use case diagram</vt:lpstr>
      <vt:lpstr>Project Description</vt:lpstr>
      <vt:lpstr>Technology </vt:lpstr>
      <vt:lpstr>Tools </vt:lpstr>
      <vt:lpstr>Screenshots</vt:lpstr>
      <vt:lpstr>Screenshots</vt:lpstr>
      <vt:lpstr>Screenshots</vt:lpstr>
      <vt:lpstr>Screenshots</vt:lpstr>
      <vt:lpstr>Conclusion</vt:lpstr>
      <vt:lpstr>Future Works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Jaipur Metro Android App</dc:title>
  <dc:creator>Subroto</dc:creator>
  <cp:lastModifiedBy>Raju</cp:lastModifiedBy>
  <cp:revision>107</cp:revision>
  <dcterms:created xsi:type="dcterms:W3CDTF">2015-07-29T17:12:09Z</dcterms:created>
  <dcterms:modified xsi:type="dcterms:W3CDTF">2016-03-09T07:19:19Z</dcterms:modified>
</cp:coreProperties>
</file>