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6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x-none"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March 5, 2017</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05/03/17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05/03/17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x-none"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9" name="Title 8"/>
          <p:cNvSpPr>
            <a:spLocks noGrp="1"/>
          </p:cNvSpPr>
          <p:nvPr>
            <p:ph type="title"/>
          </p:nvPr>
        </p:nvSpPr>
        <p:spPr/>
        <p:txBody>
          <a:bodyPr/>
          <a:lstStyle/>
          <a:p>
            <a:r>
              <a:rPr lang="x-none" smtClean="0"/>
              <a:t>Click to edit Master title style</a:t>
            </a:r>
            <a:endParaRPr lang="en-US"/>
          </a:p>
        </p:txBody>
      </p:sp>
      <p:sp>
        <p:nvSpPr>
          <p:cNvPr id="11" name="Date Placeholder 10"/>
          <p:cNvSpPr>
            <a:spLocks noGrp="1"/>
          </p:cNvSpPr>
          <p:nvPr>
            <p:ph type="dt" sz="half" idx="14"/>
          </p:nvPr>
        </p:nvSpPr>
        <p:spPr/>
        <p:txBody>
          <a:bodyPr/>
          <a:lstStyle/>
          <a:p>
            <a:fld id="{8995D68B-21AC-438B-BECE-4F17DA129F19}" type="datetime4">
              <a:rPr lang="en-US" smtClean="0"/>
              <a:pPr/>
              <a:t>March 5, 2017</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x-none"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March 5, 2017</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March 5, 2017</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x-none" smtClean="0"/>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March 5, 2017</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x-none" smtClean="0"/>
              <a:t>Click to edit Master title style</a:t>
            </a:r>
            <a:endParaRPr lang="en-US"/>
          </a:p>
        </p:txBody>
      </p:sp>
      <p:sp>
        <p:nvSpPr>
          <p:cNvPr id="15" name="Date Placeholder 14"/>
          <p:cNvSpPr>
            <a:spLocks noGrp="1"/>
          </p:cNvSpPr>
          <p:nvPr>
            <p:ph type="dt" sz="half" idx="10"/>
          </p:nvPr>
        </p:nvSpPr>
        <p:spPr/>
        <p:txBody>
          <a:bodyPr/>
          <a:lstStyle/>
          <a:p>
            <a:fld id="{17509CF4-4C1A-45DC-BADA-6EFF91CB9ABB}" type="datetime4">
              <a:rPr lang="en-US" smtClean="0"/>
              <a:pPr/>
              <a:t>March 5, 2017</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March 5, 2017</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13" name="Title 12"/>
          <p:cNvSpPr>
            <a:spLocks noGrp="1"/>
          </p:cNvSpPr>
          <p:nvPr>
            <p:ph type="title"/>
          </p:nvPr>
        </p:nvSpPr>
        <p:spPr/>
        <p:txBody>
          <a:bodyPr/>
          <a:lstStyle/>
          <a:p>
            <a:r>
              <a:rPr lang="x-none" smtClean="0"/>
              <a:t>Click to edit Master title style</a:t>
            </a:r>
            <a:endParaRPr lang="en-US"/>
          </a:p>
        </p:txBody>
      </p:sp>
      <p:sp>
        <p:nvSpPr>
          <p:cNvPr id="16" name="Date Placeholder 15"/>
          <p:cNvSpPr>
            <a:spLocks noGrp="1"/>
          </p:cNvSpPr>
          <p:nvPr>
            <p:ph type="dt" sz="half" idx="15"/>
          </p:nvPr>
        </p:nvSpPr>
        <p:spPr/>
        <p:txBody>
          <a:bodyPr/>
          <a:lstStyle/>
          <a:p>
            <a:fld id="{B867641A-9D94-4BD6-862F-F651067079BC}" type="datetime4">
              <a:rPr lang="en-US" smtClean="0"/>
              <a:pPr/>
              <a:t>March 5, 2017</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x-none"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x-none"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March 5, 2017</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March 5, 2017</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x-none"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00" y="3904382"/>
            <a:ext cx="4013200" cy="2121065"/>
          </a:xfrm>
        </p:spPr>
        <p:txBody>
          <a:bodyPr/>
          <a:lstStyle/>
          <a:p>
            <a:r>
              <a:rPr lang="en-US" dirty="0" smtClean="0">
                <a:solidFill>
                  <a:schemeClr val="tx1"/>
                </a:solidFill>
              </a:rPr>
              <a:t>ANMOL SRIVASTAVA</a:t>
            </a:r>
          </a:p>
          <a:p>
            <a:r>
              <a:rPr lang="en-US" dirty="0" smtClean="0">
                <a:solidFill>
                  <a:schemeClr val="tx1"/>
                </a:solidFill>
              </a:rPr>
              <a:t>PRAWIGYA PARIYAR</a:t>
            </a:r>
          </a:p>
          <a:p>
            <a:r>
              <a:rPr lang="en-US" dirty="0" smtClean="0">
                <a:solidFill>
                  <a:schemeClr val="tx1"/>
                </a:solidFill>
              </a:rPr>
              <a:t>NAGARAJU URLAGUNTA</a:t>
            </a:r>
            <a:endParaRPr lang="en-US" dirty="0">
              <a:solidFill>
                <a:schemeClr val="tx1"/>
              </a:solidFill>
            </a:endParaRPr>
          </a:p>
        </p:txBody>
      </p:sp>
      <p:sp>
        <p:nvSpPr>
          <p:cNvPr id="3" name="Title 2"/>
          <p:cNvSpPr>
            <a:spLocks noGrp="1"/>
          </p:cNvSpPr>
          <p:nvPr>
            <p:ph type="title"/>
          </p:nvPr>
        </p:nvSpPr>
        <p:spPr>
          <a:xfrm>
            <a:off x="2565400" y="2173806"/>
            <a:ext cx="4013200" cy="858143"/>
          </a:xfrm>
        </p:spPr>
        <p:txBody>
          <a:bodyPr>
            <a:normAutofit/>
          </a:bodyPr>
          <a:lstStyle/>
          <a:p>
            <a:r>
              <a:rPr lang="en-US" sz="4000" dirty="0" smtClean="0"/>
              <a:t>FIFTH-WALL</a:t>
            </a:r>
            <a:endParaRPr lang="en-US" sz="4000" dirty="0"/>
          </a:p>
        </p:txBody>
      </p:sp>
    </p:spTree>
    <p:extLst>
      <p:ext uri="{BB962C8B-B14F-4D97-AF65-F5344CB8AC3E}">
        <p14:creationId xmlns:p14="http://schemas.microsoft.com/office/powerpoint/2010/main" val="305737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To make the handicapped people feel something out if the dull and boring life.</a:t>
            </a:r>
          </a:p>
          <a:p>
            <a:pPr marL="342900" indent="-342900">
              <a:buFont typeface="Arial"/>
              <a:buChar char="•"/>
            </a:pPr>
            <a:r>
              <a:rPr lang="en-US" dirty="0" smtClean="0"/>
              <a:t>A person can subscribe to the website and then he can get into trips to beautiful places. We will provide them with special care taker and then offer less amount of expenditure of the total price since they are physically challenged.</a:t>
            </a:r>
          </a:p>
          <a:p>
            <a:pPr marL="342900" indent="-342900">
              <a:buFont typeface="Arial"/>
              <a:buChar char="•"/>
            </a:pPr>
            <a:r>
              <a:rPr lang="en-US" dirty="0" smtClean="0"/>
              <a:t>The person can interact to other subscribed people through a group chat to make each other feel overwhelmed. The subscriber can also write blogs and further we will update the blogs on the site to make them feel an equal part of the world.</a:t>
            </a:r>
            <a:endParaRPr lang="en-US" dirty="0"/>
          </a:p>
        </p:txBody>
      </p:sp>
      <p:sp>
        <p:nvSpPr>
          <p:cNvPr id="3" name="Title 2"/>
          <p:cNvSpPr>
            <a:spLocks noGrp="1"/>
          </p:cNvSpPr>
          <p:nvPr>
            <p:ph type="title"/>
          </p:nvPr>
        </p:nvSpPr>
        <p:spPr/>
        <p:txBody>
          <a:bodyPr/>
          <a:lstStyle/>
          <a:p>
            <a:r>
              <a:rPr lang="en-US" dirty="0" smtClean="0"/>
              <a:t>OUR GOALS</a:t>
            </a:r>
            <a:endParaRPr lang="en-US" dirty="0"/>
          </a:p>
        </p:txBody>
      </p:sp>
    </p:spTree>
    <p:extLst>
      <p:ext uri="{BB962C8B-B14F-4D97-AF65-F5344CB8AC3E}">
        <p14:creationId xmlns:p14="http://schemas.microsoft.com/office/powerpoint/2010/main" val="33164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A subscriber can also put feedback in the ‘About Us’ page where also, a forum will be kept where a person can donate money to the handicapped people.</a:t>
            </a:r>
          </a:p>
          <a:p>
            <a:pPr marL="342900" indent="-342900">
              <a:buFont typeface="Arial"/>
              <a:buChar char="•"/>
            </a:pPr>
            <a:r>
              <a:rPr lang="en-US" dirty="0" smtClean="0"/>
              <a:t>Further the person can play games on the site if he feels bored.</a:t>
            </a:r>
          </a:p>
          <a:p>
            <a:pPr marL="342900" indent="-342900">
              <a:buFont typeface="Arial"/>
              <a:buChar char="•"/>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3342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a:buChar char="•"/>
            </a:pPr>
            <a:r>
              <a:rPr lang="en-US" dirty="0" smtClean="0"/>
              <a:t>For frontend HTML, Bootstrap, CSS will be used.</a:t>
            </a:r>
          </a:p>
          <a:p>
            <a:pPr marL="342900" indent="-342900" algn="l">
              <a:buFont typeface="Arial"/>
              <a:buChar char="•"/>
            </a:pPr>
            <a:r>
              <a:rPr lang="en-US" dirty="0" smtClean="0"/>
              <a:t>For backend </a:t>
            </a:r>
            <a:r>
              <a:rPr lang="en-US" dirty="0" smtClean="0"/>
              <a:t>PHP, Angular JS , My SQL, </a:t>
            </a:r>
            <a:r>
              <a:rPr lang="en-US" dirty="0" err="1" smtClean="0"/>
              <a:t>Javac.mail</a:t>
            </a:r>
            <a:r>
              <a:rPr lang="en-US" dirty="0"/>
              <a:t> </a:t>
            </a:r>
            <a:r>
              <a:rPr lang="en-US" dirty="0" smtClean="0"/>
              <a:t>will be used.</a:t>
            </a:r>
            <a:endParaRPr lang="en-US" dirty="0" smtClean="0"/>
          </a:p>
          <a:p>
            <a:endParaRPr lang="en-US" dirty="0"/>
          </a:p>
        </p:txBody>
      </p:sp>
      <p:sp>
        <p:nvSpPr>
          <p:cNvPr id="3" name="Title 2"/>
          <p:cNvSpPr>
            <a:spLocks noGrp="1"/>
          </p:cNvSpPr>
          <p:nvPr>
            <p:ph type="title"/>
          </p:nvPr>
        </p:nvSpPr>
        <p:spPr/>
        <p:txBody>
          <a:bodyPr/>
          <a:lstStyle/>
          <a:p>
            <a:r>
              <a:rPr lang="en-US" dirty="0" smtClean="0"/>
              <a:t>FRONTEND &amp; </a:t>
            </a:r>
            <a:r>
              <a:rPr lang="en-US" dirty="0" err="1" smtClean="0"/>
              <a:t>BaCKEND</a:t>
            </a:r>
            <a:endParaRPr lang="en-US" dirty="0"/>
          </a:p>
        </p:txBody>
      </p:sp>
    </p:spTree>
    <p:extLst>
      <p:ext uri="{BB962C8B-B14F-4D97-AF65-F5344CB8AC3E}">
        <p14:creationId xmlns:p14="http://schemas.microsoft.com/office/powerpoint/2010/main" val="379603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A modal is created at the </a:t>
            </a:r>
            <a:r>
              <a:rPr lang="en-US" dirty="0" err="1" smtClean="0"/>
              <a:t>navbar</a:t>
            </a:r>
            <a:r>
              <a:rPr lang="en-US" dirty="0" smtClean="0"/>
              <a:t> where a person can subscribe.</a:t>
            </a:r>
          </a:p>
          <a:p>
            <a:pPr marL="342900" indent="-342900">
              <a:buFont typeface="Arial"/>
              <a:buChar char="•"/>
            </a:pPr>
            <a:r>
              <a:rPr lang="en-US" dirty="0" smtClean="0"/>
              <a:t>Health Insurance can be gained if the person is subscribed.</a:t>
            </a:r>
          </a:p>
          <a:p>
            <a:pPr marL="342900" indent="-342900">
              <a:buFont typeface="Arial"/>
              <a:buChar char="•"/>
            </a:pPr>
            <a:r>
              <a:rPr lang="en-US" dirty="0" smtClean="0"/>
              <a:t>The trips planned accordingly to the plans created. Basic Plan, Medium Plan, Pro Plan and VIP Plan.</a:t>
            </a:r>
          </a:p>
          <a:p>
            <a:pPr marL="342900" indent="-342900">
              <a:buFont typeface="Arial"/>
              <a:buChar char="•"/>
            </a:pPr>
            <a:r>
              <a:rPr lang="en-US" dirty="0" smtClean="0"/>
              <a:t>The latest blogs will be shown on the footer which have been posted recently.</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FURTHER DETAILS </a:t>
            </a:r>
            <a:endParaRPr lang="en-US" dirty="0"/>
          </a:p>
        </p:txBody>
      </p:sp>
    </p:spTree>
    <p:extLst>
      <p:ext uri="{BB962C8B-B14F-4D97-AF65-F5344CB8AC3E}">
        <p14:creationId xmlns:p14="http://schemas.microsoft.com/office/powerpoint/2010/main" val="184420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 Diagram.jpg"/>
          <p:cNvPicPr>
            <a:picLocks noGrp="1" noChangeAspect="1"/>
          </p:cNvPicPr>
          <p:nvPr>
            <p:ph sz="quarter" idx="13"/>
          </p:nvPr>
        </p:nvPicPr>
        <p:blipFill>
          <a:blip r:embed="rId2">
            <a:extLst>
              <a:ext uri="{28A0092B-C50C-407E-A947-70E740481C1C}">
                <a14:useLocalDpi xmlns:a14="http://schemas.microsoft.com/office/drawing/2010/main" val="0"/>
              </a:ext>
            </a:extLst>
          </a:blip>
          <a:srcRect l="-30674" r="-30674"/>
          <a:stretch>
            <a:fillRect/>
          </a:stretch>
        </p:blipFill>
        <p:spPr>
          <a:xfrm>
            <a:off x="-2010948" y="137341"/>
            <a:ext cx="13049972" cy="6462051"/>
          </a:xfrm>
        </p:spPr>
      </p:pic>
      <p:sp>
        <p:nvSpPr>
          <p:cNvPr id="3" name="Title 2"/>
          <p:cNvSpPr>
            <a:spLocks noGrp="1"/>
          </p:cNvSpPr>
          <p:nvPr>
            <p:ph type="title"/>
          </p:nvPr>
        </p:nvSpPr>
        <p:spPr>
          <a:xfrm>
            <a:off x="170907" y="137342"/>
            <a:ext cx="1308630" cy="45719"/>
          </a:xfrm>
        </p:spPr>
        <p:txBody>
          <a:bodyPr>
            <a:normAutofit fontScale="90000"/>
          </a:bodyPr>
          <a:lstStyle/>
          <a:p>
            <a:endParaRPr lang="en-US" dirty="0"/>
          </a:p>
        </p:txBody>
      </p:sp>
    </p:spTree>
    <p:extLst>
      <p:ext uri="{BB962C8B-B14F-4D97-AF65-F5344CB8AC3E}">
        <p14:creationId xmlns:p14="http://schemas.microsoft.com/office/powerpoint/2010/main" val="2131258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86</TotalTime>
  <Words>252</Words>
  <Application>Microsoft Macintosh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 Tie</vt:lpstr>
      <vt:lpstr>FIFTH-WALL</vt:lpstr>
      <vt:lpstr>OUR GOALS</vt:lpstr>
      <vt:lpstr>PowerPoint Presentation</vt:lpstr>
      <vt:lpstr>FRONTEND &amp; BaCKEND</vt:lpstr>
      <vt:lpstr>FURTHER DETAILS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FIFTH-WALL</dc:title>
  <dc:creator>anmol</dc:creator>
  <cp:lastModifiedBy>anmol</cp:lastModifiedBy>
  <cp:revision>9</cp:revision>
  <dcterms:created xsi:type="dcterms:W3CDTF">2017-03-04T20:16:26Z</dcterms:created>
  <dcterms:modified xsi:type="dcterms:W3CDTF">2017-03-05T04:02:22Z</dcterms:modified>
</cp:coreProperties>
</file>