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show-and-tell-lessons-learned-from-the-2015" TargetMode="External"/><Relationship Id="rId2" Type="http://schemas.openxmlformats.org/officeDocument/2006/relationships/hyperlink" Target="https://paperswithcode.com/sota/cross-modal-retrieval-on-flickr30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withcode.com/dataset/flickr30k" TargetMode="External"/><Relationship Id="rId4" Type="http://schemas.openxmlformats.org/officeDocument/2006/relationships/hyperlink" Target="https://paperswithcode.com/paper/long-term-recurrent-convolutional-network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uvarla/PGC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ydr-6cHoEjxd2aUG0uiYKOn1TjWQAV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42" y="196911"/>
            <a:ext cx="9517984" cy="1646302"/>
          </a:xfrm>
        </p:spPr>
        <p:txBody>
          <a:bodyPr/>
          <a:lstStyle/>
          <a:p>
            <a:r>
              <a:rPr lang="en-US" dirty="0" smtClean="0"/>
              <a:t>PGCP – Image Captioning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8148" y="2156718"/>
            <a:ext cx="2730137" cy="1096899"/>
          </a:xfrm>
        </p:spPr>
        <p:txBody>
          <a:bodyPr/>
          <a:lstStyle/>
          <a:p>
            <a:pPr algn="ctr"/>
            <a:r>
              <a:rPr lang="en-US" dirty="0" smtClean="0"/>
              <a:t>Group – 4        </a:t>
            </a:r>
          </a:p>
          <a:p>
            <a:pPr algn="just"/>
            <a:r>
              <a:rPr lang="en-US" dirty="0" smtClean="0"/>
              <a:t>      Raju Varla, </a:t>
            </a:r>
            <a:r>
              <a:rPr lang="en-US" dirty="0" err="1" smtClean="0"/>
              <a:t>Gayatri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Build an image captioning model to generate captions of an image using CNN.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 descr="https://miro.medium.com/max/700/0*pxeoTS_6Bu7hGZm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69" y="2563019"/>
            <a:ext cx="6667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  <a:hlinkClick r:id="rId2"/>
              </a:rPr>
              <a:t>https://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  <a:hlinkClick r:id="rId2"/>
              </a:rPr>
              <a:t>paperswithcode.com/sota/cross-modal-retrieval-on-flickr30k</a:t>
            </a: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latin typeface="Lato"/>
                <a:ea typeface="Lato"/>
                <a:cs typeface="Lato"/>
                <a:sym typeface="Lato"/>
                <a:hlinkClick r:id="rId3"/>
              </a:rPr>
              <a:t>https://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  <a:hlinkClick r:id="rId3"/>
              </a:rPr>
              <a:t>paperswithcode.com/paper/show-and-tell-lessons-learned-from-the-2015</a:t>
            </a: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latin typeface="Lato"/>
                <a:ea typeface="Lato"/>
                <a:cs typeface="Lato"/>
                <a:sym typeface="Lato"/>
                <a:hlinkClick r:id="rId4"/>
              </a:rPr>
              <a:t>https://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  <a:hlinkClick r:id="rId4"/>
              </a:rPr>
              <a:t>paperswithcode.com/paper/long-term-recurrent-convolutional-networks</a:t>
            </a: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latin typeface="Lato"/>
                <a:ea typeface="Lato"/>
                <a:cs typeface="Lato"/>
                <a:sym typeface="Lato"/>
                <a:hlinkClick r:id="rId5"/>
              </a:rPr>
              <a:t>https://paperswithcode.com/dataset/flickr30k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705394"/>
            <a:ext cx="4184035" cy="5335967"/>
          </a:xfrm>
        </p:spPr>
        <p:txBody>
          <a:bodyPr/>
          <a:lstStyle/>
          <a:p>
            <a:r>
              <a:rPr lang="en-US" dirty="0" smtClean="0"/>
              <a:t>Model	</a:t>
            </a:r>
          </a:p>
          <a:p>
            <a:pPr lvl="1"/>
            <a:r>
              <a:rPr lang="en-US" dirty="0" smtClean="0"/>
              <a:t>CNN with 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705395"/>
            <a:ext cx="4694110" cy="5335968"/>
          </a:xfrm>
        </p:spPr>
        <p:txBody>
          <a:bodyPr/>
          <a:lstStyle/>
          <a:p>
            <a:r>
              <a:rPr lang="en-US" dirty="0" smtClean="0"/>
              <a:t>Technologies</a:t>
            </a:r>
          </a:p>
          <a:p>
            <a:pPr lvl="1"/>
            <a:r>
              <a:rPr lang="en-US" dirty="0" err="1" smtClean="0"/>
              <a:t>PyTortch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Repo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://github.com/rajuvarla/PGCP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880"/>
            <a:ext cx="8596668" cy="3880773"/>
          </a:xfrm>
        </p:spPr>
        <p:txBody>
          <a:bodyPr/>
          <a:lstStyle/>
          <a:p>
            <a:r>
              <a:rPr lang="en-US" dirty="0" smtClean="0"/>
              <a:t>Data loading </a:t>
            </a:r>
            <a:r>
              <a:rPr lang="en-US" dirty="0"/>
              <a:t>and preprocessing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colab.research.google.com/drive/1kydr-6cHoEjxd2aUG0uiYKOn1TjWQAVm</a:t>
            </a:r>
            <a:endParaRPr lang="en-US" dirty="0" smtClean="0"/>
          </a:p>
          <a:p>
            <a:r>
              <a:rPr lang="en-US" dirty="0" smtClean="0"/>
              <a:t>Build Model</a:t>
            </a:r>
          </a:p>
          <a:p>
            <a:r>
              <a:rPr lang="en-US" dirty="0" smtClean="0"/>
              <a:t>Train &amp; Test the model</a:t>
            </a:r>
          </a:p>
          <a:p>
            <a:r>
              <a:rPr lang="en-US" dirty="0"/>
              <a:t>Record Model performance and compare to benchmark </a:t>
            </a:r>
            <a:r>
              <a:rPr lang="en-US" dirty="0" smtClean="0"/>
              <a:t>models</a:t>
            </a:r>
          </a:p>
          <a:p>
            <a:r>
              <a:rPr lang="en-US" dirty="0"/>
              <a:t>Try other models (transformer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38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Trebuchet MS</vt:lpstr>
      <vt:lpstr>Wingdings 3</vt:lpstr>
      <vt:lpstr>Facet</vt:lpstr>
      <vt:lpstr>PGCP – Image Captioning</vt:lpstr>
      <vt:lpstr>Objective</vt:lpstr>
      <vt:lpstr>Architecture</vt:lpstr>
      <vt:lpstr>Research Papers</vt:lpstr>
      <vt:lpstr>PowerPoint Presentation</vt:lpstr>
      <vt:lpstr>Next Steps</vt:lpstr>
    </vt:vector>
  </TitlesOfParts>
  <Company>ValueLabs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PGCP – Image Captioning</dc:title>
  <dc:creator>Raju Varla</dc:creator>
  <cp:lastModifiedBy>Raju Varla</cp:lastModifiedBy>
  <cp:revision>2</cp:revision>
  <dcterms:created xsi:type="dcterms:W3CDTF">2021-12-17T18:23:32Z</dcterms:created>
  <dcterms:modified xsi:type="dcterms:W3CDTF">2021-12-17T18:41:00Z</dcterms:modified>
</cp:coreProperties>
</file>