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07E4AD-9183-47BE-853B-CB94FDBA605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E05CF-568E-4303-807D-86FA7D883914}">
      <dgm:prSet phldrT="[Text]"/>
      <dgm:spPr/>
      <dgm:t>
        <a:bodyPr/>
        <a:lstStyle/>
        <a:p>
          <a:r>
            <a:rPr lang="en-US" dirty="0" smtClean="0"/>
            <a:t>0 – Little to No Probability (Clear Conditions)</a:t>
          </a:r>
          <a:endParaRPr lang="en-US" dirty="0"/>
        </a:p>
      </dgm:t>
    </dgm:pt>
    <dgm:pt modelId="{5C0CE5BB-5E57-434E-AD6A-C1D996207447}" type="parTrans" cxnId="{2FB5E923-8A34-403A-AC95-DE760D15633B}">
      <dgm:prSet/>
      <dgm:spPr/>
      <dgm:t>
        <a:bodyPr/>
        <a:lstStyle/>
        <a:p>
          <a:endParaRPr lang="en-US"/>
        </a:p>
      </dgm:t>
    </dgm:pt>
    <dgm:pt modelId="{210186C0-05AE-4356-8019-F1B3F2663EBB}" type="sibTrans" cxnId="{2FB5E923-8A34-403A-AC95-DE760D15633B}">
      <dgm:prSet/>
      <dgm:spPr/>
      <dgm:t>
        <a:bodyPr/>
        <a:lstStyle/>
        <a:p>
          <a:endParaRPr lang="en-US"/>
        </a:p>
      </dgm:t>
    </dgm:pt>
    <dgm:pt modelId="{6A47F750-4C7F-4147-97F7-C0F56C543260}">
      <dgm:prSet phldrT="[Text]"/>
      <dgm:spPr/>
      <dgm:t>
        <a:bodyPr/>
        <a:lstStyle/>
        <a:p>
          <a:r>
            <a:rPr lang="en-US" dirty="0" smtClean="0"/>
            <a:t>1 – Very Low Probability (Chance or Property Damage)</a:t>
          </a:r>
          <a:endParaRPr lang="en-US" dirty="0"/>
        </a:p>
      </dgm:t>
    </dgm:pt>
    <dgm:pt modelId="{C2E2CCC4-CEE4-40F1-9BA8-3CAA9131A6BC}" type="parTrans" cxnId="{CFD34152-BC13-424F-B6C8-3D10666E2C4C}">
      <dgm:prSet/>
      <dgm:spPr/>
      <dgm:t>
        <a:bodyPr/>
        <a:lstStyle/>
        <a:p>
          <a:endParaRPr lang="en-US"/>
        </a:p>
      </dgm:t>
    </dgm:pt>
    <dgm:pt modelId="{18FA2D06-518C-4387-A108-29BBFC388A6A}" type="sibTrans" cxnId="{CFD34152-BC13-424F-B6C8-3D10666E2C4C}">
      <dgm:prSet/>
      <dgm:spPr/>
      <dgm:t>
        <a:bodyPr/>
        <a:lstStyle/>
        <a:p>
          <a:endParaRPr lang="en-US"/>
        </a:p>
      </dgm:t>
    </dgm:pt>
    <dgm:pt modelId="{9FFEC137-E295-4071-9568-DA5B4D498B06}">
      <dgm:prSet phldrT="[Text]"/>
      <dgm:spPr/>
      <dgm:t>
        <a:bodyPr/>
        <a:lstStyle/>
        <a:p>
          <a:r>
            <a:rPr lang="en-US" dirty="0" smtClean="0"/>
            <a:t>2 – Low Probability (Chance of Injury)</a:t>
          </a:r>
          <a:endParaRPr lang="en-US" dirty="0"/>
        </a:p>
      </dgm:t>
    </dgm:pt>
    <dgm:pt modelId="{EAA2CF32-AD0A-4E65-87C0-CC52AE304E26}" type="parTrans" cxnId="{B888938E-8E07-41C4-8500-CF773AF51816}">
      <dgm:prSet/>
      <dgm:spPr/>
      <dgm:t>
        <a:bodyPr/>
        <a:lstStyle/>
        <a:p>
          <a:endParaRPr lang="en-US"/>
        </a:p>
      </dgm:t>
    </dgm:pt>
    <dgm:pt modelId="{B7429B76-34A0-4228-AE84-15C1720F948C}" type="sibTrans" cxnId="{B888938E-8E07-41C4-8500-CF773AF51816}">
      <dgm:prSet/>
      <dgm:spPr/>
      <dgm:t>
        <a:bodyPr/>
        <a:lstStyle/>
        <a:p>
          <a:endParaRPr lang="en-US"/>
        </a:p>
      </dgm:t>
    </dgm:pt>
    <dgm:pt modelId="{F076488B-F661-4AD2-9DCE-E2CBD6535BF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4 – High Probability (Chances of Fatality)</a:t>
          </a:r>
          <a:endParaRPr lang="en-US" dirty="0">
            <a:solidFill>
              <a:schemeClr val="tx1"/>
            </a:solidFill>
          </a:endParaRPr>
        </a:p>
      </dgm:t>
    </dgm:pt>
    <dgm:pt modelId="{F29E67F3-3012-49E5-9795-543975B4824E}" type="parTrans" cxnId="{A773AAF1-F061-42D9-A9BA-C874E5F8678B}">
      <dgm:prSet/>
      <dgm:spPr/>
      <dgm:t>
        <a:bodyPr/>
        <a:lstStyle/>
        <a:p>
          <a:endParaRPr lang="en-US"/>
        </a:p>
      </dgm:t>
    </dgm:pt>
    <dgm:pt modelId="{161F1E97-79F9-4E4A-81BB-F0BB22DF16EA}" type="sibTrans" cxnId="{A773AAF1-F061-42D9-A9BA-C874E5F8678B}">
      <dgm:prSet/>
      <dgm:spPr/>
      <dgm:t>
        <a:bodyPr/>
        <a:lstStyle/>
        <a:p>
          <a:endParaRPr lang="en-US"/>
        </a:p>
      </dgm:t>
    </dgm:pt>
    <dgm:pt modelId="{2F922D27-B242-4ECB-86E8-15EF999AACC3}">
      <dgm:prSet phldrT="[Text]"/>
      <dgm:spPr/>
      <dgm:t>
        <a:bodyPr/>
        <a:lstStyle/>
        <a:p>
          <a:r>
            <a:rPr lang="en-US" dirty="0" smtClean="0"/>
            <a:t>3 – Mild Probability (Chance of Serious Injury)</a:t>
          </a:r>
          <a:endParaRPr lang="en-US" dirty="0"/>
        </a:p>
      </dgm:t>
    </dgm:pt>
    <dgm:pt modelId="{B5BA35FD-FC60-4848-AB99-202BED99E820}" type="parTrans" cxnId="{5C4AF928-9A76-48C3-BDB3-09538CA61880}">
      <dgm:prSet/>
      <dgm:spPr/>
      <dgm:t>
        <a:bodyPr/>
        <a:lstStyle/>
        <a:p>
          <a:endParaRPr lang="en-US"/>
        </a:p>
      </dgm:t>
    </dgm:pt>
    <dgm:pt modelId="{5C65D85A-6D97-4113-A8CF-36F25D19E0DF}" type="sibTrans" cxnId="{5C4AF928-9A76-48C3-BDB3-09538CA61880}">
      <dgm:prSet/>
      <dgm:spPr/>
      <dgm:t>
        <a:bodyPr/>
        <a:lstStyle/>
        <a:p>
          <a:endParaRPr lang="en-US"/>
        </a:p>
      </dgm:t>
    </dgm:pt>
    <dgm:pt modelId="{5A3A9CF4-0AC7-42C2-953E-E9D6D20D3843}" type="pres">
      <dgm:prSet presAssocID="{7107E4AD-9183-47BE-853B-CB94FDBA6051}" presName="Name0" presStyleCnt="0">
        <dgm:presLayoutVars>
          <dgm:dir/>
          <dgm:animLvl val="lvl"/>
          <dgm:resizeHandles val="exact"/>
        </dgm:presLayoutVars>
      </dgm:prSet>
      <dgm:spPr/>
    </dgm:pt>
    <dgm:pt modelId="{948D5F2B-1A4D-4722-B513-F8E1845E6D87}" type="pres">
      <dgm:prSet presAssocID="{CDDE05CF-568E-4303-807D-86FA7D883914}" presName="Name8" presStyleCnt="0"/>
      <dgm:spPr/>
    </dgm:pt>
    <dgm:pt modelId="{B93B181B-8576-4AC2-97DF-4B3C3F24CE1C}" type="pres">
      <dgm:prSet presAssocID="{CDDE05CF-568E-4303-807D-86FA7D883914}" presName="level" presStyleLbl="node1" presStyleIdx="0" presStyleCnt="5" custScaleX="99886" custScaleY="16455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2D49F-7842-44AC-8D9F-4951428B74FE}" type="pres">
      <dgm:prSet presAssocID="{CDDE05CF-568E-4303-807D-86FA7D88391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BE0D9-07C6-4A10-A37A-2FA59B7F407E}" type="pres">
      <dgm:prSet presAssocID="{6A47F750-4C7F-4147-97F7-C0F56C543260}" presName="Name8" presStyleCnt="0"/>
      <dgm:spPr/>
    </dgm:pt>
    <dgm:pt modelId="{27365E76-F0B3-4B81-87C1-06241B1EA127}" type="pres">
      <dgm:prSet presAssocID="{6A47F750-4C7F-4147-97F7-C0F56C543260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ADD2C-D287-447C-9D65-DD9A03CD98A6}" type="pres">
      <dgm:prSet presAssocID="{6A47F750-4C7F-4147-97F7-C0F56C54326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98987-8B32-444B-949F-DF0386A6F603}" type="pres">
      <dgm:prSet presAssocID="{9FFEC137-E295-4071-9568-DA5B4D498B06}" presName="Name8" presStyleCnt="0"/>
      <dgm:spPr/>
    </dgm:pt>
    <dgm:pt modelId="{FF8FF551-E813-466C-A44A-669E69B3284D}" type="pres">
      <dgm:prSet presAssocID="{9FFEC137-E295-4071-9568-DA5B4D498B06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44E1A-E794-42D7-8673-948BF3C5C50E}" type="pres">
      <dgm:prSet presAssocID="{9FFEC137-E295-4071-9568-DA5B4D498B0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5E72A-FC90-40CB-8B59-511DEFC96E93}" type="pres">
      <dgm:prSet presAssocID="{2F922D27-B242-4ECB-86E8-15EF999AACC3}" presName="Name8" presStyleCnt="0"/>
      <dgm:spPr/>
    </dgm:pt>
    <dgm:pt modelId="{29CCE05D-4E27-4671-BE1F-692B6524656B}" type="pres">
      <dgm:prSet presAssocID="{2F922D27-B242-4ECB-86E8-15EF999AACC3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6BC48-FB84-495D-9CAE-DE28CC783C71}" type="pres">
      <dgm:prSet presAssocID="{2F922D27-B242-4ECB-86E8-15EF999AACC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9B2AE-1CC4-4825-85EF-3C63238B9818}" type="pres">
      <dgm:prSet presAssocID="{F076488B-F661-4AD2-9DCE-E2CBD6535BFA}" presName="Name8" presStyleCnt="0"/>
      <dgm:spPr/>
    </dgm:pt>
    <dgm:pt modelId="{B06DD5AF-A48B-44B9-90F9-E4931E6D0760}" type="pres">
      <dgm:prSet presAssocID="{F076488B-F661-4AD2-9DCE-E2CBD6535BFA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590F3-A6AB-470D-844E-D7E946499A33}" type="pres">
      <dgm:prSet presAssocID="{F076488B-F661-4AD2-9DCE-E2CBD6535BF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0F8F04-B0D3-4B39-BF71-D41269F01F13}" type="presOf" srcId="{7107E4AD-9183-47BE-853B-CB94FDBA6051}" destId="{5A3A9CF4-0AC7-42C2-953E-E9D6D20D3843}" srcOrd="0" destOrd="0" presId="urn:microsoft.com/office/officeart/2005/8/layout/pyramid1"/>
    <dgm:cxn modelId="{5EBBF5D1-2AA8-4C92-AA6E-1B03B71E864E}" type="presOf" srcId="{F076488B-F661-4AD2-9DCE-E2CBD6535BFA}" destId="{E43590F3-A6AB-470D-844E-D7E946499A33}" srcOrd="1" destOrd="0" presId="urn:microsoft.com/office/officeart/2005/8/layout/pyramid1"/>
    <dgm:cxn modelId="{8F4DABD9-EBC7-4EF6-B5FB-5554770DBE25}" type="presOf" srcId="{F076488B-F661-4AD2-9DCE-E2CBD6535BFA}" destId="{B06DD5AF-A48B-44B9-90F9-E4931E6D0760}" srcOrd="0" destOrd="0" presId="urn:microsoft.com/office/officeart/2005/8/layout/pyramid1"/>
    <dgm:cxn modelId="{F9807E88-2F24-4AE3-9616-E8088D16AEE0}" type="presOf" srcId="{CDDE05CF-568E-4303-807D-86FA7D883914}" destId="{9F82D49F-7842-44AC-8D9F-4951428B74FE}" srcOrd="1" destOrd="0" presId="urn:microsoft.com/office/officeart/2005/8/layout/pyramid1"/>
    <dgm:cxn modelId="{9A3B3504-4BFF-4E6E-ACB2-875DC5699C1D}" type="presOf" srcId="{9FFEC137-E295-4071-9568-DA5B4D498B06}" destId="{DC744E1A-E794-42D7-8673-948BF3C5C50E}" srcOrd="1" destOrd="0" presId="urn:microsoft.com/office/officeart/2005/8/layout/pyramid1"/>
    <dgm:cxn modelId="{CFD34152-BC13-424F-B6C8-3D10666E2C4C}" srcId="{7107E4AD-9183-47BE-853B-CB94FDBA6051}" destId="{6A47F750-4C7F-4147-97F7-C0F56C543260}" srcOrd="1" destOrd="0" parTransId="{C2E2CCC4-CEE4-40F1-9BA8-3CAA9131A6BC}" sibTransId="{18FA2D06-518C-4387-A108-29BBFC388A6A}"/>
    <dgm:cxn modelId="{A773AAF1-F061-42D9-A9BA-C874E5F8678B}" srcId="{7107E4AD-9183-47BE-853B-CB94FDBA6051}" destId="{F076488B-F661-4AD2-9DCE-E2CBD6535BFA}" srcOrd="4" destOrd="0" parTransId="{F29E67F3-3012-49E5-9795-543975B4824E}" sibTransId="{161F1E97-79F9-4E4A-81BB-F0BB22DF16EA}"/>
    <dgm:cxn modelId="{EB9BA472-7864-4589-8739-818BD374CB14}" type="presOf" srcId="{6A47F750-4C7F-4147-97F7-C0F56C543260}" destId="{3F8ADD2C-D287-447C-9D65-DD9A03CD98A6}" srcOrd="1" destOrd="0" presId="urn:microsoft.com/office/officeart/2005/8/layout/pyramid1"/>
    <dgm:cxn modelId="{111FB24E-38B8-4159-B136-4B5BD3714823}" type="presOf" srcId="{2F922D27-B242-4ECB-86E8-15EF999AACC3}" destId="{29CCE05D-4E27-4671-BE1F-692B6524656B}" srcOrd="0" destOrd="0" presId="urn:microsoft.com/office/officeart/2005/8/layout/pyramid1"/>
    <dgm:cxn modelId="{2FB5E923-8A34-403A-AC95-DE760D15633B}" srcId="{7107E4AD-9183-47BE-853B-CB94FDBA6051}" destId="{CDDE05CF-568E-4303-807D-86FA7D883914}" srcOrd="0" destOrd="0" parTransId="{5C0CE5BB-5E57-434E-AD6A-C1D996207447}" sibTransId="{210186C0-05AE-4356-8019-F1B3F2663EBB}"/>
    <dgm:cxn modelId="{C7718D5F-8752-4953-924A-C9830492A849}" type="presOf" srcId="{CDDE05CF-568E-4303-807D-86FA7D883914}" destId="{B93B181B-8576-4AC2-97DF-4B3C3F24CE1C}" srcOrd="0" destOrd="0" presId="urn:microsoft.com/office/officeart/2005/8/layout/pyramid1"/>
    <dgm:cxn modelId="{B888938E-8E07-41C4-8500-CF773AF51816}" srcId="{7107E4AD-9183-47BE-853B-CB94FDBA6051}" destId="{9FFEC137-E295-4071-9568-DA5B4D498B06}" srcOrd="2" destOrd="0" parTransId="{EAA2CF32-AD0A-4E65-87C0-CC52AE304E26}" sibTransId="{B7429B76-34A0-4228-AE84-15C1720F948C}"/>
    <dgm:cxn modelId="{5C4AF928-9A76-48C3-BDB3-09538CA61880}" srcId="{7107E4AD-9183-47BE-853B-CB94FDBA6051}" destId="{2F922D27-B242-4ECB-86E8-15EF999AACC3}" srcOrd="3" destOrd="0" parTransId="{B5BA35FD-FC60-4848-AB99-202BED99E820}" sibTransId="{5C65D85A-6D97-4113-A8CF-36F25D19E0DF}"/>
    <dgm:cxn modelId="{34761070-F6CC-4C89-AE37-9DAB1C87D675}" type="presOf" srcId="{6A47F750-4C7F-4147-97F7-C0F56C543260}" destId="{27365E76-F0B3-4B81-87C1-06241B1EA127}" srcOrd="0" destOrd="0" presId="urn:microsoft.com/office/officeart/2005/8/layout/pyramid1"/>
    <dgm:cxn modelId="{A2F6BB25-4E12-404F-85CF-F4E481CD0B46}" type="presOf" srcId="{9FFEC137-E295-4071-9568-DA5B4D498B06}" destId="{FF8FF551-E813-466C-A44A-669E69B3284D}" srcOrd="0" destOrd="0" presId="urn:microsoft.com/office/officeart/2005/8/layout/pyramid1"/>
    <dgm:cxn modelId="{1713F3A3-3151-43D3-87F6-B1CCB663F688}" type="presOf" srcId="{2F922D27-B242-4ECB-86E8-15EF999AACC3}" destId="{DDA6BC48-FB84-495D-9CAE-DE28CC783C71}" srcOrd="1" destOrd="0" presId="urn:microsoft.com/office/officeart/2005/8/layout/pyramid1"/>
    <dgm:cxn modelId="{29167DA1-BB1F-440C-A341-F8ACF359248E}" type="presParOf" srcId="{5A3A9CF4-0AC7-42C2-953E-E9D6D20D3843}" destId="{948D5F2B-1A4D-4722-B513-F8E1845E6D87}" srcOrd="0" destOrd="0" presId="urn:microsoft.com/office/officeart/2005/8/layout/pyramid1"/>
    <dgm:cxn modelId="{E9E9515F-32C7-46FF-8047-D85C8A165B3E}" type="presParOf" srcId="{948D5F2B-1A4D-4722-B513-F8E1845E6D87}" destId="{B93B181B-8576-4AC2-97DF-4B3C3F24CE1C}" srcOrd="0" destOrd="0" presId="urn:microsoft.com/office/officeart/2005/8/layout/pyramid1"/>
    <dgm:cxn modelId="{9843B2D9-5CAD-4D67-B9C3-0AEAABA46C28}" type="presParOf" srcId="{948D5F2B-1A4D-4722-B513-F8E1845E6D87}" destId="{9F82D49F-7842-44AC-8D9F-4951428B74FE}" srcOrd="1" destOrd="0" presId="urn:microsoft.com/office/officeart/2005/8/layout/pyramid1"/>
    <dgm:cxn modelId="{F1D5FFA0-A594-4C1C-A8B3-30CA59D92A2F}" type="presParOf" srcId="{5A3A9CF4-0AC7-42C2-953E-E9D6D20D3843}" destId="{1B9BE0D9-07C6-4A10-A37A-2FA59B7F407E}" srcOrd="1" destOrd="0" presId="urn:microsoft.com/office/officeart/2005/8/layout/pyramid1"/>
    <dgm:cxn modelId="{577322BF-7899-4BEE-931E-A7C0B0F231E4}" type="presParOf" srcId="{1B9BE0D9-07C6-4A10-A37A-2FA59B7F407E}" destId="{27365E76-F0B3-4B81-87C1-06241B1EA127}" srcOrd="0" destOrd="0" presId="urn:microsoft.com/office/officeart/2005/8/layout/pyramid1"/>
    <dgm:cxn modelId="{B4C399B9-D282-4319-8FFC-AE8AB1260597}" type="presParOf" srcId="{1B9BE0D9-07C6-4A10-A37A-2FA59B7F407E}" destId="{3F8ADD2C-D287-447C-9D65-DD9A03CD98A6}" srcOrd="1" destOrd="0" presId="urn:microsoft.com/office/officeart/2005/8/layout/pyramid1"/>
    <dgm:cxn modelId="{F95D8B5D-B3CA-4373-9BE2-86ECA09448F4}" type="presParOf" srcId="{5A3A9CF4-0AC7-42C2-953E-E9D6D20D3843}" destId="{70F98987-8B32-444B-949F-DF0386A6F603}" srcOrd="2" destOrd="0" presId="urn:microsoft.com/office/officeart/2005/8/layout/pyramid1"/>
    <dgm:cxn modelId="{CDBC81DE-1D4F-4A21-9DBC-9E7395DC1731}" type="presParOf" srcId="{70F98987-8B32-444B-949F-DF0386A6F603}" destId="{FF8FF551-E813-466C-A44A-669E69B3284D}" srcOrd="0" destOrd="0" presId="urn:microsoft.com/office/officeart/2005/8/layout/pyramid1"/>
    <dgm:cxn modelId="{C2A035D8-55A0-4B59-B7C0-2011EFB13B75}" type="presParOf" srcId="{70F98987-8B32-444B-949F-DF0386A6F603}" destId="{DC744E1A-E794-42D7-8673-948BF3C5C50E}" srcOrd="1" destOrd="0" presId="urn:microsoft.com/office/officeart/2005/8/layout/pyramid1"/>
    <dgm:cxn modelId="{A0E2B172-381A-408D-B085-F09093004544}" type="presParOf" srcId="{5A3A9CF4-0AC7-42C2-953E-E9D6D20D3843}" destId="{A355E72A-FC90-40CB-8B59-511DEFC96E93}" srcOrd="3" destOrd="0" presId="urn:microsoft.com/office/officeart/2005/8/layout/pyramid1"/>
    <dgm:cxn modelId="{988BA962-DCC6-4A1E-8C55-E7C8C65AF1B3}" type="presParOf" srcId="{A355E72A-FC90-40CB-8B59-511DEFC96E93}" destId="{29CCE05D-4E27-4671-BE1F-692B6524656B}" srcOrd="0" destOrd="0" presId="urn:microsoft.com/office/officeart/2005/8/layout/pyramid1"/>
    <dgm:cxn modelId="{465548A4-0524-442E-9727-659C94B631CE}" type="presParOf" srcId="{A355E72A-FC90-40CB-8B59-511DEFC96E93}" destId="{DDA6BC48-FB84-495D-9CAE-DE28CC783C71}" srcOrd="1" destOrd="0" presId="urn:microsoft.com/office/officeart/2005/8/layout/pyramid1"/>
    <dgm:cxn modelId="{FA515990-2141-49F8-8D0D-4A92AB21D155}" type="presParOf" srcId="{5A3A9CF4-0AC7-42C2-953E-E9D6D20D3843}" destId="{3A99B2AE-1CC4-4825-85EF-3C63238B9818}" srcOrd="4" destOrd="0" presId="urn:microsoft.com/office/officeart/2005/8/layout/pyramid1"/>
    <dgm:cxn modelId="{0997A0E4-5570-43AD-968B-4E77065E4E68}" type="presParOf" srcId="{3A99B2AE-1CC4-4825-85EF-3C63238B9818}" destId="{B06DD5AF-A48B-44B9-90F9-E4931E6D0760}" srcOrd="0" destOrd="0" presId="urn:microsoft.com/office/officeart/2005/8/layout/pyramid1"/>
    <dgm:cxn modelId="{2DAFB6DF-3CF2-4F0B-A542-2C1C8C90B192}" type="presParOf" srcId="{3A99B2AE-1CC4-4825-85EF-3C63238B9818}" destId="{E43590F3-A6AB-470D-844E-D7E946499A33}" srcOrd="1" destOrd="0" presId="urn:microsoft.com/office/officeart/2005/8/layout/pyramid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4D4F-E6CA-4CEF-912C-79B37D5F7EB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B6D7-C078-4CFB-A665-73738414E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4D4F-E6CA-4CEF-912C-79B37D5F7EB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B6D7-C078-4CFB-A665-73738414E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4D4F-E6CA-4CEF-912C-79B37D5F7EB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B6D7-C078-4CFB-A665-73738414E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4D4F-E6CA-4CEF-912C-79B37D5F7EB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B6D7-C078-4CFB-A665-73738414E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4D4F-E6CA-4CEF-912C-79B37D5F7EB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B6D7-C078-4CFB-A665-73738414E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4D4F-E6CA-4CEF-912C-79B37D5F7EB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B6D7-C078-4CFB-A665-73738414E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4D4F-E6CA-4CEF-912C-79B37D5F7EB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B6D7-C078-4CFB-A665-73738414E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4D4F-E6CA-4CEF-912C-79B37D5F7EB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B6D7-C078-4CFB-A665-73738414E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4D4F-E6CA-4CEF-912C-79B37D5F7EB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B6D7-C078-4CFB-A665-73738414E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4D4F-E6CA-4CEF-912C-79B37D5F7EB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B6D7-C078-4CFB-A665-73738414E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4D4F-E6CA-4CEF-912C-79B37D5F7EB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B6D7-C078-4CFB-A665-73738414E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E4D4F-E6CA-4CEF-912C-79B37D5F7EB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B6D7-C078-4CFB-A665-73738414E3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70C0"/>
                </a:solidFill>
              </a:rPr>
              <a:t>IBM Data Science Capstone:-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Car Accident Severity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8000" b="1" dirty="0">
                <a:solidFill>
                  <a:srgbClr val="00B0F0"/>
                </a:solidFill>
                <a:latin typeface="Agency FB" pitchFamily="34" charset="0"/>
              </a:rPr>
              <a:t>(COURSERA)</a:t>
            </a:r>
            <a:endParaRPr lang="en-US" sz="8000" dirty="0">
              <a:solidFill>
                <a:srgbClr val="00B0F0"/>
              </a:solidFill>
              <a:latin typeface="Agency FB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92867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latin typeface="Agency FB" pitchFamily="34" charset="0"/>
              </a:rPr>
              <a:t>OBJECTIVE</a:t>
            </a:r>
            <a:endParaRPr lang="en-US" sz="88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500307"/>
            <a:ext cx="8229600" cy="221457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Objectives Of This Project is As Follows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Does whether condition impact accident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Accident measure on the scale of 5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How to Avoid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00232" y="3357562"/>
          <a:ext cx="5643602" cy="350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Vardhan\Desktop\920x92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57422" y="214290"/>
            <a:ext cx="4286280" cy="3214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Agency FB" pitchFamily="34" charset="0"/>
              </a:rPr>
              <a:t>Machine Models Are As Follows</a:t>
            </a:r>
            <a:endParaRPr lang="en-US" sz="54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571745"/>
            <a:ext cx="8229600" cy="2714644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K-Nearest Neighbor (KNN)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Logistic Regression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Agency FB" pitchFamily="34" charset="0"/>
              </a:rPr>
              <a:t>Discussion</a:t>
            </a:r>
            <a:endParaRPr lang="en-US" sz="60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 the beginning of this notebook, we had categorical data that was of type 'object'. This is not a data type that we could have fed through 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so label encoding was used to created new classes that were of type int8; a numerical data type.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After solving that issue we were presented with another - imbalanced data. As mentioned earlier, class 1 was nearly three times larger than class 2. The solution to this was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down sampling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majority class with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sklearn's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resample tool. We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down sampled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match the minority class exactly with 58188 values each.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Once we analyzed and cleaned the data, it was then fed through three ML models; K-Nearest Neighbor, Decision Tree and Logistic Regression. Although the first two are ideal for this project, logistic regression made most sense because of its binary nature.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Evaluation metrics used to test the accuracy of our models were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jaccard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index, f-1 score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 loss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logistic regression. Choosing different k, max depth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hypermeter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 values helped to improve our accuracy to be the best possible.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Agency FB" pitchFamily="34" charset="0"/>
              </a:rPr>
              <a:t>Conclusion and future directions</a:t>
            </a:r>
            <a:endParaRPr lang="en-US" sz="54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428868"/>
            <a:ext cx="8229600" cy="3614750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Based on historical data from weather conditions pointing to certain classes, we can conclude that particular weather conditions have a somewhat impact on whether or not travel could result in property damage (class 1) or injury (class 2).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343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IBM Data Science Capstone:- Car Accident Severity </vt:lpstr>
      <vt:lpstr>OBJECTIVE</vt:lpstr>
      <vt:lpstr>Slide 3</vt:lpstr>
      <vt:lpstr>Machine Models Are As Follows</vt:lpstr>
      <vt:lpstr>Discussion</vt:lpstr>
      <vt:lpstr>Conclusion and future directions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Capstone:- Car Accident Severity</dc:title>
  <dc:creator>Vardhan</dc:creator>
  <cp:lastModifiedBy>Vardhan</cp:lastModifiedBy>
  <cp:revision>5</cp:revision>
  <dcterms:created xsi:type="dcterms:W3CDTF">2020-08-31T11:22:35Z</dcterms:created>
  <dcterms:modified xsi:type="dcterms:W3CDTF">2020-08-31T12:05:32Z</dcterms:modified>
</cp:coreProperties>
</file>