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57" r:id="rId5"/>
    <p:sldId id="261" r:id="rId6"/>
    <p:sldId id="263" r:id="rId7"/>
    <p:sldId id="258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elroy26/DLTE-Java-Full-Stack-ElroyMerwynMonis-2024/blob/master/DLTE-MyBank-Project/MyBank-Insurance-WebService/target/webservice-0.0.1-SNAPSHOT.war" TargetMode="External"/><Relationship Id="rId1" Type="http://schemas.openxmlformats.org/officeDocument/2006/relationships/hyperlink" Target="https://github.com/elroy26/DLTE-Java-Full-Stack-ElroyMerwynMonis-2024/tree/master/DLTE-MyBank-Project" TargetMode="Externa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roy26/DLTE-Java-Full-Stack-ElroyMerwynMonis-2024/tree/master/DLTE-MyBank-Project" TargetMode="External"/><Relationship Id="rId2" Type="http://schemas.openxmlformats.org/officeDocument/2006/relationships/image" Target="../media/image14.svg"/><Relationship Id="rId1" Type="http://schemas.openxmlformats.org/officeDocument/2006/relationships/image" Target="../media/image9.png"/><Relationship Id="rId6" Type="http://schemas.openxmlformats.org/officeDocument/2006/relationships/hyperlink" Target="https://github.com/elroy26/DLTE-Java-Full-Stack-ElroyMerwynMonis-2024/blob/master/DLTE-MyBank-Project/MyBank-Insurance-WebService/target/webservice-0.0.1-SNAPSHOT.war" TargetMode="Externa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8598A-1C47-4532-ACF3-AF3085CC032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779E8EF-F883-4ACD-AD30-5D1AAEDE2A49}">
      <dgm:prSet custT="1"/>
      <dgm:spPr/>
      <dgm:t>
        <a:bodyPr/>
        <a:lstStyle/>
        <a:p>
          <a:r>
            <a:rPr lang="en-US" sz="1800" dirty="0"/>
            <a:t>Insurance module allows users to view all the available insurance in the bank .</a:t>
          </a:r>
        </a:p>
      </dgm:t>
    </dgm:pt>
    <dgm:pt modelId="{47D086B8-9D5C-45B6-9447-26FA48BA2F16}" type="parTrans" cxnId="{FBE6A684-62CC-476E-921E-65B60954A3FE}">
      <dgm:prSet/>
      <dgm:spPr/>
      <dgm:t>
        <a:bodyPr/>
        <a:lstStyle/>
        <a:p>
          <a:endParaRPr lang="en-US"/>
        </a:p>
      </dgm:t>
    </dgm:pt>
    <dgm:pt modelId="{0F8584C9-73F2-417B-87FC-8B68A7E60A2E}" type="sibTrans" cxnId="{FBE6A684-62CC-476E-921E-65B60954A3FE}">
      <dgm:prSet/>
      <dgm:spPr/>
      <dgm:t>
        <a:bodyPr/>
        <a:lstStyle/>
        <a:p>
          <a:endParaRPr lang="en-US"/>
        </a:p>
      </dgm:t>
    </dgm:pt>
    <dgm:pt modelId="{A3EA9546-7E81-4275-9EF5-C5DA3D4A4477}">
      <dgm:prSet/>
      <dgm:spPr/>
      <dgm:t>
        <a:bodyPr/>
        <a:lstStyle/>
        <a:p>
          <a:r>
            <a:rPr lang="en-US" dirty="0"/>
            <a:t>It also allows the users to apply for insurance.</a:t>
          </a:r>
        </a:p>
      </dgm:t>
    </dgm:pt>
    <dgm:pt modelId="{E0C39433-06A2-43E8-B859-0D66C5A68F7F}" type="parTrans" cxnId="{DB56AB80-FC69-401C-9198-5FAF94D05592}">
      <dgm:prSet/>
      <dgm:spPr/>
      <dgm:t>
        <a:bodyPr/>
        <a:lstStyle/>
        <a:p>
          <a:endParaRPr lang="en-US"/>
        </a:p>
      </dgm:t>
    </dgm:pt>
    <dgm:pt modelId="{E755567E-FE4E-4F25-A84F-5A6D8EB909CC}" type="sibTrans" cxnId="{DB56AB80-FC69-401C-9198-5FAF94D05592}">
      <dgm:prSet/>
      <dgm:spPr/>
      <dgm:t>
        <a:bodyPr/>
        <a:lstStyle/>
        <a:p>
          <a:endParaRPr lang="en-US"/>
        </a:p>
      </dgm:t>
    </dgm:pt>
    <dgm:pt modelId="{73B6658F-F888-42CD-9C5E-772CCF747BD5}">
      <dgm:prSet/>
      <dgm:spPr/>
      <dgm:t>
        <a:bodyPr/>
        <a:lstStyle/>
        <a:p>
          <a:r>
            <a:rPr lang="en-US"/>
            <a:t>As well as search particular insurance by id.</a:t>
          </a:r>
        </a:p>
      </dgm:t>
    </dgm:pt>
    <dgm:pt modelId="{F41207C0-339A-4235-B908-6876217C855C}" type="parTrans" cxnId="{0C6CD0EF-D961-4AFC-8E17-07D9D9E5D4B7}">
      <dgm:prSet/>
      <dgm:spPr/>
      <dgm:t>
        <a:bodyPr/>
        <a:lstStyle/>
        <a:p>
          <a:endParaRPr lang="en-US"/>
        </a:p>
      </dgm:t>
    </dgm:pt>
    <dgm:pt modelId="{5010B53D-3144-4D3A-BF54-D47F9302E923}" type="sibTrans" cxnId="{0C6CD0EF-D961-4AFC-8E17-07D9D9E5D4B7}">
      <dgm:prSet/>
      <dgm:spPr/>
      <dgm:t>
        <a:bodyPr/>
        <a:lstStyle/>
        <a:p>
          <a:endParaRPr lang="en-US"/>
        </a:p>
      </dgm:t>
    </dgm:pt>
    <dgm:pt modelId="{CAD6EDAB-3D70-428A-A2C8-4A62B9FC7CE3}">
      <dgm:prSet/>
      <dgm:spPr/>
      <dgm:t>
        <a:bodyPr/>
        <a:lstStyle/>
        <a:p>
          <a:r>
            <a:rPr lang="en-US"/>
            <a:t>And search available insurance based on the coverage amount.</a:t>
          </a:r>
        </a:p>
      </dgm:t>
    </dgm:pt>
    <dgm:pt modelId="{B4764A5C-BE81-4B7A-ACC0-14320F0BB07E}" type="parTrans" cxnId="{A34B03F6-AD5D-459A-808E-70DB9148437F}">
      <dgm:prSet/>
      <dgm:spPr/>
      <dgm:t>
        <a:bodyPr/>
        <a:lstStyle/>
        <a:p>
          <a:endParaRPr lang="en-US"/>
        </a:p>
      </dgm:t>
    </dgm:pt>
    <dgm:pt modelId="{C1466913-1537-4ADF-9ACE-4787763893C5}" type="sibTrans" cxnId="{A34B03F6-AD5D-459A-808E-70DB9148437F}">
      <dgm:prSet/>
      <dgm:spPr/>
      <dgm:t>
        <a:bodyPr/>
        <a:lstStyle/>
        <a:p>
          <a:endParaRPr lang="en-US"/>
        </a:p>
      </dgm:t>
    </dgm:pt>
    <dgm:pt modelId="{D305320E-2BBB-4E3C-87E9-CF86AB4E4566}">
      <dgm:prSet/>
      <dgm:spPr/>
      <dgm:t>
        <a:bodyPr/>
        <a:lstStyle/>
        <a:p>
          <a:r>
            <a:rPr lang="en-US" dirty="0"/>
            <a:t>And provide a user- friendly responsive user interface.</a:t>
          </a:r>
        </a:p>
      </dgm:t>
    </dgm:pt>
    <dgm:pt modelId="{E518E9A3-F5B3-49A1-B3AB-D1E0AF3EACFA}" type="parTrans" cxnId="{F4361E39-C632-4106-9FA6-0E7CC7F49504}">
      <dgm:prSet/>
      <dgm:spPr/>
      <dgm:t>
        <a:bodyPr/>
        <a:lstStyle/>
        <a:p>
          <a:endParaRPr lang="en-US"/>
        </a:p>
      </dgm:t>
    </dgm:pt>
    <dgm:pt modelId="{C94A5284-85DD-483B-BC08-C5C71F5AFE60}" type="sibTrans" cxnId="{F4361E39-C632-4106-9FA6-0E7CC7F49504}">
      <dgm:prSet/>
      <dgm:spPr/>
      <dgm:t>
        <a:bodyPr/>
        <a:lstStyle/>
        <a:p>
          <a:endParaRPr lang="en-US"/>
        </a:p>
      </dgm:t>
    </dgm:pt>
    <dgm:pt modelId="{54D97576-02C6-4146-98DB-03F071511A49}" type="pres">
      <dgm:prSet presAssocID="{3188598A-1C47-4532-ACF3-AF3085CC032A}" presName="root" presStyleCnt="0">
        <dgm:presLayoutVars>
          <dgm:dir/>
          <dgm:resizeHandles val="exact"/>
        </dgm:presLayoutVars>
      </dgm:prSet>
      <dgm:spPr/>
    </dgm:pt>
    <dgm:pt modelId="{5F49AB25-6B90-422E-BE3E-6A56E942FF8B}" type="pres">
      <dgm:prSet presAssocID="{3188598A-1C47-4532-ACF3-AF3085CC032A}" presName="container" presStyleCnt="0">
        <dgm:presLayoutVars>
          <dgm:dir/>
          <dgm:resizeHandles val="exact"/>
        </dgm:presLayoutVars>
      </dgm:prSet>
      <dgm:spPr/>
    </dgm:pt>
    <dgm:pt modelId="{4FCD027E-5013-4825-8831-0A96F0F88345}" type="pres">
      <dgm:prSet presAssocID="{C779E8EF-F883-4ACD-AD30-5D1AAEDE2A49}" presName="compNode" presStyleCnt="0"/>
      <dgm:spPr/>
    </dgm:pt>
    <dgm:pt modelId="{5AB7BDC2-CA69-43CA-A106-FA3212FAE3DD}" type="pres">
      <dgm:prSet presAssocID="{C779E8EF-F883-4ACD-AD30-5D1AAEDE2A49}" presName="iconBgRect" presStyleLbl="bgShp" presStyleIdx="0" presStyleCnt="5"/>
      <dgm:spPr/>
    </dgm:pt>
    <dgm:pt modelId="{CD3AC8FB-30FC-4B9F-9FF9-056E04237663}" type="pres">
      <dgm:prSet presAssocID="{C779E8EF-F883-4ACD-AD30-5D1AAEDE2A4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9187EB56-C773-4C8A-828E-5148E9430153}" type="pres">
      <dgm:prSet presAssocID="{C779E8EF-F883-4ACD-AD30-5D1AAEDE2A49}" presName="spaceRect" presStyleCnt="0"/>
      <dgm:spPr/>
    </dgm:pt>
    <dgm:pt modelId="{5071BBD1-3689-4C3E-BB1F-9164930FBD62}" type="pres">
      <dgm:prSet presAssocID="{C779E8EF-F883-4ACD-AD30-5D1AAEDE2A49}" presName="textRect" presStyleLbl="revTx" presStyleIdx="0" presStyleCnt="5">
        <dgm:presLayoutVars>
          <dgm:chMax val="1"/>
          <dgm:chPref val="1"/>
        </dgm:presLayoutVars>
      </dgm:prSet>
      <dgm:spPr/>
    </dgm:pt>
    <dgm:pt modelId="{EE0D22A3-3781-4B06-861A-A2491E813783}" type="pres">
      <dgm:prSet presAssocID="{0F8584C9-73F2-417B-87FC-8B68A7E60A2E}" presName="sibTrans" presStyleLbl="sibTrans2D1" presStyleIdx="0" presStyleCnt="0"/>
      <dgm:spPr/>
    </dgm:pt>
    <dgm:pt modelId="{5743DFC8-89C7-4A58-A5A0-DCE8328C0F01}" type="pres">
      <dgm:prSet presAssocID="{A3EA9546-7E81-4275-9EF5-C5DA3D4A4477}" presName="compNode" presStyleCnt="0"/>
      <dgm:spPr/>
    </dgm:pt>
    <dgm:pt modelId="{375998E2-5510-47D3-8935-085B2D91638E}" type="pres">
      <dgm:prSet presAssocID="{A3EA9546-7E81-4275-9EF5-C5DA3D4A4477}" presName="iconBgRect" presStyleLbl="bgShp" presStyleIdx="1" presStyleCnt="5"/>
      <dgm:spPr/>
    </dgm:pt>
    <dgm:pt modelId="{1D943A9B-5A3E-4894-8E3C-EC363028A8CA}" type="pres">
      <dgm:prSet presAssocID="{A3EA9546-7E81-4275-9EF5-C5DA3D4A447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052D0EB-9352-4A4F-AA4F-92A1C0F856BF}" type="pres">
      <dgm:prSet presAssocID="{A3EA9546-7E81-4275-9EF5-C5DA3D4A4477}" presName="spaceRect" presStyleCnt="0"/>
      <dgm:spPr/>
    </dgm:pt>
    <dgm:pt modelId="{2D2E319C-761E-4EB6-91D0-90BD2B4410DD}" type="pres">
      <dgm:prSet presAssocID="{A3EA9546-7E81-4275-9EF5-C5DA3D4A4477}" presName="textRect" presStyleLbl="revTx" presStyleIdx="1" presStyleCnt="5">
        <dgm:presLayoutVars>
          <dgm:chMax val="1"/>
          <dgm:chPref val="1"/>
        </dgm:presLayoutVars>
      </dgm:prSet>
      <dgm:spPr/>
    </dgm:pt>
    <dgm:pt modelId="{EAFE5995-211C-4C5A-9FE0-592CD840FA10}" type="pres">
      <dgm:prSet presAssocID="{E755567E-FE4E-4F25-A84F-5A6D8EB909CC}" presName="sibTrans" presStyleLbl="sibTrans2D1" presStyleIdx="0" presStyleCnt="0"/>
      <dgm:spPr/>
    </dgm:pt>
    <dgm:pt modelId="{6C4D0BA5-8DA6-43E6-A802-F6C69A3C7C59}" type="pres">
      <dgm:prSet presAssocID="{73B6658F-F888-42CD-9C5E-772CCF747BD5}" presName="compNode" presStyleCnt="0"/>
      <dgm:spPr/>
    </dgm:pt>
    <dgm:pt modelId="{E673F891-5D0E-41D5-9A1C-401D3004357F}" type="pres">
      <dgm:prSet presAssocID="{73B6658F-F888-42CD-9C5E-772CCF747BD5}" presName="iconBgRect" presStyleLbl="bgShp" presStyleIdx="2" presStyleCnt="5"/>
      <dgm:spPr/>
    </dgm:pt>
    <dgm:pt modelId="{075726F6-51C5-4377-896B-BA22BBA6D655}" type="pres">
      <dgm:prSet presAssocID="{73B6658F-F888-42CD-9C5E-772CCF747BD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782A55F-C0DE-4BB8-B12A-C3E090DC7F1A}" type="pres">
      <dgm:prSet presAssocID="{73B6658F-F888-42CD-9C5E-772CCF747BD5}" presName="spaceRect" presStyleCnt="0"/>
      <dgm:spPr/>
    </dgm:pt>
    <dgm:pt modelId="{470C607F-64F3-4909-9232-147D30F9ECB8}" type="pres">
      <dgm:prSet presAssocID="{73B6658F-F888-42CD-9C5E-772CCF747BD5}" presName="textRect" presStyleLbl="revTx" presStyleIdx="2" presStyleCnt="5">
        <dgm:presLayoutVars>
          <dgm:chMax val="1"/>
          <dgm:chPref val="1"/>
        </dgm:presLayoutVars>
      </dgm:prSet>
      <dgm:spPr/>
    </dgm:pt>
    <dgm:pt modelId="{67844171-EABC-446B-B30A-B13669A203FE}" type="pres">
      <dgm:prSet presAssocID="{5010B53D-3144-4D3A-BF54-D47F9302E923}" presName="sibTrans" presStyleLbl="sibTrans2D1" presStyleIdx="0" presStyleCnt="0"/>
      <dgm:spPr/>
    </dgm:pt>
    <dgm:pt modelId="{EC45E4BE-51F8-4FEE-8A40-EE1EE6CE907E}" type="pres">
      <dgm:prSet presAssocID="{CAD6EDAB-3D70-428A-A2C8-4A62B9FC7CE3}" presName="compNode" presStyleCnt="0"/>
      <dgm:spPr/>
    </dgm:pt>
    <dgm:pt modelId="{FC5EBEA1-FD07-4FE8-A852-D8032328E478}" type="pres">
      <dgm:prSet presAssocID="{CAD6EDAB-3D70-428A-A2C8-4A62B9FC7CE3}" presName="iconBgRect" presStyleLbl="bgShp" presStyleIdx="3" presStyleCnt="5"/>
      <dgm:spPr/>
    </dgm:pt>
    <dgm:pt modelId="{DBB72F50-21CA-4118-BDB3-761320A5758D}" type="pres">
      <dgm:prSet presAssocID="{CAD6EDAB-3D70-428A-A2C8-4A62B9FC7CE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53C249BF-8131-4382-967A-0B06DF7A7D75}" type="pres">
      <dgm:prSet presAssocID="{CAD6EDAB-3D70-428A-A2C8-4A62B9FC7CE3}" presName="spaceRect" presStyleCnt="0"/>
      <dgm:spPr/>
    </dgm:pt>
    <dgm:pt modelId="{7F96B563-A3F3-4C45-8004-DF9A864C6EB4}" type="pres">
      <dgm:prSet presAssocID="{CAD6EDAB-3D70-428A-A2C8-4A62B9FC7CE3}" presName="textRect" presStyleLbl="revTx" presStyleIdx="3" presStyleCnt="5">
        <dgm:presLayoutVars>
          <dgm:chMax val="1"/>
          <dgm:chPref val="1"/>
        </dgm:presLayoutVars>
      </dgm:prSet>
      <dgm:spPr/>
    </dgm:pt>
    <dgm:pt modelId="{10C48175-5F7A-41B4-9F7E-53AEC5D0F1BE}" type="pres">
      <dgm:prSet presAssocID="{C1466913-1537-4ADF-9ACE-4787763893C5}" presName="sibTrans" presStyleLbl="sibTrans2D1" presStyleIdx="0" presStyleCnt="0"/>
      <dgm:spPr/>
    </dgm:pt>
    <dgm:pt modelId="{60EB4892-AFD2-483E-AAD8-F7737AD9CA66}" type="pres">
      <dgm:prSet presAssocID="{D305320E-2BBB-4E3C-87E9-CF86AB4E4566}" presName="compNode" presStyleCnt="0"/>
      <dgm:spPr/>
    </dgm:pt>
    <dgm:pt modelId="{A6E4FFD6-0C0B-44BE-881D-E0CC0DA4BA7E}" type="pres">
      <dgm:prSet presAssocID="{D305320E-2BBB-4E3C-87E9-CF86AB4E4566}" presName="iconBgRect" presStyleLbl="bgShp" presStyleIdx="4" presStyleCnt="5"/>
      <dgm:spPr/>
    </dgm:pt>
    <dgm:pt modelId="{0EFCF235-DAF4-4A42-B4CF-63EBA8570E26}" type="pres">
      <dgm:prSet presAssocID="{D305320E-2BBB-4E3C-87E9-CF86AB4E456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B1BF83B-5609-4A74-96FE-DBEB812E7005}" type="pres">
      <dgm:prSet presAssocID="{D305320E-2BBB-4E3C-87E9-CF86AB4E4566}" presName="spaceRect" presStyleCnt="0"/>
      <dgm:spPr/>
    </dgm:pt>
    <dgm:pt modelId="{47ADDE3F-93FC-4930-9D6D-E3E72B0EE9A3}" type="pres">
      <dgm:prSet presAssocID="{D305320E-2BBB-4E3C-87E9-CF86AB4E456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F907506-E4A8-4C20-BFC0-C9A7F9C10C02}" type="presOf" srcId="{3188598A-1C47-4532-ACF3-AF3085CC032A}" destId="{54D97576-02C6-4146-98DB-03F071511A49}" srcOrd="0" destOrd="0" presId="urn:microsoft.com/office/officeart/2018/2/layout/IconCircleList"/>
    <dgm:cxn modelId="{EE714607-1140-4DEF-92EB-9531C0530BAE}" type="presOf" srcId="{D305320E-2BBB-4E3C-87E9-CF86AB4E4566}" destId="{47ADDE3F-93FC-4930-9D6D-E3E72B0EE9A3}" srcOrd="0" destOrd="0" presId="urn:microsoft.com/office/officeart/2018/2/layout/IconCircleList"/>
    <dgm:cxn modelId="{3EFF3C0D-A552-4691-9C59-F0B1AF3C3338}" type="presOf" srcId="{5010B53D-3144-4D3A-BF54-D47F9302E923}" destId="{67844171-EABC-446B-B30A-B13669A203FE}" srcOrd="0" destOrd="0" presId="urn:microsoft.com/office/officeart/2018/2/layout/IconCircleList"/>
    <dgm:cxn modelId="{90B6BA1F-45BB-4F6F-9489-0F76CB0EDC10}" type="presOf" srcId="{73B6658F-F888-42CD-9C5E-772CCF747BD5}" destId="{470C607F-64F3-4909-9232-147D30F9ECB8}" srcOrd="0" destOrd="0" presId="urn:microsoft.com/office/officeart/2018/2/layout/IconCircleList"/>
    <dgm:cxn modelId="{F4361E39-C632-4106-9FA6-0E7CC7F49504}" srcId="{3188598A-1C47-4532-ACF3-AF3085CC032A}" destId="{D305320E-2BBB-4E3C-87E9-CF86AB4E4566}" srcOrd="4" destOrd="0" parTransId="{E518E9A3-F5B3-49A1-B3AB-D1E0AF3EACFA}" sibTransId="{C94A5284-85DD-483B-BC08-C5C71F5AFE60}"/>
    <dgm:cxn modelId="{4C2C0F66-6661-4581-9D31-9F117E8920B6}" type="presOf" srcId="{0F8584C9-73F2-417B-87FC-8B68A7E60A2E}" destId="{EE0D22A3-3781-4B06-861A-A2491E813783}" srcOrd="0" destOrd="0" presId="urn:microsoft.com/office/officeart/2018/2/layout/IconCircleList"/>
    <dgm:cxn modelId="{95215768-DB39-45A7-BF24-4CF30AA17D15}" type="presOf" srcId="{A3EA9546-7E81-4275-9EF5-C5DA3D4A4477}" destId="{2D2E319C-761E-4EB6-91D0-90BD2B4410DD}" srcOrd="0" destOrd="0" presId="urn:microsoft.com/office/officeart/2018/2/layout/IconCircleList"/>
    <dgm:cxn modelId="{DB56AB80-FC69-401C-9198-5FAF94D05592}" srcId="{3188598A-1C47-4532-ACF3-AF3085CC032A}" destId="{A3EA9546-7E81-4275-9EF5-C5DA3D4A4477}" srcOrd="1" destOrd="0" parTransId="{E0C39433-06A2-43E8-B859-0D66C5A68F7F}" sibTransId="{E755567E-FE4E-4F25-A84F-5A6D8EB909CC}"/>
    <dgm:cxn modelId="{FBE6A684-62CC-476E-921E-65B60954A3FE}" srcId="{3188598A-1C47-4532-ACF3-AF3085CC032A}" destId="{C779E8EF-F883-4ACD-AD30-5D1AAEDE2A49}" srcOrd="0" destOrd="0" parTransId="{47D086B8-9D5C-45B6-9447-26FA48BA2F16}" sibTransId="{0F8584C9-73F2-417B-87FC-8B68A7E60A2E}"/>
    <dgm:cxn modelId="{156FD2A6-82F3-46EA-9C1E-1F1D32CC6728}" type="presOf" srcId="{CAD6EDAB-3D70-428A-A2C8-4A62B9FC7CE3}" destId="{7F96B563-A3F3-4C45-8004-DF9A864C6EB4}" srcOrd="0" destOrd="0" presId="urn:microsoft.com/office/officeart/2018/2/layout/IconCircleList"/>
    <dgm:cxn modelId="{0ADB3EAD-1C56-4F94-AD99-8FD4DFBFF3DA}" type="presOf" srcId="{E755567E-FE4E-4F25-A84F-5A6D8EB909CC}" destId="{EAFE5995-211C-4C5A-9FE0-592CD840FA10}" srcOrd="0" destOrd="0" presId="urn:microsoft.com/office/officeart/2018/2/layout/IconCircleList"/>
    <dgm:cxn modelId="{A5C15DC9-4142-4FDB-9DB2-279EF494B7C9}" type="presOf" srcId="{C1466913-1537-4ADF-9ACE-4787763893C5}" destId="{10C48175-5F7A-41B4-9F7E-53AEC5D0F1BE}" srcOrd="0" destOrd="0" presId="urn:microsoft.com/office/officeart/2018/2/layout/IconCircleList"/>
    <dgm:cxn modelId="{0C6CD0EF-D961-4AFC-8E17-07D9D9E5D4B7}" srcId="{3188598A-1C47-4532-ACF3-AF3085CC032A}" destId="{73B6658F-F888-42CD-9C5E-772CCF747BD5}" srcOrd="2" destOrd="0" parTransId="{F41207C0-339A-4235-B908-6876217C855C}" sibTransId="{5010B53D-3144-4D3A-BF54-D47F9302E923}"/>
    <dgm:cxn modelId="{A34B03F6-AD5D-459A-808E-70DB9148437F}" srcId="{3188598A-1C47-4532-ACF3-AF3085CC032A}" destId="{CAD6EDAB-3D70-428A-A2C8-4A62B9FC7CE3}" srcOrd="3" destOrd="0" parTransId="{B4764A5C-BE81-4B7A-ACC0-14320F0BB07E}" sibTransId="{C1466913-1537-4ADF-9ACE-4787763893C5}"/>
    <dgm:cxn modelId="{20FBF1FB-1D09-4B85-BB17-B54B20C92006}" type="presOf" srcId="{C779E8EF-F883-4ACD-AD30-5D1AAEDE2A49}" destId="{5071BBD1-3689-4C3E-BB1F-9164930FBD62}" srcOrd="0" destOrd="0" presId="urn:microsoft.com/office/officeart/2018/2/layout/IconCircleList"/>
    <dgm:cxn modelId="{01BF1C04-AE8B-441C-A23E-2F6FDA63E2CC}" type="presParOf" srcId="{54D97576-02C6-4146-98DB-03F071511A49}" destId="{5F49AB25-6B90-422E-BE3E-6A56E942FF8B}" srcOrd="0" destOrd="0" presId="urn:microsoft.com/office/officeart/2018/2/layout/IconCircleList"/>
    <dgm:cxn modelId="{9F733EDE-AF9E-4FD2-B110-54D04F30756C}" type="presParOf" srcId="{5F49AB25-6B90-422E-BE3E-6A56E942FF8B}" destId="{4FCD027E-5013-4825-8831-0A96F0F88345}" srcOrd="0" destOrd="0" presId="urn:microsoft.com/office/officeart/2018/2/layout/IconCircleList"/>
    <dgm:cxn modelId="{E2F1162F-3BA4-4366-AFF0-A2F631D4D1E2}" type="presParOf" srcId="{4FCD027E-5013-4825-8831-0A96F0F88345}" destId="{5AB7BDC2-CA69-43CA-A106-FA3212FAE3DD}" srcOrd="0" destOrd="0" presId="urn:microsoft.com/office/officeart/2018/2/layout/IconCircleList"/>
    <dgm:cxn modelId="{24E0E576-B2EB-4E25-9ED3-38E2EBF86F5B}" type="presParOf" srcId="{4FCD027E-5013-4825-8831-0A96F0F88345}" destId="{CD3AC8FB-30FC-4B9F-9FF9-056E04237663}" srcOrd="1" destOrd="0" presId="urn:microsoft.com/office/officeart/2018/2/layout/IconCircleList"/>
    <dgm:cxn modelId="{CCD4F16E-8C1A-4227-9918-C1687C5EA5CD}" type="presParOf" srcId="{4FCD027E-5013-4825-8831-0A96F0F88345}" destId="{9187EB56-C773-4C8A-828E-5148E9430153}" srcOrd="2" destOrd="0" presId="urn:microsoft.com/office/officeart/2018/2/layout/IconCircleList"/>
    <dgm:cxn modelId="{D82F3D11-A1A9-4C39-A98F-857050C05546}" type="presParOf" srcId="{4FCD027E-5013-4825-8831-0A96F0F88345}" destId="{5071BBD1-3689-4C3E-BB1F-9164930FBD62}" srcOrd="3" destOrd="0" presId="urn:microsoft.com/office/officeart/2018/2/layout/IconCircleList"/>
    <dgm:cxn modelId="{D674A964-8AA4-40E5-B48E-FB45C6733E23}" type="presParOf" srcId="{5F49AB25-6B90-422E-BE3E-6A56E942FF8B}" destId="{EE0D22A3-3781-4B06-861A-A2491E813783}" srcOrd="1" destOrd="0" presId="urn:microsoft.com/office/officeart/2018/2/layout/IconCircleList"/>
    <dgm:cxn modelId="{71D86218-6D70-4C97-A65B-1A80D11AEB74}" type="presParOf" srcId="{5F49AB25-6B90-422E-BE3E-6A56E942FF8B}" destId="{5743DFC8-89C7-4A58-A5A0-DCE8328C0F01}" srcOrd="2" destOrd="0" presId="urn:microsoft.com/office/officeart/2018/2/layout/IconCircleList"/>
    <dgm:cxn modelId="{7246D49B-4547-4863-8AB7-646AE02533E2}" type="presParOf" srcId="{5743DFC8-89C7-4A58-A5A0-DCE8328C0F01}" destId="{375998E2-5510-47D3-8935-085B2D91638E}" srcOrd="0" destOrd="0" presId="urn:microsoft.com/office/officeart/2018/2/layout/IconCircleList"/>
    <dgm:cxn modelId="{7458FE2D-5FDD-4F09-A7B9-885650A1F1C2}" type="presParOf" srcId="{5743DFC8-89C7-4A58-A5A0-DCE8328C0F01}" destId="{1D943A9B-5A3E-4894-8E3C-EC363028A8CA}" srcOrd="1" destOrd="0" presId="urn:microsoft.com/office/officeart/2018/2/layout/IconCircleList"/>
    <dgm:cxn modelId="{80B5C1F6-8FFE-4D36-8388-9ED91A756419}" type="presParOf" srcId="{5743DFC8-89C7-4A58-A5A0-DCE8328C0F01}" destId="{A052D0EB-9352-4A4F-AA4F-92A1C0F856BF}" srcOrd="2" destOrd="0" presId="urn:microsoft.com/office/officeart/2018/2/layout/IconCircleList"/>
    <dgm:cxn modelId="{A7F8646F-3CB3-4559-B72B-C0CEDFFDDF39}" type="presParOf" srcId="{5743DFC8-89C7-4A58-A5A0-DCE8328C0F01}" destId="{2D2E319C-761E-4EB6-91D0-90BD2B4410DD}" srcOrd="3" destOrd="0" presId="urn:microsoft.com/office/officeart/2018/2/layout/IconCircleList"/>
    <dgm:cxn modelId="{F81432F9-3BF6-410E-8BBD-21C1D306C2E8}" type="presParOf" srcId="{5F49AB25-6B90-422E-BE3E-6A56E942FF8B}" destId="{EAFE5995-211C-4C5A-9FE0-592CD840FA10}" srcOrd="3" destOrd="0" presId="urn:microsoft.com/office/officeart/2018/2/layout/IconCircleList"/>
    <dgm:cxn modelId="{75FE1F22-ABE7-437C-A92E-8EDEA0BB708F}" type="presParOf" srcId="{5F49AB25-6B90-422E-BE3E-6A56E942FF8B}" destId="{6C4D0BA5-8DA6-43E6-A802-F6C69A3C7C59}" srcOrd="4" destOrd="0" presId="urn:microsoft.com/office/officeart/2018/2/layout/IconCircleList"/>
    <dgm:cxn modelId="{03DDC0F0-B03C-4F3E-8AB1-FDBC5BA2178A}" type="presParOf" srcId="{6C4D0BA5-8DA6-43E6-A802-F6C69A3C7C59}" destId="{E673F891-5D0E-41D5-9A1C-401D3004357F}" srcOrd="0" destOrd="0" presId="urn:microsoft.com/office/officeart/2018/2/layout/IconCircleList"/>
    <dgm:cxn modelId="{FFDA588A-4320-43C3-B2D7-655575F39655}" type="presParOf" srcId="{6C4D0BA5-8DA6-43E6-A802-F6C69A3C7C59}" destId="{075726F6-51C5-4377-896B-BA22BBA6D655}" srcOrd="1" destOrd="0" presId="urn:microsoft.com/office/officeart/2018/2/layout/IconCircleList"/>
    <dgm:cxn modelId="{F2EFAF60-61D9-4C6D-B83A-512070BE2CA7}" type="presParOf" srcId="{6C4D0BA5-8DA6-43E6-A802-F6C69A3C7C59}" destId="{9782A55F-C0DE-4BB8-B12A-C3E090DC7F1A}" srcOrd="2" destOrd="0" presId="urn:microsoft.com/office/officeart/2018/2/layout/IconCircleList"/>
    <dgm:cxn modelId="{273051F7-E8D1-4AC9-A421-8A6B4E9540BD}" type="presParOf" srcId="{6C4D0BA5-8DA6-43E6-A802-F6C69A3C7C59}" destId="{470C607F-64F3-4909-9232-147D30F9ECB8}" srcOrd="3" destOrd="0" presId="urn:microsoft.com/office/officeart/2018/2/layout/IconCircleList"/>
    <dgm:cxn modelId="{8725CE2E-213B-4D41-A026-488FD97527AF}" type="presParOf" srcId="{5F49AB25-6B90-422E-BE3E-6A56E942FF8B}" destId="{67844171-EABC-446B-B30A-B13669A203FE}" srcOrd="5" destOrd="0" presId="urn:microsoft.com/office/officeart/2018/2/layout/IconCircleList"/>
    <dgm:cxn modelId="{05760F5E-9A2C-49EF-98F2-A4586C4935CD}" type="presParOf" srcId="{5F49AB25-6B90-422E-BE3E-6A56E942FF8B}" destId="{EC45E4BE-51F8-4FEE-8A40-EE1EE6CE907E}" srcOrd="6" destOrd="0" presId="urn:microsoft.com/office/officeart/2018/2/layout/IconCircleList"/>
    <dgm:cxn modelId="{DED81FC8-04D6-4FAE-8541-6AF3F1D89377}" type="presParOf" srcId="{EC45E4BE-51F8-4FEE-8A40-EE1EE6CE907E}" destId="{FC5EBEA1-FD07-4FE8-A852-D8032328E478}" srcOrd="0" destOrd="0" presId="urn:microsoft.com/office/officeart/2018/2/layout/IconCircleList"/>
    <dgm:cxn modelId="{D2988309-92D8-40E6-9D1A-8F8DDADD423E}" type="presParOf" srcId="{EC45E4BE-51F8-4FEE-8A40-EE1EE6CE907E}" destId="{DBB72F50-21CA-4118-BDB3-761320A5758D}" srcOrd="1" destOrd="0" presId="urn:microsoft.com/office/officeart/2018/2/layout/IconCircleList"/>
    <dgm:cxn modelId="{FFD12CFF-3ECF-46BC-8C4D-61403125CCD1}" type="presParOf" srcId="{EC45E4BE-51F8-4FEE-8A40-EE1EE6CE907E}" destId="{53C249BF-8131-4382-967A-0B06DF7A7D75}" srcOrd="2" destOrd="0" presId="urn:microsoft.com/office/officeart/2018/2/layout/IconCircleList"/>
    <dgm:cxn modelId="{27EF8CF7-C9C6-43DC-8928-B63798589534}" type="presParOf" srcId="{EC45E4BE-51F8-4FEE-8A40-EE1EE6CE907E}" destId="{7F96B563-A3F3-4C45-8004-DF9A864C6EB4}" srcOrd="3" destOrd="0" presId="urn:microsoft.com/office/officeart/2018/2/layout/IconCircleList"/>
    <dgm:cxn modelId="{921F41B3-2330-4989-9892-9F69DC1AB3EE}" type="presParOf" srcId="{5F49AB25-6B90-422E-BE3E-6A56E942FF8B}" destId="{10C48175-5F7A-41B4-9F7E-53AEC5D0F1BE}" srcOrd="7" destOrd="0" presId="urn:microsoft.com/office/officeart/2018/2/layout/IconCircleList"/>
    <dgm:cxn modelId="{D6410D81-89DE-4C50-A8AD-7A79EB5462F9}" type="presParOf" srcId="{5F49AB25-6B90-422E-BE3E-6A56E942FF8B}" destId="{60EB4892-AFD2-483E-AAD8-F7737AD9CA66}" srcOrd="8" destOrd="0" presId="urn:microsoft.com/office/officeart/2018/2/layout/IconCircleList"/>
    <dgm:cxn modelId="{B2C7EF7F-C8B6-46AB-8870-FFB2AC86C7F5}" type="presParOf" srcId="{60EB4892-AFD2-483E-AAD8-F7737AD9CA66}" destId="{A6E4FFD6-0C0B-44BE-881D-E0CC0DA4BA7E}" srcOrd="0" destOrd="0" presId="urn:microsoft.com/office/officeart/2018/2/layout/IconCircleList"/>
    <dgm:cxn modelId="{624675DB-A26C-4488-BDC5-1593415C44B6}" type="presParOf" srcId="{60EB4892-AFD2-483E-AAD8-F7737AD9CA66}" destId="{0EFCF235-DAF4-4A42-B4CF-63EBA8570E26}" srcOrd="1" destOrd="0" presId="urn:microsoft.com/office/officeart/2018/2/layout/IconCircleList"/>
    <dgm:cxn modelId="{00FA2A03-9A90-4023-9A36-ED0888D70445}" type="presParOf" srcId="{60EB4892-AFD2-483E-AAD8-F7737AD9CA66}" destId="{5B1BF83B-5609-4A74-96FE-DBEB812E7005}" srcOrd="2" destOrd="0" presId="urn:microsoft.com/office/officeart/2018/2/layout/IconCircleList"/>
    <dgm:cxn modelId="{2D602610-D671-485D-A2E9-C46D48C4F33D}" type="presParOf" srcId="{60EB4892-AFD2-483E-AAD8-F7737AD9CA66}" destId="{47ADDE3F-93FC-4930-9D6D-E3E72B0EE9A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BF5FB6-AF32-4AC7-83F0-EA99784EDB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2884533B-2543-491A-BBC0-68D87CC4AC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Git hub link- </a:t>
          </a:r>
          <a:r>
            <a:rPr lang="en-US" dirty="0">
              <a:hlinkClick xmlns:r="http://schemas.openxmlformats.org/officeDocument/2006/relationships" r:id="rId1"/>
            </a:rPr>
            <a:t>DLTE-Java-Full-Stack-ElroyMerwynMonis-2024/DLTE-</a:t>
          </a:r>
          <a:r>
            <a:rPr lang="en-US" dirty="0" err="1">
              <a:hlinkClick xmlns:r="http://schemas.openxmlformats.org/officeDocument/2006/relationships" r:id="rId1"/>
            </a:rPr>
            <a:t>MyBank</a:t>
          </a:r>
          <a:r>
            <a:rPr lang="en-US" dirty="0">
              <a:hlinkClick xmlns:r="http://schemas.openxmlformats.org/officeDocument/2006/relationships" r:id="rId1"/>
            </a:rPr>
            <a:t>-Project at master · elroy26/DLTE-Java-Full-Stack-ElroyMerwynMonis-2024 (github.com)</a:t>
          </a:r>
          <a:endParaRPr lang="en-US" dirty="0"/>
        </a:p>
      </dgm:t>
    </dgm:pt>
    <dgm:pt modelId="{80560DEB-0B88-4396-A6B3-52A259568AE8}" type="parTrans" cxnId="{CBB3E904-EA03-4B09-8E64-A8A9B63B058B}">
      <dgm:prSet/>
      <dgm:spPr/>
      <dgm:t>
        <a:bodyPr/>
        <a:lstStyle/>
        <a:p>
          <a:endParaRPr lang="en-US"/>
        </a:p>
      </dgm:t>
    </dgm:pt>
    <dgm:pt modelId="{34A9B0EE-BBED-42DD-B526-F8F6E3AB11D9}" type="sibTrans" cxnId="{CBB3E904-EA03-4B09-8E64-A8A9B63B05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A90859-7082-4A4D-AFDE-60681BEC7998}">
      <dgm:prSet/>
      <dgm:spPr/>
      <dgm:t>
        <a:bodyPr/>
        <a:lstStyle/>
        <a:p>
          <a:r>
            <a:rPr lang="en-US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War file link- </a:t>
          </a:r>
          <a:r>
            <a:rPr lang="en-US">
              <a:hlinkClick xmlns:r="http://schemas.openxmlformats.org/officeDocument/2006/relationships" r:id="rId2"/>
            </a:rPr>
            <a:t>DLTE-Java-Full-Stack-ElroyMerwynMonis-2024/DLTE-MyBank-Project/MyBank-Insurance-WebService/target/webservice-0.0.1-SNAPSHOT.war at master · elroy26/DLTE-Java-Full-Stack-ElroyMerwynMonis-2024 (github.com)</a:t>
          </a:r>
          <a:endParaRPr lang="en-US"/>
        </a:p>
      </dgm:t>
    </dgm:pt>
    <dgm:pt modelId="{3A27C8D0-936D-4E3F-AEFC-3017B8264916}" type="parTrans" cxnId="{46EB772C-D3FC-4BFC-8923-437DEEBA6A48}">
      <dgm:prSet/>
      <dgm:spPr/>
      <dgm:t>
        <a:bodyPr/>
        <a:lstStyle/>
        <a:p>
          <a:endParaRPr lang="en-US"/>
        </a:p>
      </dgm:t>
    </dgm:pt>
    <dgm:pt modelId="{49A8D087-A33C-46B9-9A0D-C851DD0AECBF}" type="sibTrans" cxnId="{46EB772C-D3FC-4BFC-8923-437DEEBA6A48}">
      <dgm:prSet/>
      <dgm:spPr/>
      <dgm:t>
        <a:bodyPr/>
        <a:lstStyle/>
        <a:p>
          <a:endParaRPr lang="en-US"/>
        </a:p>
      </dgm:t>
    </dgm:pt>
    <dgm:pt modelId="{94A3E451-C31A-48D9-B4DF-288E34DA2AD7}" type="pres">
      <dgm:prSet presAssocID="{C8BF5FB6-AF32-4AC7-83F0-EA99784EDBB9}" presName="root" presStyleCnt="0">
        <dgm:presLayoutVars>
          <dgm:dir/>
          <dgm:resizeHandles val="exact"/>
        </dgm:presLayoutVars>
      </dgm:prSet>
      <dgm:spPr/>
    </dgm:pt>
    <dgm:pt modelId="{FB97D920-A253-4675-8AF8-A3BE62FA26DE}" type="pres">
      <dgm:prSet presAssocID="{2884533B-2543-491A-BBC0-68D87CC4AC17}" presName="compNode" presStyleCnt="0"/>
      <dgm:spPr/>
    </dgm:pt>
    <dgm:pt modelId="{0589C34F-3FAF-497E-AA10-98BEB0C9AADA}" type="pres">
      <dgm:prSet presAssocID="{2884533B-2543-491A-BBC0-68D87CC4AC17}" presName="bgRect" presStyleLbl="bgShp" presStyleIdx="0" presStyleCnt="2"/>
      <dgm:spPr/>
    </dgm:pt>
    <dgm:pt modelId="{AE19A568-3751-454A-9D3D-B9381701AAE8}" type="pres">
      <dgm:prSet presAssocID="{2884533B-2543-491A-BBC0-68D87CC4AC17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77C915E-C37F-4A5A-9BDF-80CBDE7F4779}" type="pres">
      <dgm:prSet presAssocID="{2884533B-2543-491A-BBC0-68D87CC4AC17}" presName="spaceRect" presStyleCnt="0"/>
      <dgm:spPr/>
    </dgm:pt>
    <dgm:pt modelId="{3E25FABD-13D8-4CAB-9897-BFFE333BFDE0}" type="pres">
      <dgm:prSet presAssocID="{2884533B-2543-491A-BBC0-68D87CC4AC17}" presName="parTx" presStyleLbl="revTx" presStyleIdx="0" presStyleCnt="2">
        <dgm:presLayoutVars>
          <dgm:chMax val="0"/>
          <dgm:chPref val="0"/>
        </dgm:presLayoutVars>
      </dgm:prSet>
      <dgm:spPr/>
    </dgm:pt>
    <dgm:pt modelId="{E1D99210-35C2-4488-89A0-44D89AD3F14E}" type="pres">
      <dgm:prSet presAssocID="{34A9B0EE-BBED-42DD-B526-F8F6E3AB11D9}" presName="sibTrans" presStyleCnt="0"/>
      <dgm:spPr/>
    </dgm:pt>
    <dgm:pt modelId="{595B5D40-9484-4634-A4CA-01A2AB8E6FC0}" type="pres">
      <dgm:prSet presAssocID="{AAA90859-7082-4A4D-AFDE-60681BEC7998}" presName="compNode" presStyleCnt="0"/>
      <dgm:spPr/>
    </dgm:pt>
    <dgm:pt modelId="{A466C97F-18FE-40CF-B5AD-6B7130B67B44}" type="pres">
      <dgm:prSet presAssocID="{AAA90859-7082-4A4D-AFDE-60681BEC7998}" presName="bgRect" presStyleLbl="bgShp" presStyleIdx="1" presStyleCnt="2"/>
      <dgm:spPr/>
    </dgm:pt>
    <dgm:pt modelId="{13FB31CD-C734-4F61-A716-153941C652EB}" type="pres">
      <dgm:prSet presAssocID="{AAA90859-7082-4A4D-AFDE-60681BEC7998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5C3845E9-B3A1-417C-A6C1-2CDE2B4510C1}" type="pres">
      <dgm:prSet presAssocID="{AAA90859-7082-4A4D-AFDE-60681BEC7998}" presName="spaceRect" presStyleCnt="0"/>
      <dgm:spPr/>
    </dgm:pt>
    <dgm:pt modelId="{9A586AB9-D966-4A82-8FE3-505B17FC17F8}" type="pres">
      <dgm:prSet presAssocID="{AAA90859-7082-4A4D-AFDE-60681BEC799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BB3E904-EA03-4B09-8E64-A8A9B63B058B}" srcId="{C8BF5FB6-AF32-4AC7-83F0-EA99784EDBB9}" destId="{2884533B-2543-491A-BBC0-68D87CC4AC17}" srcOrd="0" destOrd="0" parTransId="{80560DEB-0B88-4396-A6B3-52A259568AE8}" sibTransId="{34A9B0EE-BBED-42DD-B526-F8F6E3AB11D9}"/>
    <dgm:cxn modelId="{46EB772C-D3FC-4BFC-8923-437DEEBA6A48}" srcId="{C8BF5FB6-AF32-4AC7-83F0-EA99784EDBB9}" destId="{AAA90859-7082-4A4D-AFDE-60681BEC7998}" srcOrd="1" destOrd="0" parTransId="{3A27C8D0-936D-4E3F-AEFC-3017B8264916}" sibTransId="{49A8D087-A33C-46B9-9A0D-C851DD0AECBF}"/>
    <dgm:cxn modelId="{1C40B3AC-783A-42E4-8A14-0CFFDEBDDF8F}" type="presOf" srcId="{AAA90859-7082-4A4D-AFDE-60681BEC7998}" destId="{9A586AB9-D966-4A82-8FE3-505B17FC17F8}" srcOrd="0" destOrd="0" presId="urn:microsoft.com/office/officeart/2018/2/layout/IconVerticalSolidList"/>
    <dgm:cxn modelId="{389A61BB-4CA5-4FCF-AC2D-8AE189C893FC}" type="presOf" srcId="{C8BF5FB6-AF32-4AC7-83F0-EA99784EDBB9}" destId="{94A3E451-C31A-48D9-B4DF-288E34DA2AD7}" srcOrd="0" destOrd="0" presId="urn:microsoft.com/office/officeart/2018/2/layout/IconVerticalSolidList"/>
    <dgm:cxn modelId="{01D855CD-28B3-4922-83B3-8375710861D4}" type="presOf" srcId="{2884533B-2543-491A-BBC0-68D87CC4AC17}" destId="{3E25FABD-13D8-4CAB-9897-BFFE333BFDE0}" srcOrd="0" destOrd="0" presId="urn:microsoft.com/office/officeart/2018/2/layout/IconVerticalSolidList"/>
    <dgm:cxn modelId="{491A1916-0C35-49B4-AE66-6DF7ED9DC1EC}" type="presParOf" srcId="{94A3E451-C31A-48D9-B4DF-288E34DA2AD7}" destId="{FB97D920-A253-4675-8AF8-A3BE62FA26DE}" srcOrd="0" destOrd="0" presId="urn:microsoft.com/office/officeart/2018/2/layout/IconVerticalSolidList"/>
    <dgm:cxn modelId="{9594F18F-44A9-4BB5-996A-9B4E3B1D1AEE}" type="presParOf" srcId="{FB97D920-A253-4675-8AF8-A3BE62FA26DE}" destId="{0589C34F-3FAF-497E-AA10-98BEB0C9AADA}" srcOrd="0" destOrd="0" presId="urn:microsoft.com/office/officeart/2018/2/layout/IconVerticalSolidList"/>
    <dgm:cxn modelId="{1E17A31C-8161-4E4A-B974-303B3882C272}" type="presParOf" srcId="{FB97D920-A253-4675-8AF8-A3BE62FA26DE}" destId="{AE19A568-3751-454A-9D3D-B9381701AAE8}" srcOrd="1" destOrd="0" presId="urn:microsoft.com/office/officeart/2018/2/layout/IconVerticalSolidList"/>
    <dgm:cxn modelId="{76A31D65-848A-45D3-91E9-BA1D237C765A}" type="presParOf" srcId="{FB97D920-A253-4675-8AF8-A3BE62FA26DE}" destId="{F77C915E-C37F-4A5A-9BDF-80CBDE7F4779}" srcOrd="2" destOrd="0" presId="urn:microsoft.com/office/officeart/2018/2/layout/IconVerticalSolidList"/>
    <dgm:cxn modelId="{665113B8-4ABB-472D-A91F-3B6B486B8078}" type="presParOf" srcId="{FB97D920-A253-4675-8AF8-A3BE62FA26DE}" destId="{3E25FABD-13D8-4CAB-9897-BFFE333BFDE0}" srcOrd="3" destOrd="0" presId="urn:microsoft.com/office/officeart/2018/2/layout/IconVerticalSolidList"/>
    <dgm:cxn modelId="{2902F62A-870B-4577-A43E-4A73A9A5F4E1}" type="presParOf" srcId="{94A3E451-C31A-48D9-B4DF-288E34DA2AD7}" destId="{E1D99210-35C2-4488-89A0-44D89AD3F14E}" srcOrd="1" destOrd="0" presId="urn:microsoft.com/office/officeart/2018/2/layout/IconVerticalSolidList"/>
    <dgm:cxn modelId="{546FFAB3-77E8-4437-89CB-79AA23954646}" type="presParOf" srcId="{94A3E451-C31A-48D9-B4DF-288E34DA2AD7}" destId="{595B5D40-9484-4634-A4CA-01A2AB8E6FC0}" srcOrd="2" destOrd="0" presId="urn:microsoft.com/office/officeart/2018/2/layout/IconVerticalSolidList"/>
    <dgm:cxn modelId="{82C94DB1-68F4-43C0-9555-5630E867F92B}" type="presParOf" srcId="{595B5D40-9484-4634-A4CA-01A2AB8E6FC0}" destId="{A466C97F-18FE-40CF-B5AD-6B7130B67B44}" srcOrd="0" destOrd="0" presId="urn:microsoft.com/office/officeart/2018/2/layout/IconVerticalSolidList"/>
    <dgm:cxn modelId="{900EE578-1F50-46C5-AF6E-DD3252D5B12E}" type="presParOf" srcId="{595B5D40-9484-4634-A4CA-01A2AB8E6FC0}" destId="{13FB31CD-C734-4F61-A716-153941C652EB}" srcOrd="1" destOrd="0" presId="urn:microsoft.com/office/officeart/2018/2/layout/IconVerticalSolidList"/>
    <dgm:cxn modelId="{9F709B33-C24C-45A2-A0E3-C947BBB49035}" type="presParOf" srcId="{595B5D40-9484-4634-A4CA-01A2AB8E6FC0}" destId="{5C3845E9-B3A1-417C-A6C1-2CDE2B4510C1}" srcOrd="2" destOrd="0" presId="urn:microsoft.com/office/officeart/2018/2/layout/IconVerticalSolidList"/>
    <dgm:cxn modelId="{41076BAA-60A9-4795-95C9-C4F529BFABF8}" type="presParOf" srcId="{595B5D40-9484-4634-A4CA-01A2AB8E6FC0}" destId="{9A586AB9-D966-4A82-8FE3-505B17FC17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7BDC2-CA69-43CA-A106-FA3212FAE3DD}">
      <dsp:nvSpPr>
        <dsp:cNvPr id="0" name=""/>
        <dsp:cNvSpPr/>
      </dsp:nvSpPr>
      <dsp:spPr>
        <a:xfrm>
          <a:off x="82613" y="741537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AC8FB-30FC-4B9F-9FF9-056E04237663}">
      <dsp:nvSpPr>
        <dsp:cNvPr id="0" name=""/>
        <dsp:cNvSpPr/>
      </dsp:nvSpPr>
      <dsp:spPr>
        <a:xfrm>
          <a:off x="271034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1BBD1-3689-4C3E-BB1F-9164930FBD62}">
      <dsp:nvSpPr>
        <dsp:cNvPr id="0" name=""/>
        <dsp:cNvSpPr/>
      </dsp:nvSpPr>
      <dsp:spPr>
        <a:xfrm>
          <a:off x="1172126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Insurance module allows users to view all the available insurance in the bank .</a:t>
          </a:r>
        </a:p>
      </dsp:txBody>
      <dsp:txXfrm>
        <a:off x="1172126" y="741537"/>
        <a:ext cx="2114937" cy="897246"/>
      </dsp:txXfrm>
    </dsp:sp>
    <dsp:sp modelId="{375998E2-5510-47D3-8935-085B2D91638E}">
      <dsp:nvSpPr>
        <dsp:cNvPr id="0" name=""/>
        <dsp:cNvSpPr/>
      </dsp:nvSpPr>
      <dsp:spPr>
        <a:xfrm>
          <a:off x="3655575" y="741537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43A9B-5A3E-4894-8E3C-EC363028A8CA}">
      <dsp:nvSpPr>
        <dsp:cNvPr id="0" name=""/>
        <dsp:cNvSpPr/>
      </dsp:nvSpPr>
      <dsp:spPr>
        <a:xfrm>
          <a:off x="3843996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E319C-761E-4EB6-91D0-90BD2B4410DD}">
      <dsp:nvSpPr>
        <dsp:cNvPr id="0" name=""/>
        <dsp:cNvSpPr/>
      </dsp:nvSpPr>
      <dsp:spPr>
        <a:xfrm>
          <a:off x="4745088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It also allows the users to apply for insurance.</a:t>
          </a:r>
        </a:p>
      </dsp:txBody>
      <dsp:txXfrm>
        <a:off x="4745088" y="741537"/>
        <a:ext cx="2114937" cy="897246"/>
      </dsp:txXfrm>
    </dsp:sp>
    <dsp:sp modelId="{E673F891-5D0E-41D5-9A1C-401D3004357F}">
      <dsp:nvSpPr>
        <dsp:cNvPr id="0" name=""/>
        <dsp:cNvSpPr/>
      </dsp:nvSpPr>
      <dsp:spPr>
        <a:xfrm>
          <a:off x="7228536" y="741537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726F6-51C5-4377-896B-BA22BBA6D655}">
      <dsp:nvSpPr>
        <dsp:cNvPr id="0" name=""/>
        <dsp:cNvSpPr/>
      </dsp:nvSpPr>
      <dsp:spPr>
        <a:xfrm>
          <a:off x="7416958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C607F-64F3-4909-9232-147D30F9ECB8}">
      <dsp:nvSpPr>
        <dsp:cNvPr id="0" name=""/>
        <dsp:cNvSpPr/>
      </dsp:nvSpPr>
      <dsp:spPr>
        <a:xfrm>
          <a:off x="8318049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 well as search particular insurance by id.</a:t>
          </a:r>
        </a:p>
      </dsp:txBody>
      <dsp:txXfrm>
        <a:off x="8318049" y="741537"/>
        <a:ext cx="2114937" cy="897246"/>
      </dsp:txXfrm>
    </dsp:sp>
    <dsp:sp modelId="{FC5EBEA1-FD07-4FE8-A852-D8032328E478}">
      <dsp:nvSpPr>
        <dsp:cNvPr id="0" name=""/>
        <dsp:cNvSpPr/>
      </dsp:nvSpPr>
      <dsp:spPr>
        <a:xfrm>
          <a:off x="82613" y="231009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72F50-21CA-4118-BDB3-761320A5758D}">
      <dsp:nvSpPr>
        <dsp:cNvPr id="0" name=""/>
        <dsp:cNvSpPr/>
      </dsp:nvSpPr>
      <dsp:spPr>
        <a:xfrm>
          <a:off x="271034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6B563-A3F3-4C45-8004-DF9A864C6EB4}">
      <dsp:nvSpPr>
        <dsp:cNvPr id="0" name=""/>
        <dsp:cNvSpPr/>
      </dsp:nvSpPr>
      <dsp:spPr>
        <a:xfrm>
          <a:off x="1172126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And search available insurance based on the coverage amount.</a:t>
          </a:r>
        </a:p>
      </dsp:txBody>
      <dsp:txXfrm>
        <a:off x="1172126" y="2310092"/>
        <a:ext cx="2114937" cy="897246"/>
      </dsp:txXfrm>
    </dsp:sp>
    <dsp:sp modelId="{A6E4FFD6-0C0B-44BE-881D-E0CC0DA4BA7E}">
      <dsp:nvSpPr>
        <dsp:cNvPr id="0" name=""/>
        <dsp:cNvSpPr/>
      </dsp:nvSpPr>
      <dsp:spPr>
        <a:xfrm>
          <a:off x="3655575" y="231009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CF235-DAF4-4A42-B4CF-63EBA8570E26}">
      <dsp:nvSpPr>
        <dsp:cNvPr id="0" name=""/>
        <dsp:cNvSpPr/>
      </dsp:nvSpPr>
      <dsp:spPr>
        <a:xfrm>
          <a:off x="3843996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DDE3F-93FC-4930-9D6D-E3E72B0EE9A3}">
      <dsp:nvSpPr>
        <dsp:cNvPr id="0" name=""/>
        <dsp:cNvSpPr/>
      </dsp:nvSpPr>
      <dsp:spPr>
        <a:xfrm>
          <a:off x="4745088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And provide a user- friendly responsive user interface.</a:t>
          </a:r>
        </a:p>
      </dsp:txBody>
      <dsp:txXfrm>
        <a:off x="4745088" y="2310092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9C34F-3FAF-497E-AA10-98BEB0C9AADA}">
      <dsp:nvSpPr>
        <dsp:cNvPr id="0" name=""/>
        <dsp:cNvSpPr/>
      </dsp:nvSpPr>
      <dsp:spPr>
        <a:xfrm>
          <a:off x="0" y="894511"/>
          <a:ext cx="6263640" cy="16514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9A568-3751-454A-9D3D-B9381701AAE8}">
      <dsp:nvSpPr>
        <dsp:cNvPr id="0" name=""/>
        <dsp:cNvSpPr/>
      </dsp:nvSpPr>
      <dsp:spPr>
        <a:xfrm>
          <a:off x="499550" y="1266078"/>
          <a:ext cx="908273" cy="9082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5FABD-13D8-4CAB-9897-BFFE333BFDE0}">
      <dsp:nvSpPr>
        <dsp:cNvPr id="0" name=""/>
        <dsp:cNvSpPr/>
      </dsp:nvSpPr>
      <dsp:spPr>
        <a:xfrm>
          <a:off x="1907374" y="894511"/>
          <a:ext cx="4356265" cy="165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74" tIns="174774" rIns="174774" bIns="17477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Git hub link- </a:t>
          </a:r>
          <a:r>
            <a:rPr lang="en-US" sz="1500" kern="1200" dirty="0">
              <a:hlinkClick xmlns:r="http://schemas.openxmlformats.org/officeDocument/2006/relationships" r:id="rId3"/>
            </a:rPr>
            <a:t>DLTE-Java-Full-Stack-ElroyMerwynMonis-2024/DLTE-</a:t>
          </a:r>
          <a:r>
            <a:rPr lang="en-US" sz="1500" kern="1200" dirty="0" err="1">
              <a:hlinkClick xmlns:r="http://schemas.openxmlformats.org/officeDocument/2006/relationships" r:id="rId3"/>
            </a:rPr>
            <a:t>MyBank</a:t>
          </a:r>
          <a:r>
            <a:rPr lang="en-US" sz="1500" kern="1200" dirty="0">
              <a:hlinkClick xmlns:r="http://schemas.openxmlformats.org/officeDocument/2006/relationships" r:id="rId3"/>
            </a:rPr>
            <a:t>-Project at master · elroy26/DLTE-Java-Full-Stack-ElroyMerwynMonis-2024 (github.com)</a:t>
          </a:r>
          <a:endParaRPr lang="en-US" sz="1500" kern="1200" dirty="0"/>
        </a:p>
      </dsp:txBody>
      <dsp:txXfrm>
        <a:off x="1907374" y="894511"/>
        <a:ext cx="4356265" cy="1651406"/>
      </dsp:txXfrm>
    </dsp:sp>
    <dsp:sp modelId="{A466C97F-18FE-40CF-B5AD-6B7130B67B44}">
      <dsp:nvSpPr>
        <dsp:cNvPr id="0" name=""/>
        <dsp:cNvSpPr/>
      </dsp:nvSpPr>
      <dsp:spPr>
        <a:xfrm>
          <a:off x="0" y="2958769"/>
          <a:ext cx="6263640" cy="1651406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B31CD-C734-4F61-A716-153941C652EB}">
      <dsp:nvSpPr>
        <dsp:cNvPr id="0" name=""/>
        <dsp:cNvSpPr/>
      </dsp:nvSpPr>
      <dsp:spPr>
        <a:xfrm>
          <a:off x="499550" y="3330336"/>
          <a:ext cx="908273" cy="90827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86AB9-D966-4A82-8FE3-505B17FC17F8}">
      <dsp:nvSpPr>
        <dsp:cNvPr id="0" name=""/>
        <dsp:cNvSpPr/>
      </dsp:nvSpPr>
      <dsp:spPr>
        <a:xfrm>
          <a:off x="1907374" y="2958769"/>
          <a:ext cx="4356265" cy="165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74" tIns="174774" rIns="174774" bIns="17477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War file link- </a:t>
          </a:r>
          <a:r>
            <a:rPr lang="en-US" sz="1500" kern="1200">
              <a:hlinkClick xmlns:r="http://schemas.openxmlformats.org/officeDocument/2006/relationships" r:id="rId6"/>
            </a:rPr>
            <a:t>DLTE-Java-Full-Stack-ElroyMerwynMonis-2024/DLTE-MyBank-Project/MyBank-Insurance-WebService/target/webservice-0.0.1-SNAPSHOT.war at master · elroy26/DLTE-Java-Full-Stack-ElroyMerwynMonis-2024 (github.com)</a:t>
          </a:r>
          <a:endParaRPr lang="en-US" sz="1500" kern="1200"/>
        </a:p>
      </dsp:txBody>
      <dsp:txXfrm>
        <a:off x="1907374" y="2958769"/>
        <a:ext cx="4356265" cy="1651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05F8-FA79-BDED-E5BD-B5FB0794D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004A6-49B0-1C66-B189-841285E3B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FB286-A97C-7AE5-A6AC-519D9853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D479A-C9D5-A278-17C7-85781F88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D7F8F-2394-1B1E-806C-444B2DD6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86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9CC5-C527-3D19-6AAF-D6484A92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3DC1A-AF65-AF81-2B64-28BF55D7A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3F136-9D4F-9847-E2AC-07AD89F8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F4174-42E6-3115-77BE-C7D2FAC1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9A612-F5DF-A18A-53B0-736F33F5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98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62EF0-813B-B38E-A5C8-390739C67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02118-8DA2-BD53-45F7-D6D0B6CE9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E6073-16A2-154B-4C83-262EB90E5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A7555-2CD3-6F0F-2035-C52D2267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3F9BA-751A-CC48-1E47-833E8428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9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F031-D32E-5B53-BA4D-A6B6F40E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BF914-6918-2817-EB4B-87E80732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A017F-0E62-CC55-7FEF-A6F58A13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6182A-0964-33C1-800F-0592FBE1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A8C29-9A93-8F84-7DEB-BB316375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95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EB3D-A3CD-3F03-20F5-CE752296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4C956-E424-40E6-73DF-EAA044942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94AE0-C8BA-6025-53C7-A1AEFD45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536D2-DA3D-DC7A-DC25-24209088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96C24-F3B5-A6A7-6DF8-BD3B9CE1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1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DCB0-0BE4-4ED5-6547-F938B9F4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7AD8-D8CB-0D7F-1897-9C74EEF93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EB459-9A86-0D40-7193-295A20699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630B5-721D-C83A-BB69-74492A13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17447-18DF-507A-6170-D3D33838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1F66E-5B18-104D-42FB-43BC8E13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69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ED72-9174-5305-75D5-50ABA4E0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1A80A-D439-A90B-C758-F33EE430F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2A454-AAD9-D9A1-8C42-851DF24E5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245A51-2028-57A1-A4CD-DF696661D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A0BD2-29ED-7E52-786C-15F352ABB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8612E-AE13-9F7D-326A-1DF2C2D2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BDC79-F9AA-D318-7C38-954625F6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8B49C-B91F-C0BC-C1E0-B51FF850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56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BC75-69A7-F885-A8D5-1D841636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2AAE7-2FA9-B7FA-FE3E-B7FB0268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D3271-F383-226A-643C-CD864B8A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1FEB-0278-80B4-A252-E78BB933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19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54189-357F-A3B1-14D5-4264B78B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608D8-E6B9-2DE5-EBDC-DDB6D2D2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E3519-5C89-5901-B6E4-51DA16B7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6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4878-CC0E-8DC7-23FC-0B6774EA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527F-D012-3F08-E2D7-B4A7B9F27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A0F8F-DF69-27C7-B460-FE584BB8B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1A658-C03B-A2D0-4BC9-29BD813B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C5706-3EE3-D777-7478-30F6C335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DDBB7-76A5-3D15-CEC4-E15B0B0E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9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EC00-67A5-9DD1-695E-7DF33BC0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684D1-8FA1-59CA-4384-F987D3957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38BA9-57C0-4EDE-199B-07DA40C0F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68C34-CE63-0881-CCD9-510D8290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64270-6FE3-6E1E-4EA7-41B79056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AEF0F-2C33-36CF-4774-3CC16EED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95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25B71-2E26-A6B6-C35A-2728357C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CC2D-AF60-33F5-2091-F806DECF0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0A7D8-343B-AF9E-30FE-9BDED38A1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CFC71-2634-46FD-988A-FFE1FE582C9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CDCF-6AE5-4095-55A9-ADE849E8E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660B1-0C55-A02C-107C-8FF482B27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8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0F972-CC0B-3601-96F2-3E3E34D55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/>
              <a:t>MyBank Banking application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3D6C1-BBBF-F25F-292B-570A176A5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en-US"/>
              <a:t>Team: Wealth Warriors</a:t>
            </a:r>
          </a:p>
          <a:p>
            <a:pPr algn="l"/>
            <a:r>
              <a:rPr lang="en-US"/>
              <a:t>Module: Insurance Application</a:t>
            </a:r>
            <a:endParaRPr lang="en-IN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lock Arc 56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6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ollipop">
            <a:extLst>
              <a:ext uri="{FF2B5EF4-FFF2-40B4-BE49-F238E27FC236}">
                <a16:creationId xmlns:a16="http://schemas.microsoft.com/office/drawing/2014/main" id="{A68818E0-7D3F-66E9-F6D4-5E50B247B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6DE97-5E5D-4A89-29C3-7F44929B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4A83B-04F7-0EAC-693B-880737517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8800" b="1" dirty="0">
                <a:solidFill>
                  <a:srgbClr val="FFFFFF"/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5767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5659E-BDD8-0720-5376-01D5FFA1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i="0">
                <a:effectLst/>
                <a:latin typeface="Söhne"/>
              </a:rPr>
              <a:t>Overview</a:t>
            </a:r>
            <a:endParaRPr lang="en-US" sz="5400" b="1"/>
          </a:p>
        </p:txBody>
      </p:sp>
      <p:sp>
        <p:nvSpPr>
          <p:cNvPr id="12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1" name="Content Placeholder 2">
            <a:extLst>
              <a:ext uri="{FF2B5EF4-FFF2-40B4-BE49-F238E27FC236}">
                <a16:creationId xmlns:a16="http://schemas.microsoft.com/office/drawing/2014/main" id="{83A77E55-2A8C-1067-204E-52B7B0565B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24723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023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5659E-BDD8-0720-5376-01D5FFA1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 b="1" i="0">
                <a:solidFill>
                  <a:srgbClr val="FFFFFF"/>
                </a:solidFill>
                <a:effectLst/>
                <a:latin typeface="Söhne"/>
              </a:rPr>
              <a:t>Requirement Analysis</a:t>
            </a:r>
            <a:endParaRPr lang="en-US" sz="4100" b="1">
              <a:solidFill>
                <a:srgbClr val="FFFFFF"/>
              </a:solidFill>
            </a:endParaRPr>
          </a:p>
        </p:txBody>
      </p:sp>
      <p:sp>
        <p:nvSpPr>
          <p:cNvPr id="109" name="Arc 10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0ACBD110-7177-4A21-80CE-C1F77715A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spcBef>
                <a:spcPts val="1200"/>
              </a:spcBef>
            </a:pPr>
            <a:r>
              <a:rPr lang="en-US" i="0" dirty="0">
                <a:effectLst/>
                <a:latin typeface="Söhne"/>
              </a:rPr>
              <a:t>User Authentication and Authorization</a:t>
            </a:r>
          </a:p>
          <a:p>
            <a:pPr>
              <a:spcBef>
                <a:spcPts val="1200"/>
              </a:spcBef>
            </a:pPr>
            <a:r>
              <a:rPr lang="en-US" i="0" dirty="0">
                <a:effectLst/>
                <a:latin typeface="Söhne"/>
              </a:rPr>
              <a:t>Financial Tools and Resources</a:t>
            </a:r>
            <a:endParaRPr lang="en-US" dirty="0">
              <a:latin typeface="Söhne"/>
            </a:endParaRPr>
          </a:p>
          <a:p>
            <a:pPr>
              <a:spcBef>
                <a:spcPts val="1200"/>
              </a:spcBef>
            </a:pPr>
            <a:r>
              <a:rPr lang="en-US" i="0" dirty="0">
                <a:effectLst/>
                <a:latin typeface="Söhne"/>
              </a:rPr>
              <a:t>Mobile Banking Support</a:t>
            </a:r>
            <a:r>
              <a:rPr lang="en-US" b="1" i="0" dirty="0">
                <a:effectLst/>
                <a:latin typeface="Söhne"/>
              </a:rPr>
              <a:t>	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Söhne"/>
              </a:rPr>
              <a:t>Technologies used:</a:t>
            </a:r>
          </a:p>
          <a:p>
            <a:pPr>
              <a:spcBef>
                <a:spcPts val="1200"/>
              </a:spcBef>
            </a:pPr>
            <a:r>
              <a:rPr lang="en-US" i="0" dirty="0">
                <a:effectLst/>
                <a:latin typeface="Söhne"/>
              </a:rPr>
              <a:t>Frontend Technologies</a:t>
            </a:r>
          </a:p>
          <a:p>
            <a:pPr>
              <a:spcBef>
                <a:spcPts val="1200"/>
              </a:spcBef>
            </a:pPr>
            <a:r>
              <a:rPr lang="en-US" i="0" dirty="0">
                <a:effectLst/>
                <a:latin typeface="Söhne"/>
              </a:rPr>
              <a:t>Backend Technologies</a:t>
            </a:r>
            <a:endParaRPr lang="en-US" dirty="0">
              <a:latin typeface="Söhne"/>
            </a:endParaRPr>
          </a:p>
          <a:p>
            <a:pPr>
              <a:spcBef>
                <a:spcPts val="1200"/>
              </a:spcBef>
            </a:pPr>
            <a:r>
              <a:rPr lang="en-US" i="0" dirty="0">
                <a:effectLst/>
                <a:latin typeface="Söhne"/>
              </a:rPr>
              <a:t>Security Frameworks</a:t>
            </a:r>
          </a:p>
          <a:p>
            <a:pPr>
              <a:spcBef>
                <a:spcPts val="1200"/>
              </a:spcBef>
            </a:pPr>
            <a:r>
              <a:rPr lang="en-US" i="0" dirty="0">
                <a:effectLst/>
                <a:latin typeface="Söhne"/>
              </a:rPr>
              <a:t>DevOps Tools</a:t>
            </a:r>
            <a:endParaRPr lang="en-US" dirty="0">
              <a:latin typeface="Söhne"/>
            </a:endParaRPr>
          </a:p>
          <a:p>
            <a:pPr>
              <a:spcBef>
                <a:spcPts val="1200"/>
              </a:spcBef>
            </a:pPr>
            <a:r>
              <a:rPr lang="en-US" i="0" dirty="0">
                <a:effectLst/>
                <a:latin typeface="Söhne"/>
              </a:rPr>
              <a:t>Testing Frameworks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3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6506C-CD8C-10F8-052D-6595D0BD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design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9568DA4-A6E5-FCDD-8495-E965906D3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920" y="702310"/>
            <a:ext cx="8393519" cy="576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3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5659E-BDD8-0720-5376-01D5FFA1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VIEW INSURANCE  MODULE:</a:t>
            </a:r>
            <a:br>
              <a:rPr lang="en-US" b="1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0ACBD110-7177-4A21-80CE-C1F77715A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just">
              <a:spcBef>
                <a:spcPts val="12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the successful login, we provide a menu of insurance types.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en-US" b="1" dirty="0"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View All Insurance type:</a:t>
            </a:r>
            <a:r>
              <a:rPr lang="en-US" dirty="0"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Displays a list of all insurance types available in the database . It has attributes </a:t>
            </a:r>
            <a:endParaRPr lang="en-US" dirty="0">
              <a:highlight>
                <a:srgbClr val="FFFFFF"/>
              </a:highlight>
              <a:latin typeface="Times New Roman" panose="02020603050405020304" pitchFamily="18" charset="0"/>
              <a:ea typeface="Roboto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INSURANCE_ID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INSURANCE_TYPE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INSURANCE_NAME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INSURANCE_KEY_BENEFITS</a:t>
            </a:r>
          </a:p>
          <a:p>
            <a:pPr lvl="0" algn="just">
              <a:spcAft>
                <a:spcPts val="0"/>
              </a:spcAft>
            </a:pPr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INSURANCE_LIFETIME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9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A72EC6-654B-EF0F-0085-F255994E6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F3489EC-843F-904A-F127-DD811702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B0C0BB6B-0A02-30E9-240F-6D77D7FEF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E423D-5D87-CF7E-6F2B-507CBD33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POST INSURANCE  MODULE:</a:t>
            </a:r>
            <a:br>
              <a:rPr lang="en-US" b="1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00F5DFC7-FD4A-7222-078C-CADB8C6D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A8F1880E-A55F-8CC1-37B8-484212D50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pPr marL="0" indent="0" algn="just">
              <a:spcBef>
                <a:spcPts val="12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the successful login, we provide a menu of insurance types.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en-US" b="1" dirty="0"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Apply for Insurance :</a:t>
            </a:r>
            <a:r>
              <a:rPr lang="en-US" dirty="0"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user applies for the insurance through the form. Below given are the attributes</a:t>
            </a:r>
            <a:endParaRPr lang="en-US" dirty="0">
              <a:highlight>
                <a:srgbClr val="FFFFFF"/>
              </a:highlight>
              <a:latin typeface="Times New Roman" panose="02020603050405020304" pitchFamily="18" charset="0"/>
              <a:ea typeface="Roboto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INSURANCE_TYPE</a:t>
            </a:r>
          </a:p>
          <a:p>
            <a:pPr algn="just"/>
            <a:r>
              <a:rPr lang="en-US" sz="2200" dirty="0"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INSURANCE_NAME</a:t>
            </a:r>
          </a:p>
          <a:p>
            <a:pPr algn="just"/>
            <a:r>
              <a:rPr lang="en-US" sz="2200" dirty="0"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INSURANCE_KEY_BENEFITS</a:t>
            </a:r>
          </a:p>
          <a:p>
            <a:pPr algn="just"/>
            <a:r>
              <a:rPr lang="en-US" sz="2200" dirty="0"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INSURANCE_LIFETIME</a:t>
            </a:r>
          </a:p>
          <a:p>
            <a:pPr algn="just"/>
            <a:r>
              <a:rPr lang="en-US" sz="2200" dirty="0"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INSURANCE_PREMIUM</a:t>
            </a:r>
          </a:p>
          <a:p>
            <a:pPr algn="just"/>
            <a:r>
              <a:rPr lang="en-US" sz="2200" dirty="0"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INSURANCE_COVERAGE</a:t>
            </a:r>
          </a:p>
          <a:p>
            <a:pPr algn="just"/>
            <a:r>
              <a:rPr lang="en-US" sz="2200" dirty="0"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CUSTOMER_ID</a:t>
            </a:r>
          </a:p>
          <a:p>
            <a:pPr algn="just"/>
            <a:r>
              <a:rPr lang="en-US" sz="2200" dirty="0"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INSURANCE_ID</a:t>
            </a:r>
          </a:p>
          <a:p>
            <a:pPr algn="just"/>
            <a:r>
              <a:rPr lang="en-US" sz="2200" dirty="0"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INSURANCE_AVAIL_ID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14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F2A4A-209C-E99D-11F4-E16CC735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Structure: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software development process">
            <a:extLst>
              <a:ext uri="{FF2B5EF4-FFF2-40B4-BE49-F238E27FC236}">
                <a16:creationId xmlns:a16="http://schemas.microsoft.com/office/drawing/2014/main" id="{1CB85D33-6066-6B48-151A-C4A56067A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9" y="3001428"/>
            <a:ext cx="12192000" cy="333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3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13ECF-8C54-8F6B-C54C-3BCA237A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Flow Diagram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84FBF44C-91E8-6861-E646-CD3FA8B70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78" y="2084546"/>
            <a:ext cx="10909640" cy="475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1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C9EB2-1CFC-C607-1E67-EC18336F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Links and Files</a:t>
            </a:r>
            <a:endParaRPr lang="en-IN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1F2C22-06C7-B1B6-4003-D15A67DEC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39112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760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7C86B41-9D90-4832-9A86-73DEA6B69308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267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Times New Roman</vt:lpstr>
      <vt:lpstr>Office Theme</vt:lpstr>
      <vt:lpstr>MyBank Banking application</vt:lpstr>
      <vt:lpstr>Overview</vt:lpstr>
      <vt:lpstr>Requirement Analysis</vt:lpstr>
      <vt:lpstr>Database design</vt:lpstr>
      <vt:lpstr>VIEW INSURANCE  MODULE: </vt:lpstr>
      <vt:lpstr>POST INSURANCE  MODULE: </vt:lpstr>
      <vt:lpstr>Project Structure:</vt:lpstr>
      <vt:lpstr>Data Flow Diagram</vt:lpstr>
      <vt:lpstr>Links and Files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MyBank Banking application</dc:title>
  <dc:creator>Annapoorna Pai (Ext)</dc:creator>
  <cp:lastModifiedBy>Elroy Merwyn Monis</cp:lastModifiedBy>
  <cp:revision>7</cp:revision>
  <dcterms:created xsi:type="dcterms:W3CDTF">2024-04-06T12:47:58Z</dcterms:created>
  <dcterms:modified xsi:type="dcterms:W3CDTF">2024-05-07T10:39:33Z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623b29-abd1-4de3-a20c-27566d79b7c7_Enabled">
    <vt:lpwstr>true</vt:lpwstr>
  </property>
  <property fmtid="{D5CDD505-2E9C-101B-9397-08002B2CF9AE}" pid="3" name="MSIP_Label_3b623b29-abd1-4de3-a20c-27566d79b7c7_SetDate">
    <vt:lpwstr>2024-04-16T03:48:28Z</vt:lpwstr>
  </property>
  <property fmtid="{D5CDD505-2E9C-101B-9397-08002B2CF9AE}" pid="4" name="MSIP_Label_3b623b29-abd1-4de3-a20c-27566d79b7c7_Method">
    <vt:lpwstr>Standard</vt:lpwstr>
  </property>
  <property fmtid="{D5CDD505-2E9C-101B-9397-08002B2CF9AE}" pid="5" name="MSIP_Label_3b623b29-abd1-4de3-a20c-27566d79b7c7_Name">
    <vt:lpwstr>3b623b29-abd1-4de3-a20c-27566d79b7c7</vt:lpwstr>
  </property>
  <property fmtid="{D5CDD505-2E9C-101B-9397-08002B2CF9AE}" pid="6" name="MSIP_Label_3b623b29-abd1-4de3-a20c-27566d79b7c7_SiteId">
    <vt:lpwstr>cbede638-a3d9-459f-8f4e-24ced73b4e5e</vt:lpwstr>
  </property>
  <property fmtid="{D5CDD505-2E9C-101B-9397-08002B2CF9AE}" pid="7" name="MSIP_Label_3b623b29-abd1-4de3-a20c-27566d79b7c7_ActionId">
    <vt:lpwstr>ad51c366-a11e-4da3-95ba-79831648e7e5</vt:lpwstr>
  </property>
  <property fmtid="{D5CDD505-2E9C-101B-9397-08002B2CF9AE}" pid="8" name="MSIP_Label_3b623b29-abd1-4de3-a20c-27566d79b7c7_ContentBits">
    <vt:lpwstr>0</vt:lpwstr>
  </property>
</Properties>
</file>