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B6F41A-D473-41B7-AC79-26E5D7AC8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9C5B66F-5C21-4D26-BD92-E148BF92B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4A0BB13-1AF0-4B1E-A555-A8744029F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7E37-EC62-4CD4-BF43-59026A9E434D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31299E7-0785-422F-BF69-4FBA049E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40B6F-F759-4392-8CCE-E2CFBB0C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CCC7C-D984-4CE8-AF5B-45EB02980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28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25F682-EBEA-48D7-B37D-299D326A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426675C-BB31-4D7A-8725-89AD41B8D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73AF7D8-9B16-4E5D-B688-7F3376358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7E37-EC62-4CD4-BF43-59026A9E434D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73674E3-96F2-463E-979E-AB59059C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06A62DE-80A3-431E-A0A7-EB413044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CCC7C-D984-4CE8-AF5B-45EB02980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34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E3C2E08-97B4-4C6E-BFE4-48DDC8B41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C58AD60-7226-4877-96AE-3BDD0E93D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E82B3F2-A5CD-4753-8A72-F18406DE9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7E37-EC62-4CD4-BF43-59026A9E434D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761B9B0-C6B3-49DE-915B-A74A2CBF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C394043-C01F-4908-AE1F-0AE3A5BD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CCC7C-D984-4CE8-AF5B-45EB02980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74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103983-E12A-4727-B9D5-E3E3D85C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6730BA-476B-4ACF-9F8D-C087ECDBB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DCEF040-0FA7-4B39-B7B9-E406C43C5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7E37-EC62-4CD4-BF43-59026A9E434D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7BFE2FC-E200-474D-A8B7-1924FD96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C298420-689E-4A9E-AF0D-730A7113A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CCC7C-D984-4CE8-AF5B-45EB02980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54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D3E4C4-7DA5-4DB4-B738-223D6E37B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16A2131-C2A1-40F9-9B48-7107B3CCD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5BB578-405D-4777-B1FC-58500F25A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7E37-EC62-4CD4-BF43-59026A9E434D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0A0F509-70B2-4436-9389-56C173ACB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04BA86-B2DF-4516-A1DB-393F5307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CCC7C-D984-4CE8-AF5B-45EB02980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5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165FD2-CA02-47C3-B218-FDF11D81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46F7B4-46A2-41DF-B5C0-87678F086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BA9AAC9-0AAA-4CF1-9C95-52C4CD234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DAD566A-3DE3-46C5-BFD7-74F8391C6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7E37-EC62-4CD4-BF43-59026A9E434D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4710A28-3CB7-4594-BF3F-CC200101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BC37E7F-220D-40E1-8104-66BCEBFDC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CCC7C-D984-4CE8-AF5B-45EB02980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12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1B5D67-58FB-4FD9-9B84-095490ECE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B27212D-C57B-484A-A4EC-CDDC5EE78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A52F8B0-0B20-44F1-8973-43D5DA7BF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4CF6FFA-1F0B-41FD-81EE-67D0DE4F3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9C4D89B-55DF-4146-8000-959C847C6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AA73A7A-8521-4596-A852-6D3E29A79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7E37-EC62-4CD4-BF43-59026A9E434D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16CC87B-11D8-4D6A-9372-4D162EF7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FF8C53D-B90E-4C63-B6E0-A6D2C0C3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CCC7C-D984-4CE8-AF5B-45EB02980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02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603940-B5DB-4ED4-80BD-4B535F67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FF3FA99-6D68-45E6-B962-7ACD5A68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7E37-EC62-4CD4-BF43-59026A9E434D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5D680C8-6451-4039-8797-6872400B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7A4D999-CDC4-4BB0-8654-4651C611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CCC7C-D984-4CE8-AF5B-45EB02980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996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0BC8275-50B2-491F-B55E-C8076D6C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7E37-EC62-4CD4-BF43-59026A9E434D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ABDA0E9-3D36-4B04-A001-76094F5A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48544CC-8767-403F-BC68-5976B9121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CCC7C-D984-4CE8-AF5B-45EB02980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87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AE6BE0-DA79-47AB-8117-D720207B6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79A26E-A4A8-4CF1-AE07-66F33131A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56F0595-87BD-4E1A-A601-44BC742E2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E713635-ED34-4DEB-818D-5D5D7C3F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7E37-EC62-4CD4-BF43-59026A9E434D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32F40C2-4980-48EF-94E9-D3583698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2DD617A-252F-44B0-8D32-9B062090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CCC7C-D984-4CE8-AF5B-45EB02980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87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3CEE62-D179-447D-99B4-41F4A7D7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E5033C2-C76A-43A7-B271-F1DEB1051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5B00670-07D0-4CE7-94F9-40EDF147F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C268E5E-C056-4A21-88F0-D41CCD97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7E37-EC62-4CD4-BF43-59026A9E434D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CFBFC36-B403-4875-81B2-5D4391862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129F2D3-26C1-451D-AFC3-DF574F9F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CCC7C-D984-4CE8-AF5B-45EB02980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77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D2F1779-35EA-41EF-B293-4A993A0A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41075C6-719C-46D0-B827-74D882C73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59B009-75C6-4432-B245-1070D68C7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87E37-EC62-4CD4-BF43-59026A9E434D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FF926E6-CD77-4612-A880-0BC66FE68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189C556-9AD9-47EA-BA8F-DBA33B400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CCC7C-D984-4CE8-AF5B-45EB02980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60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73AAA60-0C44-4A21-982F-0B335B20C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835" y="2003956"/>
            <a:ext cx="9144000" cy="2388447"/>
          </a:xfrm>
        </p:spPr>
        <p:txBody>
          <a:bodyPr>
            <a:normAutofit/>
          </a:bodyPr>
          <a:lstStyle/>
          <a:p>
            <a:r>
              <a:rPr lang="en-US" dirty="0"/>
              <a:t>Group :-- Best of 3</a:t>
            </a:r>
          </a:p>
          <a:p>
            <a:r>
              <a:rPr lang="en-US" dirty="0"/>
              <a:t>Rajveer Kaur (19494115)</a:t>
            </a:r>
          </a:p>
          <a:p>
            <a:r>
              <a:rPr lang="en-US" dirty="0"/>
              <a:t>Jenish Khunt (19491300)</a:t>
            </a:r>
          </a:p>
          <a:p>
            <a:r>
              <a:rPr lang="en-US" dirty="0"/>
              <a:t>Ujjwal Ukani(19494734)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657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A9DB7D-780A-47CB-9272-824C959C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85" y="276349"/>
            <a:ext cx="11694482" cy="966526"/>
          </a:xfrm>
        </p:spPr>
        <p:txBody>
          <a:bodyPr>
            <a:normAutofit/>
          </a:bodyPr>
          <a:lstStyle/>
          <a:p>
            <a:r>
              <a:rPr lang="en-US" sz="2800" dirty="0"/>
              <a:t>Home page              Manage  Student        Edit Student                Add Student</a:t>
            </a:r>
            <a:endParaRPr lang="en-IN" sz="2800" dirty="0"/>
          </a:p>
        </p:txBody>
      </p:sp>
      <p:pic>
        <p:nvPicPr>
          <p:cNvPr id="13" name="Content Placeholder 4">
            <a:extLst>
              <a:ext uri="{FF2B5EF4-FFF2-40B4-BE49-F238E27FC236}">
                <a16:creationId xmlns="" xmlns:a16="http://schemas.microsoft.com/office/drawing/2014/main" id="{D25F1A2A-DCC0-4BD4-8EFE-0A8FE861EF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48" t="9255" r="27009" b="10157"/>
          <a:stretch/>
        </p:blipFill>
        <p:spPr>
          <a:xfrm>
            <a:off x="207885" y="1313894"/>
            <a:ext cx="2489077" cy="4696288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="" xmlns:a16="http://schemas.microsoft.com/office/drawing/2014/main" id="{6FD60996-9FE8-45FB-A224-2D335CE93294}"/>
              </a:ext>
            </a:extLst>
          </p:cNvPr>
          <p:cNvSpPr/>
          <p:nvPr/>
        </p:nvSpPr>
        <p:spPr>
          <a:xfrm>
            <a:off x="2131379" y="3746376"/>
            <a:ext cx="887030" cy="163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8163A03F-58D7-4361-B2BC-0B00E39C55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773" t="13333" r="29588" b="15728"/>
          <a:stretch/>
        </p:blipFill>
        <p:spPr>
          <a:xfrm>
            <a:off x="3018409" y="1313894"/>
            <a:ext cx="2681056" cy="48649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2EF615ED-E20A-4DCE-8CBB-1966083EE5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689" t="17087" r="2936" b="23236"/>
          <a:stretch/>
        </p:blipFill>
        <p:spPr>
          <a:xfrm>
            <a:off x="6096000" y="1313894"/>
            <a:ext cx="2681056" cy="40926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A436F9AD-07C2-4788-8FA4-E8E437422A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897" t="25372" r="39636" b="15987"/>
          <a:stretch/>
        </p:blipFill>
        <p:spPr>
          <a:xfrm>
            <a:off x="8970514" y="1313893"/>
            <a:ext cx="2739132" cy="4403325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="" xmlns:a16="http://schemas.microsoft.com/office/drawing/2014/main" id="{577B554B-19B2-4923-BEDC-CB4F5B3EDEAD}"/>
              </a:ext>
            </a:extLst>
          </p:cNvPr>
          <p:cNvSpPr/>
          <p:nvPr/>
        </p:nvSpPr>
        <p:spPr>
          <a:xfrm>
            <a:off x="5454218" y="5477519"/>
            <a:ext cx="3592128" cy="163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Arrow: Right 26">
            <a:extLst>
              <a:ext uri="{FF2B5EF4-FFF2-40B4-BE49-F238E27FC236}">
                <a16:creationId xmlns="" xmlns:a16="http://schemas.microsoft.com/office/drawing/2014/main" id="{074A9415-111C-4BD5-B1E3-CE503F793876}"/>
              </a:ext>
            </a:extLst>
          </p:cNvPr>
          <p:cNvSpPr/>
          <p:nvPr/>
        </p:nvSpPr>
        <p:spPr>
          <a:xfrm>
            <a:off x="5528196" y="2276016"/>
            <a:ext cx="879629" cy="78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9476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C65914-BF2E-409B-B550-335D370C5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07" y="365125"/>
            <a:ext cx="11363416" cy="762339"/>
          </a:xfrm>
        </p:spPr>
        <p:txBody>
          <a:bodyPr>
            <a:normAutofit/>
          </a:bodyPr>
          <a:lstStyle/>
          <a:p>
            <a:r>
              <a:rPr lang="en-US" sz="2000" dirty="0"/>
              <a:t>Home page                         Manage Student profile               Show Profile                                         Edit Profile </a:t>
            </a:r>
            <a:endParaRPr lang="en-IN" sz="2000" dirty="0"/>
          </a:p>
        </p:txBody>
      </p:sp>
      <p:pic>
        <p:nvPicPr>
          <p:cNvPr id="15" name="Content Placeholder 4">
            <a:extLst>
              <a:ext uri="{FF2B5EF4-FFF2-40B4-BE49-F238E27FC236}">
                <a16:creationId xmlns="" xmlns:a16="http://schemas.microsoft.com/office/drawing/2014/main" id="{9A21F65D-B7F9-46A9-B751-9946F12426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48" t="9255" r="27009" b="10157"/>
          <a:stretch/>
        </p:blipFill>
        <p:spPr>
          <a:xfrm>
            <a:off x="252273" y="1127464"/>
            <a:ext cx="2489077" cy="4696288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="" xmlns:a16="http://schemas.microsoft.com/office/drawing/2014/main" id="{EAAF1DDE-50E6-4520-A06E-B7E8AC04EDE2}"/>
              </a:ext>
            </a:extLst>
          </p:cNvPr>
          <p:cNvSpPr/>
          <p:nvPr/>
        </p:nvSpPr>
        <p:spPr>
          <a:xfrm>
            <a:off x="2112330" y="4767309"/>
            <a:ext cx="887030" cy="163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5972BD37-97CE-4587-941B-83558BDDCE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957" t="9320" r="33956" b="12622"/>
          <a:stretch/>
        </p:blipFill>
        <p:spPr>
          <a:xfrm>
            <a:off x="2999360" y="1127464"/>
            <a:ext cx="2698810" cy="469628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D922991A-1EA6-445A-A8BB-6FDED19F98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029" t="17735" r="33447" b="15081"/>
          <a:stretch/>
        </p:blipFill>
        <p:spPr>
          <a:xfrm>
            <a:off x="9240916" y="1020932"/>
            <a:ext cx="2698810" cy="469628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08EE57F2-66F1-4DF4-AF4A-651FD50905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985" t="13204" r="29879" b="15081"/>
          <a:stretch/>
        </p:blipFill>
        <p:spPr>
          <a:xfrm>
            <a:off x="5956180" y="1127465"/>
            <a:ext cx="2698810" cy="4696288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="" xmlns:a16="http://schemas.microsoft.com/office/drawing/2014/main" id="{4CFABA88-1DBA-48DC-954B-6D929A9E8470}"/>
              </a:ext>
            </a:extLst>
          </p:cNvPr>
          <p:cNvSpPr/>
          <p:nvPr/>
        </p:nvSpPr>
        <p:spPr>
          <a:xfrm>
            <a:off x="5547618" y="2402152"/>
            <a:ext cx="946214" cy="101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Arrow: Right 28">
            <a:extLst>
              <a:ext uri="{FF2B5EF4-FFF2-40B4-BE49-F238E27FC236}">
                <a16:creationId xmlns="" xmlns:a16="http://schemas.microsoft.com/office/drawing/2014/main" id="{4D503FD0-B31C-4360-9A85-2EB1AC143180}"/>
              </a:ext>
            </a:extLst>
          </p:cNvPr>
          <p:cNvSpPr/>
          <p:nvPr/>
        </p:nvSpPr>
        <p:spPr>
          <a:xfrm>
            <a:off x="5518026" y="2683647"/>
            <a:ext cx="3722890" cy="101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55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00B328-3D7C-4383-A78A-03C6DCDF1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Screen     </a:t>
            </a:r>
            <a:r>
              <a:rPr lang="en-US" dirty="0" smtClean="0"/>
              <a:t>Disclaimer              Welcome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E4A988A7-B4C0-48EB-AA4C-474C22534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539" r="78767" b="14605"/>
          <a:stretch/>
        </p:blipFill>
        <p:spPr>
          <a:xfrm>
            <a:off x="419474" y="1479375"/>
            <a:ext cx="3320400" cy="4646320"/>
          </a:xfrm>
        </p:spPr>
      </p:pic>
      <p:cxnSp>
        <p:nvCxnSpPr>
          <p:cNvPr id="4" name="Straight Arrow Connector 3"/>
          <p:cNvCxnSpPr/>
          <p:nvPr/>
        </p:nvCxnSpPr>
        <p:spPr>
          <a:xfrm>
            <a:off x="7754983" y="1032423"/>
            <a:ext cx="579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364" y="1690688"/>
            <a:ext cx="2886478" cy="5096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189" y="1418466"/>
            <a:ext cx="3181794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3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8B91BD-4CD7-4BFD-ADC3-AAD17493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                      Popup Menu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="" xmlns:a16="http://schemas.microsoft.com/office/drawing/2014/main" id="{C9C0286B-4709-471C-858F-CB25B2A7A76C}"/>
              </a:ext>
            </a:extLst>
          </p:cNvPr>
          <p:cNvSpPr/>
          <p:nvPr/>
        </p:nvSpPr>
        <p:spPr>
          <a:xfrm>
            <a:off x="3879540" y="1580225"/>
            <a:ext cx="2216459" cy="149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952" y="1429691"/>
            <a:ext cx="2379383" cy="4351338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68" y="1344750"/>
            <a:ext cx="2985530" cy="448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99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E3996D-0F08-485C-9974-05F2413EB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19" y="410656"/>
            <a:ext cx="11501761" cy="1325563"/>
          </a:xfrm>
        </p:spPr>
        <p:txBody>
          <a:bodyPr/>
          <a:lstStyle/>
          <a:p>
            <a:r>
              <a:rPr lang="en-US" dirty="0"/>
              <a:t>About Us                  Contact Us         Student Profile</a:t>
            </a:r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78" y="1708032"/>
            <a:ext cx="2314898" cy="4105848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180" y="1665564"/>
            <a:ext cx="2369713" cy="42092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278" y="1665564"/>
            <a:ext cx="2305372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51A871-6517-42B2-B2E3-87B9CE554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                  Web Development open</a:t>
            </a:r>
            <a:endParaRPr lang="en-IN" dirty="0"/>
          </a:p>
        </p:txBody>
      </p:sp>
      <p:sp>
        <p:nvSpPr>
          <p:cNvPr id="5" name="Arrow: Right 4">
            <a:extLst>
              <a:ext uri="{FF2B5EF4-FFF2-40B4-BE49-F238E27FC236}">
                <a16:creationId xmlns="" xmlns:a16="http://schemas.microsoft.com/office/drawing/2014/main" id="{BC1D5C2B-09A6-42CE-A1C1-BBEED2BCD700}"/>
              </a:ext>
            </a:extLst>
          </p:cNvPr>
          <p:cNvSpPr/>
          <p:nvPr/>
        </p:nvSpPr>
        <p:spPr>
          <a:xfrm>
            <a:off x="3348507" y="2343955"/>
            <a:ext cx="2747493" cy="140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535" y="1506965"/>
            <a:ext cx="2379383" cy="4351338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751" y="1377689"/>
            <a:ext cx="2357762" cy="436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07CF56-276A-4946-A00B-DE3089E1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0223" cy="1325563"/>
          </a:xfrm>
        </p:spPr>
        <p:txBody>
          <a:bodyPr/>
          <a:lstStyle/>
          <a:p>
            <a:r>
              <a:rPr lang="en-US" dirty="0"/>
              <a:t>Dropbox               Open year 2         Year 2 Unlock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55169"/>
            <a:ext cx="2426200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3" y="1560879"/>
            <a:ext cx="2391848" cy="43456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503" y="1555169"/>
            <a:ext cx="24055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5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55BA5B-E7FE-4F34-9A4C-582E5603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                             Manager    </a:t>
            </a:r>
            <a:br>
              <a:rPr lang="en-US" dirty="0"/>
            </a:br>
            <a:r>
              <a:rPr lang="en-US" dirty="0"/>
              <a:t>                                        Administration Login</a:t>
            </a:r>
            <a:endParaRPr lang="en-IN" dirty="0"/>
          </a:p>
        </p:txBody>
      </p:sp>
      <p:sp>
        <p:nvSpPr>
          <p:cNvPr id="5" name="Arrow: Right 4">
            <a:extLst>
              <a:ext uri="{FF2B5EF4-FFF2-40B4-BE49-F238E27FC236}">
                <a16:creationId xmlns="" xmlns:a16="http://schemas.microsoft.com/office/drawing/2014/main" id="{B303A21E-3F14-4713-8087-BA4FB20955FA}"/>
              </a:ext>
            </a:extLst>
          </p:cNvPr>
          <p:cNvSpPr/>
          <p:nvPr/>
        </p:nvSpPr>
        <p:spPr>
          <a:xfrm>
            <a:off x="3539183" y="6133095"/>
            <a:ext cx="2175030" cy="141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EF19F1E-215C-46F8-9503-DD0D0178A0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61" t="36635" r="55874" b="46667"/>
          <a:stretch/>
        </p:blipFill>
        <p:spPr>
          <a:xfrm>
            <a:off x="6613863" y="2858610"/>
            <a:ext cx="3471169" cy="1890944"/>
          </a:xfrm>
          <a:prstGeom prst="rect">
            <a:avLst/>
          </a:prstGeom>
        </p:spPr>
      </p:pic>
      <p:pic>
        <p:nvPicPr>
          <p:cNvPr id="6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800" y="2012935"/>
            <a:ext cx="2379383" cy="4351338"/>
          </a:xfrm>
        </p:spPr>
      </p:pic>
    </p:spTree>
    <p:extLst>
      <p:ext uri="{BB962C8B-B14F-4D97-AF65-F5344CB8AC3E}">
        <p14:creationId xmlns:p14="http://schemas.microsoft.com/office/powerpoint/2010/main" val="3304468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18B4DD-4587-4589-BEB4-D4D297EE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Login                             Sidebar  </a:t>
            </a:r>
            <a:br>
              <a:rPr lang="en-US" dirty="0"/>
            </a:br>
            <a:r>
              <a:rPr lang="en-US" dirty="0"/>
              <a:t>home Page                  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AAE7C1D2-B7FE-45BF-9C80-CBA8EFEBA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448" t="9255" r="27009" b="10157"/>
          <a:stretch/>
        </p:blipFill>
        <p:spPr>
          <a:xfrm>
            <a:off x="838200" y="1690688"/>
            <a:ext cx="2988076" cy="4301739"/>
          </a:xfrm>
        </p:spPr>
      </p:pic>
      <p:sp>
        <p:nvSpPr>
          <p:cNvPr id="7" name="Arrow: Right 6">
            <a:extLst>
              <a:ext uri="{FF2B5EF4-FFF2-40B4-BE49-F238E27FC236}">
                <a16:creationId xmlns="" xmlns:a16="http://schemas.microsoft.com/office/drawing/2014/main" id="{C9A94D09-7420-4248-BFD2-9C5E882D0FD7}"/>
              </a:ext>
            </a:extLst>
          </p:cNvPr>
          <p:cNvSpPr/>
          <p:nvPr/>
        </p:nvSpPr>
        <p:spPr>
          <a:xfrm>
            <a:off x="1186648" y="1690688"/>
            <a:ext cx="4909352" cy="183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9D2791E-7B0C-44B6-9997-9E33543E85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694" t="12621" r="29442" b="16505"/>
          <a:stretch/>
        </p:blipFill>
        <p:spPr>
          <a:xfrm>
            <a:off x="6551720" y="1517827"/>
            <a:ext cx="3338003" cy="486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51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B2FB6D-2631-461F-A193-2C7160984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686" y="365125"/>
            <a:ext cx="11441838" cy="966525"/>
          </a:xfrm>
        </p:spPr>
        <p:txBody>
          <a:bodyPr>
            <a:normAutofit/>
          </a:bodyPr>
          <a:lstStyle/>
          <a:p>
            <a:r>
              <a:rPr lang="en-US" sz="2800" dirty="0"/>
              <a:t>Home page                   Manage Module            Add Module              Edit Module  </a:t>
            </a:r>
            <a:endParaRPr lang="en-IN" sz="28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4F79E1FF-B00D-4896-A2C5-D98A6A03B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48" t="9255" r="27009" b="10157"/>
          <a:stretch/>
        </p:blipFill>
        <p:spPr>
          <a:xfrm>
            <a:off x="276686" y="1522520"/>
            <a:ext cx="2988076" cy="4696288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="" xmlns:a16="http://schemas.microsoft.com/office/drawing/2014/main" id="{4558BBD1-F127-4D3F-8CFA-635A501AAF12}"/>
              </a:ext>
            </a:extLst>
          </p:cNvPr>
          <p:cNvSpPr/>
          <p:nvPr/>
        </p:nvSpPr>
        <p:spPr>
          <a:xfrm>
            <a:off x="2376995" y="2734322"/>
            <a:ext cx="1032030" cy="192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9B2EC16-1E87-41B9-AC50-8E845985D7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767" t="13203" r="29515" b="18317"/>
          <a:stretch/>
        </p:blipFill>
        <p:spPr>
          <a:xfrm>
            <a:off x="3409025" y="1522520"/>
            <a:ext cx="3089428" cy="46962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6867219-487B-47A8-821B-1604D51F58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400" t="18253" r="3154" b="18835"/>
          <a:stretch/>
        </p:blipFill>
        <p:spPr>
          <a:xfrm>
            <a:off x="6835469" y="2081727"/>
            <a:ext cx="2414726" cy="3946124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="" xmlns:a16="http://schemas.microsoft.com/office/drawing/2014/main" id="{AF1EC600-AED0-4FBA-A7D8-20A9248DC06C}"/>
              </a:ext>
            </a:extLst>
          </p:cNvPr>
          <p:cNvSpPr/>
          <p:nvPr/>
        </p:nvSpPr>
        <p:spPr>
          <a:xfrm rot="20613598">
            <a:off x="6103589" y="5487423"/>
            <a:ext cx="1098752" cy="172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Arrow: Right 12">
            <a:extLst>
              <a:ext uri="{FF2B5EF4-FFF2-40B4-BE49-F238E27FC236}">
                <a16:creationId xmlns="" xmlns:a16="http://schemas.microsoft.com/office/drawing/2014/main" id="{DB5152E2-C9E7-4F28-9439-D2E3A6726E08}"/>
              </a:ext>
            </a:extLst>
          </p:cNvPr>
          <p:cNvSpPr/>
          <p:nvPr/>
        </p:nvSpPr>
        <p:spPr>
          <a:xfrm rot="20613598" flipV="1">
            <a:off x="6087618" y="2017905"/>
            <a:ext cx="3516566" cy="109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6D9EAF3C-DCFB-4ED8-A12C-44C4DC3DE9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4053" t="17346" r="3301" b="18317"/>
          <a:stretch/>
        </p:blipFill>
        <p:spPr>
          <a:xfrm>
            <a:off x="9587211" y="1367162"/>
            <a:ext cx="2504175" cy="469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43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75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Starting Screen     Disclaimer              Welcome </vt:lpstr>
      <vt:lpstr>Home Page                      Popup Menu</vt:lpstr>
      <vt:lpstr>About Us                  Contact Us         Student Profile</vt:lpstr>
      <vt:lpstr>Home Page                  Web Development open</vt:lpstr>
      <vt:lpstr>Dropbox               Open year 2         Year 2 Unlock </vt:lpstr>
      <vt:lpstr>Home Page                             Manager                                             Administration Login</vt:lpstr>
      <vt:lpstr>After Login                             Sidebar   home Page                   </vt:lpstr>
      <vt:lpstr>Home page                   Manage Module            Add Module              Edit Module  </vt:lpstr>
      <vt:lpstr>Home page              Manage  Student        Edit Student                Add Student</vt:lpstr>
      <vt:lpstr>Home page                         Manage Student profile               Show Profile                                         Edit Profile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Rajveer kaur</dc:creator>
  <cp:lastModifiedBy>SONY</cp:lastModifiedBy>
  <cp:revision>22</cp:revision>
  <dcterms:created xsi:type="dcterms:W3CDTF">2020-10-17T02:54:27Z</dcterms:created>
  <dcterms:modified xsi:type="dcterms:W3CDTF">2020-10-18T21:51:36Z</dcterms:modified>
</cp:coreProperties>
</file>