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E765D4-9231-DD34-8E59-B8FD1A0D6187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3D5F1-14DF-703D-17A5-2F13F9A01076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CEAFB-73D8-2D63-5015-A35D77D245FC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273894-A6C3-EB04-150A-9BB1BEE9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777676"/>
            <a:ext cx="10934700" cy="4854198"/>
          </a:xfrm>
        </p:spPr>
        <p:txBody>
          <a:bodyPr>
            <a:normAutofit/>
          </a:bodyPr>
          <a:lstStyle/>
          <a:p>
            <a:r>
              <a:rPr lang="en-IN" b="1" u="sng" dirty="0" err="1">
                <a:solidFill>
                  <a:schemeClr val="tx1"/>
                </a:solidFill>
              </a:rPr>
              <a:t>Rajveer_lending_club_case_study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7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030E-872C-7046-8675-65C090CE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26190F-EE2E-C850-CBA7-0025FA6E2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040" y="2103438"/>
            <a:ext cx="7997920" cy="3932237"/>
          </a:xfrm>
        </p:spPr>
      </p:pic>
    </p:spTree>
    <p:extLst>
      <p:ext uri="{BB962C8B-B14F-4D97-AF65-F5344CB8AC3E}">
        <p14:creationId xmlns:p14="http://schemas.microsoft.com/office/powerpoint/2010/main" val="184681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71FF-88B4-3007-8DDE-5E937441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415155" cy="729006"/>
          </a:xfrm>
        </p:spPr>
        <p:txBody>
          <a:bodyPr>
            <a:normAutofit fontScale="90000"/>
          </a:bodyPr>
          <a:lstStyle/>
          <a:p>
            <a:r>
              <a:rPr lang="en-IN" dirty="0"/>
              <a:t>Home ownership with </a:t>
            </a:r>
            <a:r>
              <a:rPr lang="en-IN" dirty="0" err="1"/>
              <a:t>intial</a:t>
            </a:r>
            <a:r>
              <a:rPr lang="en-IN" dirty="0"/>
              <a:t> rate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B4E5EC-0461-ACD4-4C52-8084796D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763" y="2103438"/>
            <a:ext cx="6082473" cy="3932237"/>
          </a:xfrm>
        </p:spPr>
      </p:pic>
    </p:spTree>
    <p:extLst>
      <p:ext uri="{BB962C8B-B14F-4D97-AF65-F5344CB8AC3E}">
        <p14:creationId xmlns:p14="http://schemas.microsoft.com/office/powerpoint/2010/main" val="341100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682-BB54-D991-64E1-EE155FC3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750136" cy="780961"/>
          </a:xfrm>
        </p:spPr>
        <p:txBody>
          <a:bodyPr/>
          <a:lstStyle/>
          <a:p>
            <a:r>
              <a:rPr lang="en-IN" dirty="0"/>
              <a:t>Loan </a:t>
            </a:r>
            <a:r>
              <a:rPr lang="en-IN"/>
              <a:t>with grades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EC34AF-56A9-A7EF-208C-CA591C95E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39" y="2103438"/>
            <a:ext cx="5676322" cy="3932237"/>
          </a:xfrm>
        </p:spPr>
      </p:pic>
    </p:spTree>
    <p:extLst>
      <p:ext uri="{BB962C8B-B14F-4D97-AF65-F5344CB8AC3E}">
        <p14:creationId xmlns:p14="http://schemas.microsoft.com/office/powerpoint/2010/main" val="63502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1079-DD43-4016-1496-2C94677B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according to income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C27C84-E9BF-0E38-6F9A-BC5764DF5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448" y="2103438"/>
            <a:ext cx="6249103" cy="3932237"/>
          </a:xfrm>
        </p:spPr>
      </p:pic>
    </p:spTree>
    <p:extLst>
      <p:ext uri="{BB962C8B-B14F-4D97-AF65-F5344CB8AC3E}">
        <p14:creationId xmlns:p14="http://schemas.microsoft.com/office/powerpoint/2010/main" val="198332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54DF-1ECE-0FAC-1EAD-6E39E200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Income in different states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37EF56-DC1B-24B6-018C-5860AB16C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347" y="2103438"/>
            <a:ext cx="3983305" cy="3932237"/>
          </a:xfrm>
        </p:spPr>
      </p:pic>
    </p:spTree>
    <p:extLst>
      <p:ext uri="{BB962C8B-B14F-4D97-AF65-F5344CB8AC3E}">
        <p14:creationId xmlns:p14="http://schemas.microsoft.com/office/powerpoint/2010/main" val="142998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4E8F42B-9E09-67C8-3C94-F31D15238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2536031"/>
            <a:ext cx="9239250" cy="30670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AD17BCB-9778-7810-9CCC-3CB06D2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6225-01C8-BF4E-4C56-BBB4E0F9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BCD8F1-6F50-E98A-154C-E4EEB3699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664" y="2103438"/>
            <a:ext cx="4178671" cy="3932237"/>
          </a:xfrm>
        </p:spPr>
      </p:pic>
    </p:spTree>
    <p:extLst>
      <p:ext uri="{BB962C8B-B14F-4D97-AF65-F5344CB8AC3E}">
        <p14:creationId xmlns:p14="http://schemas.microsoft.com/office/powerpoint/2010/main" val="313857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09C1-DF01-686E-B452-22B427A8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90D4AC-522A-B468-99C2-D9963609B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881" y="2103438"/>
            <a:ext cx="3932237" cy="3932237"/>
          </a:xfrm>
        </p:spPr>
      </p:pic>
    </p:spTree>
    <p:extLst>
      <p:ext uri="{BB962C8B-B14F-4D97-AF65-F5344CB8AC3E}">
        <p14:creationId xmlns:p14="http://schemas.microsoft.com/office/powerpoint/2010/main" val="4744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1219-50E0-E9D8-9CD6-C2B73901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950770-182F-88C3-9A99-2DF6EC2E4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881" y="2103438"/>
            <a:ext cx="3932237" cy="3932237"/>
          </a:xfrm>
        </p:spPr>
      </p:pic>
    </p:spTree>
    <p:extLst>
      <p:ext uri="{BB962C8B-B14F-4D97-AF65-F5344CB8AC3E}">
        <p14:creationId xmlns:p14="http://schemas.microsoft.com/office/powerpoint/2010/main" val="3284418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</vt:lpstr>
      <vt:lpstr>Rajveer_lending_club_case_study</vt:lpstr>
      <vt:lpstr>Home ownership with intial rate</vt:lpstr>
      <vt:lpstr>Loan with grades</vt:lpstr>
      <vt:lpstr>Purpose according to income</vt:lpstr>
      <vt:lpstr>Income in different states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RAJveer singh Case study(loan prediction)</dc:title>
  <dc:creator>rajveer bumrah</dc:creator>
  <cp:lastModifiedBy>rajveer bumrah</cp:lastModifiedBy>
  <cp:revision>4</cp:revision>
  <dcterms:created xsi:type="dcterms:W3CDTF">2023-11-11T04:26:35Z</dcterms:created>
  <dcterms:modified xsi:type="dcterms:W3CDTF">2023-11-14T06:11:08Z</dcterms:modified>
</cp:coreProperties>
</file>